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42B1E"/>
                </a:solidFill>
                <a:latin typeface="Arial"/>
                <a:cs typeface="Arial"/>
              </a:defRPr>
            </a:lvl1pPr>
          </a:lstStyle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890"/>
            <a:ext cx="9143998" cy="95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42B1E"/>
                </a:solidFill>
                <a:latin typeface="Arial"/>
                <a:cs typeface="Arial"/>
              </a:defRPr>
            </a:lvl1pPr>
          </a:lstStyle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8890"/>
            <a:ext cx="9143998" cy="95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42B1E"/>
                </a:solidFill>
                <a:latin typeface="Arial"/>
                <a:cs typeface="Arial"/>
              </a:defRPr>
            </a:lvl1pPr>
          </a:lstStyle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42B1E"/>
                </a:solidFill>
                <a:latin typeface="Arial"/>
                <a:cs typeface="Arial"/>
              </a:defRPr>
            </a:lvl1pPr>
          </a:lstStyle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42B1E"/>
                </a:solidFill>
                <a:latin typeface="Arial"/>
                <a:cs typeface="Arial"/>
              </a:defRPr>
            </a:lvl1pPr>
          </a:lstStyle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46281"/>
            <a:ext cx="84074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300" y="1189605"/>
            <a:ext cx="8407400" cy="193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087116" y="6313375"/>
            <a:ext cx="295719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42B1E"/>
                </a:solidFill>
                <a:latin typeface="Arial"/>
                <a:cs typeface="Arial"/>
              </a:defRPr>
            </a:lvl1pPr>
          </a:lstStyle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notesSlide" Target="../notesSlides/notesSlide1.xml"/><Relationship Id="rId7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jpg"/><Relationship Id="rId5" Type="http://schemas.openxmlformats.org/officeDocument/2006/relationships/notesSlide" Target="../notesSlides/notesSlide11.xml"/><Relationship Id="rId6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notesSlide" Target="../notesSlides/notesSlide3.xml"/><Relationship Id="rId21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g"/><Relationship Id="rId7" Type="http://schemas.openxmlformats.org/officeDocument/2006/relationships/notesSlide" Target="../notesSlides/notesSlide5.xml"/><Relationship Id="rId8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9" Type="http://schemas.openxmlformats.org/officeDocument/2006/relationships/notesSlide" Target="../notesSlides/notesSlide7.xml"/><Relationship Id="rId10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19" y="6158228"/>
            <a:ext cx="1971674" cy="49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03350"/>
            <a:ext cx="6422136" cy="36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0709" y="534669"/>
            <a:ext cx="2099944" cy="466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8695" y="3052905"/>
            <a:ext cx="1939289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P</a:t>
            </a:r>
            <a:r>
              <a:rPr dirty="0" sz="2400" spc="-5">
                <a:solidFill>
                  <a:srgbClr val="DC2516"/>
                </a:solidFill>
                <a:latin typeface="Verdana"/>
                <a:cs typeface="Verdana"/>
              </a:rPr>
              <a:t>rese</a:t>
            </a: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nt</a:t>
            </a:r>
            <a:r>
              <a:rPr dirty="0" sz="2400" spc="-5">
                <a:solidFill>
                  <a:srgbClr val="DC2516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ti</a:t>
            </a:r>
            <a:r>
              <a:rPr dirty="0" sz="2400" spc="-5">
                <a:solidFill>
                  <a:srgbClr val="DC2516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79009"/>
            <a:ext cx="9144000" cy="1245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97783" y="6247844"/>
            <a:ext cx="295719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5140" marR="5080" indent="-472440">
              <a:lnSpc>
                <a:spcPct val="100800"/>
              </a:lnSpc>
            </a:pP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C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O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NF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D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</a:t>
            </a:r>
            <a:r>
              <a:rPr dirty="0" sz="1200" spc="114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 spc="125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D </a:t>
            </a:r>
            <a:r>
              <a:rPr dirty="0" sz="1200" spc="-12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P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OP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Y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 spc="16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IG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H</a:t>
            </a:r>
            <a:r>
              <a:rPr dirty="0" sz="1200" spc="105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S </a:t>
            </a:r>
            <a:r>
              <a:rPr dirty="0" sz="1200" spc="-125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ES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VE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</a:t>
            </a:r>
            <a:r>
              <a:rPr dirty="0" spc="15"/>
              <a:t>u</a:t>
            </a:r>
            <a:r>
              <a:rPr dirty="0" spc="-10"/>
              <a:t>l</a:t>
            </a:r>
            <a:r>
              <a:rPr dirty="0"/>
              <a:t>ti-Fun</a:t>
            </a:r>
            <a:r>
              <a:rPr dirty="0" spc="-5"/>
              <a:t>c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5"/>
              <a:t>o</a:t>
            </a:r>
            <a:r>
              <a:rPr dirty="0"/>
              <a:t>n</a:t>
            </a:r>
            <a:r>
              <a:rPr dirty="0" spc="20"/>
              <a:t> </a:t>
            </a:r>
            <a:r>
              <a:rPr dirty="0" spc="-5"/>
              <a:t>O</a:t>
            </a:r>
            <a:r>
              <a:rPr dirty="0"/>
              <a:t>p</a:t>
            </a:r>
            <a:r>
              <a:rPr dirty="0" spc="10"/>
              <a:t>t</a:t>
            </a:r>
            <a:r>
              <a:rPr dirty="0"/>
              <a:t>i</a:t>
            </a:r>
            <a:r>
              <a:rPr dirty="0" spc="-5"/>
              <a:t>o</a:t>
            </a:r>
            <a:r>
              <a:rPr dirty="0"/>
              <a:t>ns</a:t>
            </a:r>
            <a:r>
              <a:rPr dirty="0" spc="25"/>
              <a:t> </a:t>
            </a:r>
            <a:r>
              <a:rPr dirty="0" spc="-5"/>
              <a:t>s</a:t>
            </a:r>
            <a:r>
              <a:rPr dirty="0"/>
              <a:t>um</a:t>
            </a:r>
            <a:r>
              <a:rPr dirty="0" spc="15"/>
              <a:t>m</a:t>
            </a:r>
            <a:r>
              <a:rPr dirty="0" spc="-5"/>
              <a:t>ar</a:t>
            </a:r>
            <a:r>
              <a:rPr dirty="0"/>
              <a:t>y</a:t>
            </a:r>
            <a:r>
              <a:rPr dirty="0" spc="10"/>
              <a:t> </a:t>
            </a:r>
            <a:r>
              <a:rPr dirty="0"/>
              <a:t>t</a:t>
            </a:r>
            <a:r>
              <a:rPr dirty="0" spc="-5"/>
              <a:t>a</a:t>
            </a:r>
            <a:r>
              <a:rPr dirty="0"/>
              <a:t>b</a:t>
            </a:r>
            <a:r>
              <a:rPr dirty="0" spc="-10"/>
              <a:t>le</a:t>
            </a:r>
          </a:p>
        </p:txBody>
      </p:sp>
      <p:sp>
        <p:nvSpPr>
          <p:cNvPr id="3" name="object 3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53" y="4586745"/>
            <a:ext cx="4709795" cy="66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200">
                <a:latin typeface="Wingdings 2"/>
                <a:cs typeface="Wingdings 2"/>
              </a:rPr>
              <a:t>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Arial"/>
                <a:cs typeface="Arial"/>
              </a:rPr>
              <a:t>=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</a:t>
            </a:r>
            <a:r>
              <a:rPr dirty="0" sz="1000">
                <a:latin typeface="Arial"/>
                <a:cs typeface="Arial"/>
              </a:rPr>
              <a:t>cl</a:t>
            </a:r>
            <a:r>
              <a:rPr dirty="0" sz="1000" spc="-15">
                <a:latin typeface="Arial"/>
                <a:cs typeface="Arial"/>
              </a:rPr>
              <a:t>uded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latin typeface="Wingdings 2"/>
                <a:cs typeface="Wingdings 2"/>
              </a:rPr>
              <a:t>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Arial"/>
                <a:cs typeface="Arial"/>
              </a:rPr>
              <a:t>=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opt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on</a:t>
            </a:r>
            <a:r>
              <a:rPr dirty="0" sz="1000" spc="0">
                <a:latin typeface="Arial"/>
                <a:cs typeface="Arial"/>
              </a:rPr>
              <a:t>al</a:t>
            </a:r>
            <a:endParaRPr sz="1000">
              <a:latin typeface="Arial"/>
              <a:cs typeface="Arial"/>
            </a:endParaRPr>
          </a:p>
          <a:p>
            <a:pPr marL="12700" marR="5080" indent="635">
              <a:lnSpc>
                <a:spcPct val="100000"/>
              </a:lnSpc>
              <a:spcBef>
                <a:spcPts val="45"/>
              </a:spcBef>
            </a:pPr>
            <a:r>
              <a:rPr dirty="0" sz="1000" spc="-1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FS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d.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=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equi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do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2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tati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ha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5">
                <a:latin typeface="Arial"/>
                <a:cs typeface="Arial"/>
              </a:rPr>
              <a:t>w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20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odul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1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FS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h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-</a:t>
            </a:r>
            <a:r>
              <a:rPr dirty="0" sz="1000" spc="-15">
                <a:latin typeface="Arial"/>
                <a:cs typeface="Arial"/>
              </a:rPr>
              <a:t>A4)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=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equi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eade</a:t>
            </a:r>
            <a:r>
              <a:rPr dirty="0" sz="1000" spc="-5">
                <a:latin typeface="Arial"/>
                <a:cs typeface="Arial"/>
              </a:rPr>
              <a:t>rs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ha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5">
                <a:latin typeface="Arial"/>
                <a:cs typeface="Arial"/>
              </a:rPr>
              <a:t>w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odul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6350" y="1944370"/>
          <a:ext cx="9162415" cy="2458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6135"/>
                <a:gridCol w="1678305"/>
                <a:gridCol w="1558925"/>
              </a:tblGrid>
              <a:tr h="20510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254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Visi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Visi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Xt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inte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and/o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 indent="-180340">
                        <a:lnSpc>
                          <a:spcPct val="100000"/>
                        </a:lnSpc>
                        <a:buSzPct val="120000"/>
                        <a:buFont typeface="Wingdings 2"/>
                        <a:buChar char=""/>
                        <a:tabLst>
                          <a:tab pos="35115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inte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ipe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ipt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’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xc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ept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 indent="-179705">
                        <a:lnSpc>
                          <a:spcPct val="100000"/>
                        </a:lnSpc>
                        <a:buSzPct val="120000"/>
                        <a:buFont typeface="Wingdings 2"/>
                        <a:buChar char=""/>
                        <a:tabLst>
                          <a:tab pos="58928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Vi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 indent="-180340">
                        <a:lnSpc>
                          <a:spcPct val="100000"/>
                        </a:lnSpc>
                        <a:buSzPct val="120000"/>
                        <a:buFont typeface="Wingdings 2"/>
                        <a:buChar char=""/>
                        <a:tabLst>
                          <a:tab pos="37211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xc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uni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Stand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ei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inte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au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ono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tatio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ge/A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ning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tat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igi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anni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9605" indent="-181610">
                        <a:lnSpc>
                          <a:spcPct val="100000"/>
                        </a:lnSpc>
                        <a:buSzPct val="120000"/>
                        <a:buFont typeface="Wingdings 2"/>
                        <a:buChar char=""/>
                        <a:tabLst>
                          <a:tab pos="65024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Magne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4695" indent="-179705">
                        <a:lnSpc>
                          <a:spcPct val="100000"/>
                        </a:lnSpc>
                        <a:buSzPct val="120000"/>
                        <a:buFont typeface="Wingdings 2"/>
                        <a:buChar char=""/>
                        <a:tabLst>
                          <a:tab pos="73533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hip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 indent="-179705">
                        <a:lnSpc>
                          <a:spcPct val="100000"/>
                        </a:lnSpc>
                        <a:buSzPct val="120000"/>
                        <a:buFont typeface="Wingdings 2"/>
                        <a:buChar char=""/>
                        <a:tabLst>
                          <a:tab pos="654685" algn="l"/>
                        </a:tabLst>
                      </a:pPr>
                      <a:r>
                        <a:rPr dirty="0" sz="1000" spc="1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0250" indent="-175260">
                        <a:lnSpc>
                          <a:spcPct val="100000"/>
                        </a:lnSpc>
                        <a:buSzPct val="120000"/>
                        <a:buFont typeface="Wingdings 2"/>
                        <a:buChar char=""/>
                        <a:tabLst>
                          <a:tab pos="73025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03350"/>
            <a:ext cx="7555992" cy="4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0709" y="534669"/>
            <a:ext cx="2099944" cy="46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1368" y="3004137"/>
            <a:ext cx="17494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DC2516"/>
                </a:solidFill>
                <a:latin typeface="Verdana"/>
                <a:cs typeface="Verdana"/>
              </a:rPr>
              <a:t>T</a:t>
            </a: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h</a:t>
            </a:r>
            <a:r>
              <a:rPr dirty="0" sz="2400" spc="-5">
                <a:solidFill>
                  <a:srgbClr val="DC2516"/>
                </a:solidFill>
                <a:latin typeface="Verdana"/>
                <a:cs typeface="Verdana"/>
              </a:rPr>
              <a:t>a</a:t>
            </a: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nk</a:t>
            </a:r>
            <a:r>
              <a:rPr dirty="0" sz="2400" spc="-10">
                <a:solidFill>
                  <a:srgbClr val="DC2516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DC2516"/>
                </a:solidFill>
                <a:latin typeface="Verdana"/>
                <a:cs typeface="Verdana"/>
              </a:rPr>
              <a:t>y</a:t>
            </a:r>
            <a:r>
              <a:rPr dirty="0" sz="2400" spc="5">
                <a:solidFill>
                  <a:srgbClr val="DC2516"/>
                </a:solidFill>
                <a:latin typeface="Verdana"/>
                <a:cs typeface="Verdana"/>
              </a:rPr>
              <a:t>o</a:t>
            </a:r>
            <a:r>
              <a:rPr dirty="0" sz="2400">
                <a:solidFill>
                  <a:srgbClr val="DC2516"/>
                </a:solidFill>
                <a:latin typeface="Verdana"/>
                <a:cs typeface="Verdana"/>
              </a:rPr>
              <a:t>u!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243829"/>
            <a:ext cx="9144000" cy="1245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</a:t>
            </a:r>
            <a:r>
              <a:rPr dirty="0" spc="-5"/>
              <a:t>or</a:t>
            </a:r>
            <a:r>
              <a:rPr dirty="0"/>
              <a:t>e</a:t>
            </a:r>
            <a:r>
              <a:rPr dirty="0" spc="-10"/>
              <a:t> </a:t>
            </a:r>
            <a:r>
              <a:rPr dirty="0" spc="-5"/>
              <a:t>B</a:t>
            </a:r>
            <a:r>
              <a:rPr dirty="0" spc="5"/>
              <a:t>us</a:t>
            </a:r>
            <a:r>
              <a:rPr dirty="0"/>
              <a:t>in</a:t>
            </a:r>
            <a:r>
              <a:rPr dirty="0" spc="-5"/>
              <a:t>ess</a:t>
            </a:r>
          </a:p>
        </p:txBody>
      </p:sp>
      <p:sp>
        <p:nvSpPr>
          <p:cNvPr id="3" name="object 3"/>
          <p:cNvSpPr/>
          <p:nvPr/>
        </p:nvSpPr>
        <p:spPr>
          <a:xfrm>
            <a:off x="198119" y="6155053"/>
            <a:ext cx="1971674" cy="49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8300" y="1191128"/>
            <a:ext cx="7352665" cy="302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49020">
              <a:lnSpc>
                <a:spcPct val="100000"/>
              </a:lnSpc>
            </a:pP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15">
                <a:latin typeface="Verdana"/>
                <a:cs typeface="Verdana"/>
              </a:rPr>
              <a:t>n</a:t>
            </a:r>
            <a:r>
              <a:rPr dirty="0" sz="1800">
                <a:latin typeface="Verdana"/>
                <a:cs typeface="Verdana"/>
              </a:rPr>
              <a:t>i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s a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tr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ste</a:t>
            </a:r>
            <a:r>
              <a:rPr dirty="0" sz="1800">
                <a:latin typeface="Verdana"/>
                <a:cs typeface="Verdana"/>
              </a:rPr>
              <a:t>d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g</a:t>
            </a:r>
            <a:r>
              <a:rPr dirty="0" sz="1800" spc="2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 spc="-1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l</a:t>
            </a:r>
            <a:r>
              <a:rPr dirty="0" sz="1800" spc="10">
                <a:latin typeface="Verdana"/>
                <a:cs typeface="Verdana"/>
              </a:rPr>
              <a:t> l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10">
                <a:latin typeface="Verdana"/>
                <a:cs typeface="Verdana"/>
              </a:rPr>
              <a:t> p</a:t>
            </a:r>
            <a:r>
              <a:rPr dirty="0" sz="1800">
                <a:latin typeface="Verdana"/>
                <a:cs typeface="Verdana"/>
              </a:rPr>
              <a:t>ro</a:t>
            </a:r>
            <a:r>
              <a:rPr dirty="0" sz="1800" spc="-15">
                <a:latin typeface="Verdana"/>
                <a:cs typeface="Verdana"/>
              </a:rPr>
              <a:t>v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20">
                <a:latin typeface="Verdana"/>
                <a:cs typeface="Verdana"/>
              </a:rPr>
              <a:t>d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ng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p</a:t>
            </a:r>
            <a:r>
              <a:rPr dirty="0" sz="1800" spc="-5" b="1">
                <a:latin typeface="Verdana"/>
                <a:cs typeface="Verdana"/>
              </a:rPr>
              <a:t>a</a:t>
            </a:r>
            <a:r>
              <a:rPr dirty="0" sz="1800" b="1">
                <a:latin typeface="Verdana"/>
                <a:cs typeface="Verdana"/>
              </a:rPr>
              <a:t>y</a:t>
            </a:r>
            <a:r>
              <a:rPr dirty="0" sz="1800" spc="-10" b="1">
                <a:latin typeface="Verdana"/>
                <a:cs typeface="Verdana"/>
              </a:rPr>
              <a:t>me</a:t>
            </a:r>
            <a:r>
              <a:rPr dirty="0" sz="1800" b="1">
                <a:latin typeface="Verdana"/>
                <a:cs typeface="Verdana"/>
              </a:rPr>
              <a:t>nt</a:t>
            </a:r>
            <a:r>
              <a:rPr dirty="0" sz="1800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t</a:t>
            </a:r>
            <a:r>
              <a:rPr dirty="0" sz="1800" b="1">
                <a:latin typeface="Verdana"/>
                <a:cs typeface="Verdana"/>
              </a:rPr>
              <a:t>e</a:t>
            </a:r>
            <a:r>
              <a:rPr dirty="0" sz="1800" spc="-5" b="1">
                <a:latin typeface="Verdana"/>
                <a:cs typeface="Verdana"/>
              </a:rPr>
              <a:t>c</a:t>
            </a:r>
            <a:r>
              <a:rPr dirty="0" sz="1800" b="1">
                <a:latin typeface="Verdana"/>
                <a:cs typeface="Verdana"/>
              </a:rPr>
              <a:t>hn</a:t>
            </a:r>
            <a:r>
              <a:rPr dirty="0" sz="1800" spc="-5" b="1">
                <a:latin typeface="Verdana"/>
                <a:cs typeface="Verdana"/>
              </a:rPr>
              <a:t>olo</a:t>
            </a:r>
            <a:r>
              <a:rPr dirty="0" sz="1800" b="1">
                <a:latin typeface="Verdana"/>
                <a:cs typeface="Verdana"/>
              </a:rPr>
              <a:t>gy</a:t>
            </a:r>
            <a:r>
              <a:rPr dirty="0" sz="1800" spc="20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i</a:t>
            </a:r>
            <a:r>
              <a:rPr dirty="0" sz="1800" b="1">
                <a:latin typeface="Verdana"/>
                <a:cs typeface="Verdana"/>
              </a:rPr>
              <a:t>nno</a:t>
            </a:r>
            <a:r>
              <a:rPr dirty="0" sz="1800" spc="-10" b="1">
                <a:latin typeface="Verdana"/>
                <a:cs typeface="Verdana"/>
              </a:rPr>
              <a:t>v</a:t>
            </a:r>
            <a:r>
              <a:rPr dirty="0" sz="1800" spc="-5" b="1">
                <a:latin typeface="Verdana"/>
                <a:cs typeface="Verdana"/>
              </a:rPr>
              <a:t>a</a:t>
            </a:r>
            <a:r>
              <a:rPr dirty="0" sz="1800" spc="-10" b="1">
                <a:latin typeface="Verdana"/>
                <a:cs typeface="Verdana"/>
              </a:rPr>
              <a:t>t</a:t>
            </a:r>
            <a:r>
              <a:rPr dirty="0" sz="1800" spc="-5" b="1">
                <a:latin typeface="Verdana"/>
                <a:cs typeface="Verdana"/>
              </a:rPr>
              <a:t>i</a:t>
            </a:r>
            <a:r>
              <a:rPr dirty="0" sz="1800" b="1">
                <a:latin typeface="Verdana"/>
                <a:cs typeface="Verdana"/>
              </a:rPr>
              <a:t>on</a:t>
            </a:r>
            <a:r>
              <a:rPr dirty="0" sz="180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 marR="5080" indent="-635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latin typeface="Verdana"/>
                <a:cs typeface="Verdana"/>
              </a:rPr>
              <a:t>Our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h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k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-5">
                <a:latin typeface="Verdana"/>
                <a:cs typeface="Verdana"/>
              </a:rPr>
              <a:t>oc</a:t>
            </a:r>
            <a:r>
              <a:rPr dirty="0" sz="1800">
                <a:latin typeface="Verdana"/>
                <a:cs typeface="Verdana"/>
              </a:rPr>
              <a:t>um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nt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ca</a:t>
            </a:r>
            <a:r>
              <a:rPr dirty="0" sz="1800" spc="-2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r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10">
                <a:latin typeface="Verdana"/>
                <a:cs typeface="Verdana"/>
              </a:rPr>
              <a:t>t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ns f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he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1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l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ym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20">
                <a:latin typeface="Verdana"/>
                <a:cs typeface="Verdana"/>
              </a:rPr>
              <a:t>d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str</a:t>
            </a:r>
            <a:r>
              <a:rPr dirty="0" sz="1800">
                <a:latin typeface="Verdana"/>
                <a:cs typeface="Verdana"/>
              </a:rPr>
              <a:t>y </a:t>
            </a:r>
            <a:r>
              <a:rPr dirty="0" sz="1800" spc="-5">
                <a:latin typeface="Verdana"/>
                <a:cs typeface="Verdana"/>
              </a:rPr>
              <a:t>co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20">
                <a:latin typeface="Verdana"/>
                <a:cs typeface="Verdana"/>
              </a:rPr>
              <a:t>b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m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-1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v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d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p</a:t>
            </a:r>
            <a:r>
              <a:rPr dirty="0" sz="1800" spc="5" b="1">
                <a:latin typeface="Verdana"/>
                <a:cs typeface="Verdana"/>
              </a:rPr>
              <a:t>r</a:t>
            </a:r>
            <a:r>
              <a:rPr dirty="0" sz="1800" b="1">
                <a:latin typeface="Verdana"/>
                <a:cs typeface="Verdana"/>
              </a:rPr>
              <a:t>o</a:t>
            </a:r>
            <a:r>
              <a:rPr dirty="0" sz="1800" spc="-5" b="1">
                <a:latin typeface="Verdana"/>
                <a:cs typeface="Verdana"/>
              </a:rPr>
              <a:t>c</a:t>
            </a:r>
            <a:r>
              <a:rPr dirty="0" sz="1800" b="1">
                <a:latin typeface="Verdana"/>
                <a:cs typeface="Verdana"/>
              </a:rPr>
              <a:t>ess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e</a:t>
            </a:r>
            <a:r>
              <a:rPr dirty="0" sz="1800" spc="-5" b="1">
                <a:latin typeface="Verdana"/>
                <a:cs typeface="Verdana"/>
              </a:rPr>
              <a:t>ff</a:t>
            </a:r>
            <a:r>
              <a:rPr dirty="0" sz="1800" spc="-20" b="1">
                <a:latin typeface="Verdana"/>
                <a:cs typeface="Verdana"/>
              </a:rPr>
              <a:t>i</a:t>
            </a:r>
            <a:r>
              <a:rPr dirty="0" sz="1800" spc="-5" b="1">
                <a:latin typeface="Verdana"/>
                <a:cs typeface="Verdana"/>
              </a:rPr>
              <a:t>ci</a:t>
            </a:r>
            <a:r>
              <a:rPr dirty="0" sz="1800" spc="5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n</a:t>
            </a:r>
            <a:r>
              <a:rPr dirty="0" sz="1800" spc="-5" b="1">
                <a:latin typeface="Verdana"/>
                <a:cs typeface="Verdana"/>
              </a:rPr>
              <a:t>c</a:t>
            </a:r>
            <a:r>
              <a:rPr dirty="0" sz="1800" spc="15" b="1">
                <a:latin typeface="Verdana"/>
                <a:cs typeface="Verdana"/>
              </a:rPr>
              <a:t>y</a:t>
            </a:r>
            <a:r>
              <a:rPr dirty="0" sz="1800">
                <a:latin typeface="Verdana"/>
                <a:cs typeface="Verdana"/>
              </a:rPr>
              <a:t>, </a:t>
            </a:r>
            <a:r>
              <a:rPr dirty="0" sz="1800" b="1">
                <a:latin typeface="Verdana"/>
                <a:cs typeface="Verdana"/>
              </a:rPr>
              <a:t>us</a:t>
            </a:r>
            <a:r>
              <a:rPr dirty="0" sz="1800" spc="5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r p</a:t>
            </a:r>
            <a:r>
              <a:rPr dirty="0" sz="1800" spc="5" b="1">
                <a:latin typeface="Verdana"/>
                <a:cs typeface="Verdana"/>
              </a:rPr>
              <a:t>r</a:t>
            </a:r>
            <a:r>
              <a:rPr dirty="0" sz="1800" spc="-5" b="1">
                <a:latin typeface="Verdana"/>
                <a:cs typeface="Verdana"/>
              </a:rPr>
              <a:t>o</a:t>
            </a:r>
            <a:r>
              <a:rPr dirty="0" sz="1800" b="1">
                <a:latin typeface="Verdana"/>
                <a:cs typeface="Verdana"/>
              </a:rPr>
              <a:t>du</a:t>
            </a:r>
            <a:r>
              <a:rPr dirty="0" sz="1800" spc="-5" b="1">
                <a:latin typeface="Verdana"/>
                <a:cs typeface="Verdana"/>
              </a:rPr>
              <a:t>cti</a:t>
            </a:r>
            <a:r>
              <a:rPr dirty="0" sz="1800" spc="-10" b="1">
                <a:latin typeface="Verdana"/>
                <a:cs typeface="Verdana"/>
              </a:rPr>
              <a:t>v</a:t>
            </a:r>
            <a:r>
              <a:rPr dirty="0" sz="1800" spc="-5" b="1">
                <a:latin typeface="Verdana"/>
                <a:cs typeface="Verdana"/>
              </a:rPr>
              <a:t>i</a:t>
            </a:r>
            <a:r>
              <a:rPr dirty="0" sz="1800" spc="-20" b="1">
                <a:latin typeface="Verdana"/>
                <a:cs typeface="Verdana"/>
              </a:rPr>
              <a:t>t</a:t>
            </a:r>
            <a:r>
              <a:rPr dirty="0" sz="1800" b="1">
                <a:latin typeface="Verdana"/>
                <a:cs typeface="Verdana"/>
              </a:rPr>
              <a:t>y</a:t>
            </a:r>
            <a:r>
              <a:rPr dirty="0" sz="1800" spc="55" b="1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e</a:t>
            </a:r>
            <a:r>
              <a:rPr dirty="0" sz="1800" spc="5" b="1">
                <a:latin typeface="Verdana"/>
                <a:cs typeface="Verdana"/>
              </a:rPr>
              <a:t>f</a:t>
            </a:r>
            <a:r>
              <a:rPr dirty="0" sz="1800" spc="-5" b="1">
                <a:latin typeface="Verdana"/>
                <a:cs typeface="Verdana"/>
              </a:rPr>
              <a:t>f</a:t>
            </a:r>
            <a:r>
              <a:rPr dirty="0" sz="1800" b="1">
                <a:latin typeface="Verdana"/>
                <a:cs typeface="Verdana"/>
              </a:rPr>
              <a:t>e</a:t>
            </a:r>
            <a:r>
              <a:rPr dirty="0" sz="1800" spc="-5" b="1">
                <a:latin typeface="Verdana"/>
                <a:cs typeface="Verdana"/>
              </a:rPr>
              <a:t>ct</a:t>
            </a:r>
            <a:r>
              <a:rPr dirty="0" sz="1800" spc="-20" b="1">
                <a:latin typeface="Verdana"/>
                <a:cs typeface="Verdana"/>
              </a:rPr>
              <a:t>i</a:t>
            </a:r>
            <a:r>
              <a:rPr dirty="0" sz="1800" spc="-10" b="1">
                <a:latin typeface="Verdana"/>
                <a:cs typeface="Verdana"/>
              </a:rPr>
              <a:t>v</a:t>
            </a:r>
            <a:r>
              <a:rPr dirty="0" sz="1800" spc="5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n</a:t>
            </a:r>
            <a:r>
              <a:rPr dirty="0" sz="1800" spc="5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ss</a:t>
            </a:r>
            <a:r>
              <a:rPr dirty="0" sz="1800" spc="4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of</a:t>
            </a:r>
            <a:r>
              <a:rPr dirty="0" sz="1800" spc="2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bus</a:t>
            </a:r>
            <a:r>
              <a:rPr dirty="0" sz="1800" spc="-5" b="1">
                <a:latin typeface="Verdana"/>
                <a:cs typeface="Verdana"/>
              </a:rPr>
              <a:t>i</a:t>
            </a:r>
            <a:r>
              <a:rPr dirty="0" sz="1800" b="1">
                <a:latin typeface="Verdana"/>
                <a:cs typeface="Verdana"/>
              </a:rPr>
              <a:t>n</a:t>
            </a:r>
            <a:r>
              <a:rPr dirty="0" sz="1800" spc="5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ss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spc="5" b="1">
                <a:latin typeface="Verdana"/>
                <a:cs typeface="Verdana"/>
              </a:rPr>
              <a:t>r</a:t>
            </a:r>
            <a:r>
              <a:rPr dirty="0" sz="1800" spc="15" b="1">
                <a:latin typeface="Verdana"/>
                <a:cs typeface="Verdana"/>
              </a:rPr>
              <a:t>e</a:t>
            </a:r>
            <a:r>
              <a:rPr dirty="0" sz="1800" spc="-5" b="1">
                <a:latin typeface="Verdana"/>
                <a:cs typeface="Verdana"/>
              </a:rPr>
              <a:t>la</a:t>
            </a:r>
            <a:r>
              <a:rPr dirty="0" sz="1800" spc="-10" b="1">
                <a:latin typeface="Verdana"/>
                <a:cs typeface="Verdana"/>
              </a:rPr>
              <a:t>t</a:t>
            </a:r>
            <a:r>
              <a:rPr dirty="0" sz="1800" spc="-20" b="1">
                <a:latin typeface="Verdana"/>
                <a:cs typeface="Verdana"/>
              </a:rPr>
              <a:t>i</a:t>
            </a:r>
            <a:r>
              <a:rPr dirty="0" sz="1800" b="1">
                <a:latin typeface="Verdana"/>
                <a:cs typeface="Verdana"/>
              </a:rPr>
              <a:t>ons</a:t>
            </a:r>
            <a:r>
              <a:rPr dirty="0" sz="1800" b="1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 our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sto</a:t>
            </a:r>
            <a:r>
              <a:rPr dirty="0" sz="1800">
                <a:latin typeface="Verdana"/>
                <a:cs typeface="Verdana"/>
              </a:rPr>
              <a:t>m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rs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-5">
                <a:latin typeface="Verdana"/>
                <a:cs typeface="Verdana"/>
              </a:rPr>
              <a:t>s.</a:t>
            </a:r>
            <a:endParaRPr sz="1800">
              <a:latin typeface="Verdana"/>
              <a:cs typeface="Verdana"/>
            </a:endParaRPr>
          </a:p>
          <a:p>
            <a:pPr marL="12700" marR="33909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latin typeface="Verdana"/>
                <a:cs typeface="Verdana"/>
              </a:rPr>
              <a:t>Our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m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s 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10">
                <a:latin typeface="Verdana"/>
                <a:cs typeface="Verdana"/>
              </a:rPr>
              <a:t>pp</a:t>
            </a:r>
            <a:r>
              <a:rPr dirty="0" sz="1800">
                <a:latin typeface="Verdana"/>
                <a:cs typeface="Verdana"/>
              </a:rPr>
              <a:t>ort 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he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g</a:t>
            </a:r>
            <a:r>
              <a:rPr dirty="0" sz="1800" spc="-5">
                <a:latin typeface="Verdana"/>
                <a:cs typeface="Verdana"/>
              </a:rPr>
              <a:t>ro</a:t>
            </a:r>
            <a:r>
              <a:rPr dirty="0" sz="1800">
                <a:latin typeface="Verdana"/>
                <a:cs typeface="Verdana"/>
              </a:rPr>
              <a:t>w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h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-5">
                <a:latin typeface="Verdana"/>
                <a:cs typeface="Verdana"/>
              </a:rPr>
              <a:t> c</a:t>
            </a:r>
            <a:r>
              <a:rPr dirty="0" sz="1800">
                <a:latin typeface="Verdana"/>
                <a:cs typeface="Verdana"/>
              </a:rPr>
              <a:t>h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10">
                <a:latin typeface="Verdana"/>
                <a:cs typeface="Verdana"/>
              </a:rPr>
              <a:t>g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 our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sto</a:t>
            </a:r>
            <a:r>
              <a:rPr dirty="0" sz="1800">
                <a:latin typeface="Verdana"/>
                <a:cs typeface="Verdana"/>
              </a:rPr>
              <a:t>m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r</a:t>
            </a:r>
            <a:r>
              <a:rPr dirty="0" sz="1800">
                <a:latin typeface="Verdana"/>
                <a:cs typeface="Verdana"/>
              </a:rPr>
              <a:t>s –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nk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,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os</a:t>
            </a:r>
            <a:r>
              <a:rPr dirty="0" sz="1800">
                <a:latin typeface="Verdana"/>
                <a:cs typeface="Verdana"/>
              </a:rPr>
              <a:t>t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ff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ess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 spc="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–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>
                <a:latin typeface="Verdana"/>
                <a:cs typeface="Verdana"/>
              </a:rPr>
              <a:t>y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k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ng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v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20">
                <a:latin typeface="Verdana"/>
                <a:cs typeface="Verdana"/>
              </a:rPr>
              <a:t>l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b</a:t>
            </a:r>
            <a:r>
              <a:rPr dirty="0" sz="1800" spc="2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our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x</a:t>
            </a:r>
            <a:r>
              <a:rPr dirty="0" sz="1800" spc="-10">
                <a:latin typeface="Verdana"/>
                <a:cs typeface="Verdana"/>
              </a:rPr>
              <a:t>pe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ce</a:t>
            </a:r>
            <a:r>
              <a:rPr dirty="0" sz="1800">
                <a:latin typeface="Verdana"/>
                <a:cs typeface="Verdana"/>
              </a:rPr>
              <a:t>,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te</a:t>
            </a:r>
            <a:r>
              <a:rPr dirty="0" sz="1800">
                <a:latin typeface="Verdana"/>
                <a:cs typeface="Verdana"/>
              </a:rPr>
              <a:t>rn</a:t>
            </a:r>
            <a:r>
              <a:rPr dirty="0" sz="1800" spc="-5">
                <a:latin typeface="Verdana"/>
                <a:cs typeface="Verdana"/>
              </a:rPr>
              <a:t>at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l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,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15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v</a:t>
            </a:r>
            <a:r>
              <a:rPr dirty="0" sz="1800" spc="-5">
                <a:latin typeface="Verdana"/>
                <a:cs typeface="Verdana"/>
              </a:rPr>
              <a:t>at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ca</a:t>
            </a:r>
            <a:r>
              <a:rPr dirty="0" sz="1800" spc="-2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y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5">
                <a:latin typeface="Verdana"/>
                <a:cs typeface="Verdana"/>
              </a:rPr>
              <a:t>n</a:t>
            </a:r>
            <a:r>
              <a:rPr dirty="0" sz="1800">
                <a:latin typeface="Verdana"/>
                <a:cs typeface="Verdana"/>
              </a:rPr>
              <a:t>d</a:t>
            </a:r>
            <a:r>
              <a:rPr dirty="0" sz="1800" spc="-5">
                <a:latin typeface="Verdana"/>
                <a:cs typeface="Verdana"/>
              </a:rPr>
              <a:t> se</a:t>
            </a:r>
            <a:r>
              <a:rPr dirty="0" sz="1800">
                <a:latin typeface="Verdana"/>
                <a:cs typeface="Verdana"/>
              </a:rPr>
              <a:t>rv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q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1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y.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0099" y="4328159"/>
            <a:ext cx="4526279" cy="1670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97783" y="6247844"/>
            <a:ext cx="295719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5140" marR="5080" indent="-472440">
              <a:lnSpc>
                <a:spcPct val="100800"/>
              </a:lnSpc>
            </a:pP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C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O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NF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D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</a:t>
            </a:r>
            <a:r>
              <a:rPr dirty="0" sz="1200" spc="114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 spc="125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D </a:t>
            </a:r>
            <a:r>
              <a:rPr dirty="0" sz="1200" spc="-12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P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OP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Y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 spc="16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IG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H</a:t>
            </a:r>
            <a:r>
              <a:rPr dirty="0" sz="1200" spc="105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S </a:t>
            </a:r>
            <a:r>
              <a:rPr dirty="0" sz="1200" spc="-125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ES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VE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I</a:t>
            </a:r>
            <a:r>
              <a:rPr dirty="0"/>
              <a:t>nt</a:t>
            </a:r>
            <a:r>
              <a:rPr dirty="0" spc="-5"/>
              <a:t>er</a:t>
            </a:r>
            <a:r>
              <a:rPr dirty="0"/>
              <a:t>n</a:t>
            </a:r>
            <a:r>
              <a:rPr dirty="0" spc="-5"/>
              <a:t>a</a:t>
            </a:r>
            <a:r>
              <a:rPr dirty="0"/>
              <a:t>ti</a:t>
            </a:r>
            <a:r>
              <a:rPr dirty="0" spc="5"/>
              <a:t>o</a:t>
            </a:r>
            <a:r>
              <a:rPr dirty="0"/>
              <a:t>n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30"/>
              <a:t> </a:t>
            </a:r>
            <a:r>
              <a:rPr dirty="0"/>
              <a:t>C</a:t>
            </a:r>
            <a:r>
              <a:rPr dirty="0" spc="-5"/>
              <a:t>ove</a:t>
            </a:r>
            <a:r>
              <a:rPr dirty="0" spc="5"/>
              <a:t>r</a:t>
            </a:r>
            <a:r>
              <a:rPr dirty="0" spc="-5"/>
              <a:t>a</a:t>
            </a:r>
            <a:r>
              <a:rPr dirty="0"/>
              <a:t>ge</a:t>
            </a:r>
          </a:p>
        </p:txBody>
      </p:sp>
      <p:sp>
        <p:nvSpPr>
          <p:cNvPr id="3" name="object 3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67859" y="2377256"/>
            <a:ext cx="4616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Verdana"/>
                <a:cs typeface="Verdana"/>
              </a:rPr>
              <a:t>(</a:t>
            </a:r>
            <a:r>
              <a:rPr dirty="0" sz="1400">
                <a:latin typeface="Verdana"/>
                <a:cs typeface="Verdana"/>
              </a:rPr>
              <a:t>H</a:t>
            </a:r>
            <a:r>
              <a:rPr dirty="0" sz="1400" spc="-5">
                <a:latin typeface="Verdana"/>
                <a:cs typeface="Verdana"/>
              </a:rPr>
              <a:t>Q)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239" y="3898404"/>
            <a:ext cx="1269491" cy="213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37232" y="4416425"/>
            <a:ext cx="748283" cy="1624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859" y="1702435"/>
            <a:ext cx="844550" cy="486409"/>
          </a:xfrm>
          <a:custGeom>
            <a:avLst/>
            <a:gdLst/>
            <a:ahLst/>
            <a:cxnLst/>
            <a:rect l="l" t="t" r="r" b="b"/>
            <a:pathLst>
              <a:path w="844550" h="486410">
                <a:moveTo>
                  <a:pt x="686858" y="369569"/>
                </a:moveTo>
                <a:lnTo>
                  <a:pt x="648970" y="369569"/>
                </a:lnTo>
                <a:lnTo>
                  <a:pt x="648970" y="417829"/>
                </a:lnTo>
                <a:lnTo>
                  <a:pt x="650240" y="427989"/>
                </a:lnTo>
                <a:lnTo>
                  <a:pt x="650875" y="431799"/>
                </a:lnTo>
                <a:lnTo>
                  <a:pt x="652145" y="435609"/>
                </a:lnTo>
                <a:lnTo>
                  <a:pt x="654685" y="440689"/>
                </a:lnTo>
                <a:lnTo>
                  <a:pt x="654050" y="444499"/>
                </a:lnTo>
                <a:lnTo>
                  <a:pt x="652780" y="449579"/>
                </a:lnTo>
                <a:lnTo>
                  <a:pt x="652145" y="455929"/>
                </a:lnTo>
                <a:lnTo>
                  <a:pt x="651510" y="463549"/>
                </a:lnTo>
                <a:lnTo>
                  <a:pt x="652145" y="469899"/>
                </a:lnTo>
                <a:lnTo>
                  <a:pt x="653415" y="476249"/>
                </a:lnTo>
                <a:lnTo>
                  <a:pt x="655320" y="480059"/>
                </a:lnTo>
                <a:lnTo>
                  <a:pt x="658495" y="482599"/>
                </a:lnTo>
                <a:lnTo>
                  <a:pt x="654685" y="486409"/>
                </a:lnTo>
                <a:lnTo>
                  <a:pt x="666115" y="486409"/>
                </a:lnTo>
                <a:lnTo>
                  <a:pt x="669290" y="485139"/>
                </a:lnTo>
                <a:lnTo>
                  <a:pt x="689610" y="464819"/>
                </a:lnTo>
                <a:lnTo>
                  <a:pt x="691515" y="463549"/>
                </a:lnTo>
                <a:lnTo>
                  <a:pt x="692150" y="459739"/>
                </a:lnTo>
                <a:lnTo>
                  <a:pt x="692150" y="454659"/>
                </a:lnTo>
                <a:lnTo>
                  <a:pt x="691515" y="453389"/>
                </a:lnTo>
                <a:lnTo>
                  <a:pt x="689610" y="448309"/>
                </a:lnTo>
                <a:lnTo>
                  <a:pt x="684530" y="440689"/>
                </a:lnTo>
                <a:lnTo>
                  <a:pt x="681355" y="435609"/>
                </a:lnTo>
                <a:lnTo>
                  <a:pt x="678180" y="429259"/>
                </a:lnTo>
                <a:lnTo>
                  <a:pt x="676910" y="425449"/>
                </a:lnTo>
                <a:lnTo>
                  <a:pt x="676910" y="419099"/>
                </a:lnTo>
                <a:lnTo>
                  <a:pt x="677545" y="416559"/>
                </a:lnTo>
                <a:lnTo>
                  <a:pt x="679450" y="412749"/>
                </a:lnTo>
                <a:lnTo>
                  <a:pt x="680720" y="408939"/>
                </a:lnTo>
                <a:lnTo>
                  <a:pt x="682625" y="403859"/>
                </a:lnTo>
                <a:lnTo>
                  <a:pt x="685165" y="401319"/>
                </a:lnTo>
                <a:lnTo>
                  <a:pt x="687070" y="397509"/>
                </a:lnTo>
                <a:lnTo>
                  <a:pt x="688975" y="389889"/>
                </a:lnTo>
                <a:lnTo>
                  <a:pt x="688975" y="382269"/>
                </a:lnTo>
                <a:lnTo>
                  <a:pt x="687705" y="372109"/>
                </a:lnTo>
                <a:lnTo>
                  <a:pt x="686858" y="369569"/>
                </a:lnTo>
                <a:close/>
              </a:path>
              <a:path w="844550" h="486410">
                <a:moveTo>
                  <a:pt x="255270" y="358139"/>
                </a:moveTo>
                <a:lnTo>
                  <a:pt x="139700" y="358139"/>
                </a:lnTo>
                <a:lnTo>
                  <a:pt x="143510" y="361949"/>
                </a:lnTo>
                <a:lnTo>
                  <a:pt x="147955" y="364489"/>
                </a:lnTo>
                <a:lnTo>
                  <a:pt x="152400" y="368299"/>
                </a:lnTo>
                <a:lnTo>
                  <a:pt x="158115" y="373379"/>
                </a:lnTo>
                <a:lnTo>
                  <a:pt x="146685" y="382269"/>
                </a:lnTo>
                <a:lnTo>
                  <a:pt x="135890" y="389889"/>
                </a:lnTo>
                <a:lnTo>
                  <a:pt x="123825" y="398779"/>
                </a:lnTo>
                <a:lnTo>
                  <a:pt x="111760" y="408939"/>
                </a:lnTo>
                <a:lnTo>
                  <a:pt x="100330" y="415289"/>
                </a:lnTo>
                <a:lnTo>
                  <a:pt x="87630" y="422909"/>
                </a:lnTo>
                <a:lnTo>
                  <a:pt x="80645" y="427989"/>
                </a:lnTo>
                <a:lnTo>
                  <a:pt x="66675" y="434339"/>
                </a:lnTo>
                <a:lnTo>
                  <a:pt x="59055" y="435609"/>
                </a:lnTo>
                <a:lnTo>
                  <a:pt x="47625" y="439419"/>
                </a:lnTo>
                <a:lnTo>
                  <a:pt x="6350" y="452119"/>
                </a:lnTo>
                <a:lnTo>
                  <a:pt x="0" y="461009"/>
                </a:lnTo>
                <a:lnTo>
                  <a:pt x="1269" y="464819"/>
                </a:lnTo>
                <a:lnTo>
                  <a:pt x="1269" y="468629"/>
                </a:lnTo>
                <a:lnTo>
                  <a:pt x="0" y="472439"/>
                </a:lnTo>
                <a:lnTo>
                  <a:pt x="12065" y="480059"/>
                </a:lnTo>
                <a:lnTo>
                  <a:pt x="22225" y="473709"/>
                </a:lnTo>
                <a:lnTo>
                  <a:pt x="31750" y="468629"/>
                </a:lnTo>
                <a:lnTo>
                  <a:pt x="40640" y="466089"/>
                </a:lnTo>
                <a:lnTo>
                  <a:pt x="48895" y="463549"/>
                </a:lnTo>
                <a:lnTo>
                  <a:pt x="57785" y="459739"/>
                </a:lnTo>
                <a:lnTo>
                  <a:pt x="67310" y="455929"/>
                </a:lnTo>
                <a:lnTo>
                  <a:pt x="78105" y="450849"/>
                </a:lnTo>
                <a:lnTo>
                  <a:pt x="90170" y="444499"/>
                </a:lnTo>
                <a:lnTo>
                  <a:pt x="100330" y="439419"/>
                </a:lnTo>
                <a:lnTo>
                  <a:pt x="109220" y="434339"/>
                </a:lnTo>
                <a:lnTo>
                  <a:pt x="133985" y="421639"/>
                </a:lnTo>
                <a:lnTo>
                  <a:pt x="144145" y="417829"/>
                </a:lnTo>
                <a:lnTo>
                  <a:pt x="156210" y="414019"/>
                </a:lnTo>
                <a:lnTo>
                  <a:pt x="171450" y="408939"/>
                </a:lnTo>
                <a:lnTo>
                  <a:pt x="174625" y="406399"/>
                </a:lnTo>
                <a:lnTo>
                  <a:pt x="183515" y="397509"/>
                </a:lnTo>
                <a:lnTo>
                  <a:pt x="189230" y="391159"/>
                </a:lnTo>
                <a:lnTo>
                  <a:pt x="194310" y="386079"/>
                </a:lnTo>
                <a:lnTo>
                  <a:pt x="200660" y="380999"/>
                </a:lnTo>
                <a:lnTo>
                  <a:pt x="204470" y="378459"/>
                </a:lnTo>
                <a:lnTo>
                  <a:pt x="207010" y="375919"/>
                </a:lnTo>
                <a:lnTo>
                  <a:pt x="210820" y="374649"/>
                </a:lnTo>
                <a:lnTo>
                  <a:pt x="213995" y="373379"/>
                </a:lnTo>
                <a:lnTo>
                  <a:pt x="243522" y="373379"/>
                </a:lnTo>
                <a:lnTo>
                  <a:pt x="245745" y="372109"/>
                </a:lnTo>
                <a:lnTo>
                  <a:pt x="248285" y="369569"/>
                </a:lnTo>
                <a:lnTo>
                  <a:pt x="251460" y="365759"/>
                </a:lnTo>
                <a:lnTo>
                  <a:pt x="253365" y="363219"/>
                </a:lnTo>
                <a:lnTo>
                  <a:pt x="255270" y="358139"/>
                </a:lnTo>
                <a:close/>
              </a:path>
              <a:path w="844550" h="486410">
                <a:moveTo>
                  <a:pt x="591725" y="288289"/>
                </a:moveTo>
                <a:lnTo>
                  <a:pt x="437515" y="288289"/>
                </a:lnTo>
                <a:lnTo>
                  <a:pt x="442595" y="289559"/>
                </a:lnTo>
                <a:lnTo>
                  <a:pt x="446405" y="290829"/>
                </a:lnTo>
                <a:lnTo>
                  <a:pt x="448945" y="294639"/>
                </a:lnTo>
                <a:lnTo>
                  <a:pt x="452755" y="302259"/>
                </a:lnTo>
                <a:lnTo>
                  <a:pt x="454659" y="307339"/>
                </a:lnTo>
                <a:lnTo>
                  <a:pt x="455930" y="312419"/>
                </a:lnTo>
                <a:lnTo>
                  <a:pt x="459740" y="316229"/>
                </a:lnTo>
                <a:lnTo>
                  <a:pt x="475615" y="316229"/>
                </a:lnTo>
                <a:lnTo>
                  <a:pt x="488315" y="321309"/>
                </a:lnTo>
                <a:lnTo>
                  <a:pt x="501650" y="326389"/>
                </a:lnTo>
                <a:lnTo>
                  <a:pt x="515620" y="330199"/>
                </a:lnTo>
                <a:lnTo>
                  <a:pt x="529590" y="332739"/>
                </a:lnTo>
                <a:lnTo>
                  <a:pt x="544195" y="337819"/>
                </a:lnTo>
                <a:lnTo>
                  <a:pt x="558165" y="340359"/>
                </a:lnTo>
                <a:lnTo>
                  <a:pt x="572770" y="344169"/>
                </a:lnTo>
                <a:lnTo>
                  <a:pt x="586740" y="347979"/>
                </a:lnTo>
                <a:lnTo>
                  <a:pt x="587375" y="356869"/>
                </a:lnTo>
                <a:lnTo>
                  <a:pt x="588010" y="361949"/>
                </a:lnTo>
                <a:lnTo>
                  <a:pt x="590550" y="365759"/>
                </a:lnTo>
                <a:lnTo>
                  <a:pt x="594360" y="372109"/>
                </a:lnTo>
                <a:lnTo>
                  <a:pt x="597535" y="377189"/>
                </a:lnTo>
                <a:lnTo>
                  <a:pt x="599440" y="382269"/>
                </a:lnTo>
                <a:lnTo>
                  <a:pt x="602615" y="391159"/>
                </a:lnTo>
                <a:lnTo>
                  <a:pt x="617855" y="365759"/>
                </a:lnTo>
                <a:lnTo>
                  <a:pt x="685800" y="365759"/>
                </a:lnTo>
                <a:lnTo>
                  <a:pt x="684530" y="360679"/>
                </a:lnTo>
                <a:lnTo>
                  <a:pt x="680720" y="353059"/>
                </a:lnTo>
                <a:lnTo>
                  <a:pt x="677333" y="347979"/>
                </a:lnTo>
                <a:lnTo>
                  <a:pt x="627380" y="347979"/>
                </a:lnTo>
                <a:lnTo>
                  <a:pt x="624205" y="346709"/>
                </a:lnTo>
                <a:lnTo>
                  <a:pt x="619760" y="344169"/>
                </a:lnTo>
                <a:lnTo>
                  <a:pt x="616585" y="340359"/>
                </a:lnTo>
                <a:lnTo>
                  <a:pt x="614680" y="337819"/>
                </a:lnTo>
                <a:lnTo>
                  <a:pt x="614680" y="334009"/>
                </a:lnTo>
                <a:lnTo>
                  <a:pt x="615315" y="330199"/>
                </a:lnTo>
                <a:lnTo>
                  <a:pt x="617220" y="326389"/>
                </a:lnTo>
                <a:lnTo>
                  <a:pt x="617855" y="323849"/>
                </a:lnTo>
                <a:lnTo>
                  <a:pt x="619125" y="320039"/>
                </a:lnTo>
                <a:lnTo>
                  <a:pt x="619760" y="316229"/>
                </a:lnTo>
                <a:lnTo>
                  <a:pt x="620395" y="313689"/>
                </a:lnTo>
                <a:lnTo>
                  <a:pt x="621030" y="308609"/>
                </a:lnTo>
                <a:lnTo>
                  <a:pt x="571500" y="308609"/>
                </a:lnTo>
                <a:lnTo>
                  <a:pt x="591725" y="288289"/>
                </a:lnTo>
                <a:close/>
              </a:path>
              <a:path w="844550" h="486410">
                <a:moveTo>
                  <a:pt x="321818" y="313689"/>
                </a:moveTo>
                <a:lnTo>
                  <a:pt x="111760" y="313689"/>
                </a:lnTo>
                <a:lnTo>
                  <a:pt x="110489" y="316229"/>
                </a:lnTo>
                <a:lnTo>
                  <a:pt x="107314" y="320039"/>
                </a:lnTo>
                <a:lnTo>
                  <a:pt x="105410" y="323849"/>
                </a:lnTo>
                <a:lnTo>
                  <a:pt x="102235" y="326389"/>
                </a:lnTo>
                <a:lnTo>
                  <a:pt x="88265" y="341629"/>
                </a:lnTo>
                <a:lnTo>
                  <a:pt x="80010" y="350519"/>
                </a:lnTo>
                <a:lnTo>
                  <a:pt x="74295" y="356869"/>
                </a:lnTo>
                <a:lnTo>
                  <a:pt x="72390" y="358139"/>
                </a:lnTo>
                <a:lnTo>
                  <a:pt x="69850" y="361949"/>
                </a:lnTo>
                <a:lnTo>
                  <a:pt x="68580" y="365759"/>
                </a:lnTo>
                <a:lnTo>
                  <a:pt x="69850" y="368299"/>
                </a:lnTo>
                <a:lnTo>
                  <a:pt x="74295" y="369569"/>
                </a:lnTo>
                <a:lnTo>
                  <a:pt x="81280" y="372109"/>
                </a:lnTo>
                <a:lnTo>
                  <a:pt x="89535" y="373379"/>
                </a:lnTo>
                <a:lnTo>
                  <a:pt x="104775" y="375919"/>
                </a:lnTo>
                <a:lnTo>
                  <a:pt x="114935" y="377189"/>
                </a:lnTo>
                <a:lnTo>
                  <a:pt x="121285" y="374649"/>
                </a:lnTo>
                <a:lnTo>
                  <a:pt x="124460" y="372109"/>
                </a:lnTo>
                <a:lnTo>
                  <a:pt x="130810" y="365759"/>
                </a:lnTo>
                <a:lnTo>
                  <a:pt x="132715" y="363219"/>
                </a:lnTo>
                <a:lnTo>
                  <a:pt x="135890" y="360679"/>
                </a:lnTo>
                <a:lnTo>
                  <a:pt x="139700" y="358139"/>
                </a:lnTo>
                <a:lnTo>
                  <a:pt x="255270" y="358139"/>
                </a:lnTo>
                <a:lnTo>
                  <a:pt x="256540" y="353059"/>
                </a:lnTo>
                <a:lnTo>
                  <a:pt x="258445" y="349249"/>
                </a:lnTo>
                <a:lnTo>
                  <a:pt x="261620" y="344169"/>
                </a:lnTo>
                <a:lnTo>
                  <a:pt x="263525" y="344169"/>
                </a:lnTo>
                <a:lnTo>
                  <a:pt x="264795" y="340359"/>
                </a:lnTo>
                <a:lnTo>
                  <a:pt x="280035" y="332739"/>
                </a:lnTo>
                <a:lnTo>
                  <a:pt x="300355" y="325119"/>
                </a:lnTo>
                <a:lnTo>
                  <a:pt x="309880" y="320039"/>
                </a:lnTo>
                <a:lnTo>
                  <a:pt x="320040" y="314959"/>
                </a:lnTo>
                <a:lnTo>
                  <a:pt x="321818" y="313689"/>
                </a:lnTo>
                <a:close/>
              </a:path>
              <a:path w="844550" h="486410">
                <a:moveTo>
                  <a:pt x="243522" y="373379"/>
                </a:moveTo>
                <a:lnTo>
                  <a:pt x="220979" y="373379"/>
                </a:lnTo>
                <a:lnTo>
                  <a:pt x="231775" y="375919"/>
                </a:lnTo>
                <a:lnTo>
                  <a:pt x="236854" y="375919"/>
                </a:lnTo>
                <a:lnTo>
                  <a:pt x="241300" y="374649"/>
                </a:lnTo>
                <a:lnTo>
                  <a:pt x="243522" y="373379"/>
                </a:lnTo>
                <a:close/>
              </a:path>
              <a:path w="844550" h="486410">
                <a:moveTo>
                  <a:pt x="685800" y="365759"/>
                </a:moveTo>
                <a:lnTo>
                  <a:pt x="617855" y="365759"/>
                </a:lnTo>
                <a:lnTo>
                  <a:pt x="619125" y="368299"/>
                </a:lnTo>
                <a:lnTo>
                  <a:pt x="622300" y="369569"/>
                </a:lnTo>
                <a:lnTo>
                  <a:pt x="626110" y="370839"/>
                </a:lnTo>
                <a:lnTo>
                  <a:pt x="645795" y="370839"/>
                </a:lnTo>
                <a:lnTo>
                  <a:pt x="648970" y="369569"/>
                </a:lnTo>
                <a:lnTo>
                  <a:pt x="686858" y="369569"/>
                </a:lnTo>
                <a:lnTo>
                  <a:pt x="686435" y="368299"/>
                </a:lnTo>
                <a:lnTo>
                  <a:pt x="685800" y="365759"/>
                </a:lnTo>
                <a:close/>
              </a:path>
              <a:path w="844550" h="486410">
                <a:moveTo>
                  <a:pt x="422275" y="294639"/>
                </a:moveTo>
                <a:lnTo>
                  <a:pt x="381635" y="294639"/>
                </a:lnTo>
                <a:lnTo>
                  <a:pt x="379095" y="300989"/>
                </a:lnTo>
                <a:lnTo>
                  <a:pt x="376555" y="304799"/>
                </a:lnTo>
                <a:lnTo>
                  <a:pt x="370840" y="311149"/>
                </a:lnTo>
                <a:lnTo>
                  <a:pt x="367030" y="312419"/>
                </a:lnTo>
                <a:lnTo>
                  <a:pt x="341630" y="312419"/>
                </a:lnTo>
                <a:lnTo>
                  <a:pt x="336550" y="313689"/>
                </a:lnTo>
                <a:lnTo>
                  <a:pt x="332105" y="314959"/>
                </a:lnTo>
                <a:lnTo>
                  <a:pt x="327025" y="317499"/>
                </a:lnTo>
                <a:lnTo>
                  <a:pt x="321945" y="321309"/>
                </a:lnTo>
                <a:lnTo>
                  <a:pt x="316230" y="326389"/>
                </a:lnTo>
                <a:lnTo>
                  <a:pt x="316865" y="330199"/>
                </a:lnTo>
                <a:lnTo>
                  <a:pt x="316230" y="332739"/>
                </a:lnTo>
                <a:lnTo>
                  <a:pt x="314325" y="337819"/>
                </a:lnTo>
                <a:lnTo>
                  <a:pt x="311150" y="341629"/>
                </a:lnTo>
                <a:lnTo>
                  <a:pt x="304165" y="355599"/>
                </a:lnTo>
                <a:lnTo>
                  <a:pt x="309245" y="355599"/>
                </a:lnTo>
                <a:lnTo>
                  <a:pt x="314960" y="354329"/>
                </a:lnTo>
                <a:lnTo>
                  <a:pt x="328930" y="351789"/>
                </a:lnTo>
                <a:lnTo>
                  <a:pt x="376555" y="336549"/>
                </a:lnTo>
                <a:lnTo>
                  <a:pt x="401955" y="322579"/>
                </a:lnTo>
                <a:lnTo>
                  <a:pt x="406400" y="320039"/>
                </a:lnTo>
                <a:lnTo>
                  <a:pt x="409575" y="316229"/>
                </a:lnTo>
                <a:lnTo>
                  <a:pt x="414020" y="308609"/>
                </a:lnTo>
                <a:lnTo>
                  <a:pt x="417830" y="299719"/>
                </a:lnTo>
                <a:lnTo>
                  <a:pt x="421005" y="295909"/>
                </a:lnTo>
                <a:lnTo>
                  <a:pt x="422275" y="294639"/>
                </a:lnTo>
                <a:close/>
              </a:path>
              <a:path w="844550" h="486410">
                <a:moveTo>
                  <a:pt x="667385" y="330199"/>
                </a:moveTo>
                <a:lnTo>
                  <a:pt x="664845" y="330199"/>
                </a:lnTo>
                <a:lnTo>
                  <a:pt x="661670" y="331469"/>
                </a:lnTo>
                <a:lnTo>
                  <a:pt x="657860" y="332739"/>
                </a:lnTo>
                <a:lnTo>
                  <a:pt x="654050" y="336549"/>
                </a:lnTo>
                <a:lnTo>
                  <a:pt x="649605" y="339089"/>
                </a:lnTo>
                <a:lnTo>
                  <a:pt x="645795" y="344169"/>
                </a:lnTo>
                <a:lnTo>
                  <a:pt x="640080" y="345439"/>
                </a:lnTo>
                <a:lnTo>
                  <a:pt x="637540" y="346709"/>
                </a:lnTo>
                <a:lnTo>
                  <a:pt x="634365" y="347979"/>
                </a:lnTo>
                <a:lnTo>
                  <a:pt x="677333" y="347979"/>
                </a:lnTo>
                <a:lnTo>
                  <a:pt x="673100" y="341629"/>
                </a:lnTo>
                <a:lnTo>
                  <a:pt x="667385" y="330199"/>
                </a:lnTo>
                <a:close/>
              </a:path>
              <a:path w="844550" h="486410">
                <a:moveTo>
                  <a:pt x="161290" y="217169"/>
                </a:moveTo>
                <a:lnTo>
                  <a:pt x="151765" y="226059"/>
                </a:lnTo>
                <a:lnTo>
                  <a:pt x="142875" y="236219"/>
                </a:lnTo>
                <a:lnTo>
                  <a:pt x="133350" y="243839"/>
                </a:lnTo>
                <a:lnTo>
                  <a:pt x="104139" y="273049"/>
                </a:lnTo>
                <a:lnTo>
                  <a:pt x="84455" y="290829"/>
                </a:lnTo>
                <a:lnTo>
                  <a:pt x="66675" y="307339"/>
                </a:lnTo>
                <a:lnTo>
                  <a:pt x="49530" y="323849"/>
                </a:lnTo>
                <a:lnTo>
                  <a:pt x="49530" y="326389"/>
                </a:lnTo>
                <a:lnTo>
                  <a:pt x="53975" y="328929"/>
                </a:lnTo>
                <a:lnTo>
                  <a:pt x="62865" y="330199"/>
                </a:lnTo>
                <a:lnTo>
                  <a:pt x="70485" y="330199"/>
                </a:lnTo>
                <a:lnTo>
                  <a:pt x="78105" y="326389"/>
                </a:lnTo>
                <a:lnTo>
                  <a:pt x="81280" y="325119"/>
                </a:lnTo>
                <a:lnTo>
                  <a:pt x="88900" y="321309"/>
                </a:lnTo>
                <a:lnTo>
                  <a:pt x="96520" y="318769"/>
                </a:lnTo>
                <a:lnTo>
                  <a:pt x="104139" y="314959"/>
                </a:lnTo>
                <a:lnTo>
                  <a:pt x="111760" y="313689"/>
                </a:lnTo>
                <a:lnTo>
                  <a:pt x="321818" y="313689"/>
                </a:lnTo>
                <a:lnTo>
                  <a:pt x="337820" y="302259"/>
                </a:lnTo>
                <a:lnTo>
                  <a:pt x="347345" y="294639"/>
                </a:lnTo>
                <a:lnTo>
                  <a:pt x="422275" y="294639"/>
                </a:lnTo>
                <a:lnTo>
                  <a:pt x="424815" y="292099"/>
                </a:lnTo>
                <a:lnTo>
                  <a:pt x="427990" y="290829"/>
                </a:lnTo>
                <a:lnTo>
                  <a:pt x="430530" y="289559"/>
                </a:lnTo>
                <a:lnTo>
                  <a:pt x="433705" y="288289"/>
                </a:lnTo>
                <a:lnTo>
                  <a:pt x="591725" y="288289"/>
                </a:lnTo>
                <a:lnTo>
                  <a:pt x="643554" y="236219"/>
                </a:lnTo>
                <a:lnTo>
                  <a:pt x="180340" y="236219"/>
                </a:lnTo>
                <a:lnTo>
                  <a:pt x="161290" y="217169"/>
                </a:lnTo>
                <a:close/>
              </a:path>
              <a:path w="844550" h="486410">
                <a:moveTo>
                  <a:pt x="704232" y="175259"/>
                </a:moveTo>
                <a:lnTo>
                  <a:pt x="276225" y="175259"/>
                </a:lnTo>
                <a:lnTo>
                  <a:pt x="275590" y="179069"/>
                </a:lnTo>
                <a:lnTo>
                  <a:pt x="273050" y="187959"/>
                </a:lnTo>
                <a:lnTo>
                  <a:pt x="271780" y="191769"/>
                </a:lnTo>
                <a:lnTo>
                  <a:pt x="269875" y="194309"/>
                </a:lnTo>
                <a:lnTo>
                  <a:pt x="267970" y="198119"/>
                </a:lnTo>
                <a:lnTo>
                  <a:pt x="265430" y="199389"/>
                </a:lnTo>
                <a:lnTo>
                  <a:pt x="257810" y="205739"/>
                </a:lnTo>
                <a:lnTo>
                  <a:pt x="251460" y="207009"/>
                </a:lnTo>
                <a:lnTo>
                  <a:pt x="244475" y="210819"/>
                </a:lnTo>
                <a:lnTo>
                  <a:pt x="237490" y="212089"/>
                </a:lnTo>
                <a:lnTo>
                  <a:pt x="222250" y="213359"/>
                </a:lnTo>
                <a:lnTo>
                  <a:pt x="199390" y="220979"/>
                </a:lnTo>
                <a:lnTo>
                  <a:pt x="193040" y="224789"/>
                </a:lnTo>
                <a:lnTo>
                  <a:pt x="189230" y="226059"/>
                </a:lnTo>
                <a:lnTo>
                  <a:pt x="186055" y="229869"/>
                </a:lnTo>
                <a:lnTo>
                  <a:pt x="183515" y="231139"/>
                </a:lnTo>
                <a:lnTo>
                  <a:pt x="180340" y="236219"/>
                </a:lnTo>
                <a:lnTo>
                  <a:pt x="643554" y="236219"/>
                </a:lnTo>
                <a:lnTo>
                  <a:pt x="704232" y="175259"/>
                </a:lnTo>
                <a:close/>
              </a:path>
              <a:path w="844550" h="486410">
                <a:moveTo>
                  <a:pt x="252729" y="181609"/>
                </a:moveTo>
                <a:lnTo>
                  <a:pt x="211454" y="181609"/>
                </a:lnTo>
                <a:lnTo>
                  <a:pt x="215900" y="184149"/>
                </a:lnTo>
                <a:lnTo>
                  <a:pt x="220979" y="185419"/>
                </a:lnTo>
                <a:lnTo>
                  <a:pt x="231140" y="189229"/>
                </a:lnTo>
                <a:lnTo>
                  <a:pt x="239395" y="189229"/>
                </a:lnTo>
                <a:lnTo>
                  <a:pt x="242570" y="187959"/>
                </a:lnTo>
                <a:lnTo>
                  <a:pt x="246379" y="185419"/>
                </a:lnTo>
                <a:lnTo>
                  <a:pt x="249554" y="184149"/>
                </a:lnTo>
                <a:lnTo>
                  <a:pt x="252729" y="181609"/>
                </a:lnTo>
                <a:close/>
              </a:path>
              <a:path w="844550" h="486410">
                <a:moveTo>
                  <a:pt x="251460" y="139699"/>
                </a:moveTo>
                <a:lnTo>
                  <a:pt x="236220" y="151129"/>
                </a:lnTo>
                <a:lnTo>
                  <a:pt x="220345" y="163829"/>
                </a:lnTo>
                <a:lnTo>
                  <a:pt x="213360" y="170179"/>
                </a:lnTo>
                <a:lnTo>
                  <a:pt x="207010" y="175259"/>
                </a:lnTo>
                <a:lnTo>
                  <a:pt x="201295" y="180339"/>
                </a:lnTo>
                <a:lnTo>
                  <a:pt x="198755" y="185419"/>
                </a:lnTo>
                <a:lnTo>
                  <a:pt x="201930" y="182879"/>
                </a:lnTo>
                <a:lnTo>
                  <a:pt x="207010" y="181609"/>
                </a:lnTo>
                <a:lnTo>
                  <a:pt x="252729" y="181609"/>
                </a:lnTo>
                <a:lnTo>
                  <a:pt x="255904" y="179069"/>
                </a:lnTo>
                <a:lnTo>
                  <a:pt x="260985" y="175259"/>
                </a:lnTo>
                <a:lnTo>
                  <a:pt x="704232" y="175259"/>
                </a:lnTo>
                <a:lnTo>
                  <a:pt x="737099" y="142239"/>
                </a:lnTo>
                <a:lnTo>
                  <a:pt x="325755" y="142239"/>
                </a:lnTo>
                <a:lnTo>
                  <a:pt x="251460" y="139699"/>
                </a:lnTo>
                <a:close/>
              </a:path>
              <a:path w="844550" h="486410">
                <a:moveTo>
                  <a:pt x="644525" y="5079"/>
                </a:moveTo>
                <a:lnTo>
                  <a:pt x="515620" y="5079"/>
                </a:lnTo>
                <a:lnTo>
                  <a:pt x="504190" y="6349"/>
                </a:lnTo>
                <a:lnTo>
                  <a:pt x="471805" y="11429"/>
                </a:lnTo>
                <a:lnTo>
                  <a:pt x="461645" y="15239"/>
                </a:lnTo>
                <a:lnTo>
                  <a:pt x="450850" y="17779"/>
                </a:lnTo>
                <a:lnTo>
                  <a:pt x="441325" y="21589"/>
                </a:lnTo>
                <a:lnTo>
                  <a:pt x="400685" y="36829"/>
                </a:lnTo>
                <a:lnTo>
                  <a:pt x="379095" y="44449"/>
                </a:lnTo>
                <a:lnTo>
                  <a:pt x="356870" y="50799"/>
                </a:lnTo>
                <a:lnTo>
                  <a:pt x="344805" y="62229"/>
                </a:lnTo>
                <a:lnTo>
                  <a:pt x="332105" y="72389"/>
                </a:lnTo>
                <a:lnTo>
                  <a:pt x="320675" y="81279"/>
                </a:lnTo>
                <a:lnTo>
                  <a:pt x="310515" y="90169"/>
                </a:lnTo>
                <a:lnTo>
                  <a:pt x="311785" y="93979"/>
                </a:lnTo>
                <a:lnTo>
                  <a:pt x="316230" y="97789"/>
                </a:lnTo>
                <a:lnTo>
                  <a:pt x="325755" y="104139"/>
                </a:lnTo>
                <a:lnTo>
                  <a:pt x="332740" y="106679"/>
                </a:lnTo>
                <a:lnTo>
                  <a:pt x="340360" y="111759"/>
                </a:lnTo>
                <a:lnTo>
                  <a:pt x="344170" y="113029"/>
                </a:lnTo>
                <a:lnTo>
                  <a:pt x="346710" y="116839"/>
                </a:lnTo>
                <a:lnTo>
                  <a:pt x="349885" y="119379"/>
                </a:lnTo>
                <a:lnTo>
                  <a:pt x="351790" y="123189"/>
                </a:lnTo>
                <a:lnTo>
                  <a:pt x="353060" y="128269"/>
                </a:lnTo>
                <a:lnTo>
                  <a:pt x="353695" y="132079"/>
                </a:lnTo>
                <a:lnTo>
                  <a:pt x="347980" y="133349"/>
                </a:lnTo>
                <a:lnTo>
                  <a:pt x="339725" y="133349"/>
                </a:lnTo>
                <a:lnTo>
                  <a:pt x="332105" y="135889"/>
                </a:lnTo>
                <a:lnTo>
                  <a:pt x="328930" y="138429"/>
                </a:lnTo>
                <a:lnTo>
                  <a:pt x="325755" y="142239"/>
                </a:lnTo>
                <a:lnTo>
                  <a:pt x="737099" y="142239"/>
                </a:lnTo>
                <a:lnTo>
                  <a:pt x="844550" y="34289"/>
                </a:lnTo>
                <a:lnTo>
                  <a:pt x="782320" y="34289"/>
                </a:lnTo>
                <a:lnTo>
                  <a:pt x="764540" y="33019"/>
                </a:lnTo>
                <a:lnTo>
                  <a:pt x="755015" y="30479"/>
                </a:lnTo>
                <a:lnTo>
                  <a:pt x="746125" y="29209"/>
                </a:lnTo>
                <a:lnTo>
                  <a:pt x="688975" y="13969"/>
                </a:lnTo>
                <a:lnTo>
                  <a:pt x="671195" y="10159"/>
                </a:lnTo>
                <a:lnTo>
                  <a:pt x="661670" y="7619"/>
                </a:lnTo>
                <a:lnTo>
                  <a:pt x="653415" y="6349"/>
                </a:lnTo>
                <a:lnTo>
                  <a:pt x="644525" y="5079"/>
                </a:lnTo>
                <a:close/>
              </a:path>
              <a:path w="844550" h="486410">
                <a:moveTo>
                  <a:pt x="822325" y="22859"/>
                </a:moveTo>
                <a:lnTo>
                  <a:pt x="782320" y="34289"/>
                </a:lnTo>
                <a:lnTo>
                  <a:pt x="844550" y="34289"/>
                </a:lnTo>
                <a:lnTo>
                  <a:pt x="839469" y="30479"/>
                </a:lnTo>
                <a:lnTo>
                  <a:pt x="833119" y="27939"/>
                </a:lnTo>
                <a:lnTo>
                  <a:pt x="828040" y="25399"/>
                </a:lnTo>
                <a:lnTo>
                  <a:pt x="822325" y="22859"/>
                </a:lnTo>
                <a:close/>
              </a:path>
              <a:path w="844550" h="486410">
                <a:moveTo>
                  <a:pt x="596265" y="0"/>
                </a:moveTo>
                <a:lnTo>
                  <a:pt x="589280" y="0"/>
                </a:lnTo>
                <a:lnTo>
                  <a:pt x="579755" y="1269"/>
                </a:lnTo>
                <a:lnTo>
                  <a:pt x="567690" y="1269"/>
                </a:lnTo>
                <a:lnTo>
                  <a:pt x="556895" y="2539"/>
                </a:lnTo>
                <a:lnTo>
                  <a:pt x="549275" y="3809"/>
                </a:lnTo>
                <a:lnTo>
                  <a:pt x="540385" y="3809"/>
                </a:lnTo>
                <a:lnTo>
                  <a:pt x="527685" y="5079"/>
                </a:lnTo>
                <a:lnTo>
                  <a:pt x="599440" y="5079"/>
                </a:lnTo>
                <a:lnTo>
                  <a:pt x="598805" y="3809"/>
                </a:lnTo>
                <a:lnTo>
                  <a:pt x="596265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22603" y="2371344"/>
            <a:ext cx="1498079" cy="85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5944" y="1371600"/>
            <a:ext cx="2052699" cy="1421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00455" y="2953511"/>
            <a:ext cx="1726552" cy="1293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21992" y="3592195"/>
            <a:ext cx="938783" cy="799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36470" y="2827020"/>
            <a:ext cx="911225" cy="775335"/>
          </a:xfrm>
          <a:custGeom>
            <a:avLst/>
            <a:gdLst/>
            <a:ahLst/>
            <a:cxnLst/>
            <a:rect l="l" t="t" r="r" b="b"/>
            <a:pathLst>
              <a:path w="911225" h="775335">
                <a:moveTo>
                  <a:pt x="844550" y="0"/>
                </a:moveTo>
                <a:lnTo>
                  <a:pt x="60325" y="0"/>
                </a:lnTo>
                <a:lnTo>
                  <a:pt x="46355" y="2540"/>
                </a:lnTo>
                <a:lnTo>
                  <a:pt x="12700" y="26670"/>
                </a:lnTo>
                <a:lnTo>
                  <a:pt x="0" y="66675"/>
                </a:lnTo>
                <a:lnTo>
                  <a:pt x="0" y="715010"/>
                </a:lnTo>
                <a:lnTo>
                  <a:pt x="16510" y="752475"/>
                </a:lnTo>
                <a:lnTo>
                  <a:pt x="52069" y="773430"/>
                </a:lnTo>
                <a:lnTo>
                  <a:pt x="66675" y="775335"/>
                </a:lnTo>
                <a:lnTo>
                  <a:pt x="844550" y="775335"/>
                </a:lnTo>
                <a:lnTo>
                  <a:pt x="888365" y="758190"/>
                </a:lnTo>
                <a:lnTo>
                  <a:pt x="909319" y="723265"/>
                </a:lnTo>
                <a:lnTo>
                  <a:pt x="911225" y="708660"/>
                </a:lnTo>
                <a:lnTo>
                  <a:pt x="911225" y="66675"/>
                </a:lnTo>
                <a:lnTo>
                  <a:pt x="894080" y="22225"/>
                </a:lnTo>
                <a:lnTo>
                  <a:pt x="858519" y="1269"/>
                </a:lnTo>
                <a:lnTo>
                  <a:pt x="84455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37232" y="2827019"/>
            <a:ext cx="912876" cy="774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65929" y="2174875"/>
            <a:ext cx="303022" cy="639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81754" y="2613025"/>
            <a:ext cx="88900" cy="175260"/>
          </a:xfrm>
          <a:custGeom>
            <a:avLst/>
            <a:gdLst/>
            <a:ahLst/>
            <a:cxnLst/>
            <a:rect l="l" t="t" r="r" b="b"/>
            <a:pathLst>
              <a:path w="88900" h="175260">
                <a:moveTo>
                  <a:pt x="19050" y="0"/>
                </a:moveTo>
                <a:lnTo>
                  <a:pt x="17145" y="1270"/>
                </a:lnTo>
                <a:lnTo>
                  <a:pt x="20320" y="3810"/>
                </a:lnTo>
                <a:lnTo>
                  <a:pt x="27305" y="8890"/>
                </a:lnTo>
                <a:lnTo>
                  <a:pt x="27305" y="12065"/>
                </a:lnTo>
                <a:lnTo>
                  <a:pt x="25400" y="15875"/>
                </a:lnTo>
                <a:lnTo>
                  <a:pt x="24765" y="19050"/>
                </a:lnTo>
                <a:lnTo>
                  <a:pt x="24130" y="22860"/>
                </a:lnTo>
                <a:lnTo>
                  <a:pt x="24130" y="29845"/>
                </a:lnTo>
                <a:lnTo>
                  <a:pt x="23495" y="34925"/>
                </a:lnTo>
                <a:lnTo>
                  <a:pt x="22860" y="40640"/>
                </a:lnTo>
                <a:lnTo>
                  <a:pt x="22225" y="45720"/>
                </a:lnTo>
                <a:lnTo>
                  <a:pt x="20955" y="50800"/>
                </a:lnTo>
                <a:lnTo>
                  <a:pt x="14605" y="61595"/>
                </a:lnTo>
                <a:lnTo>
                  <a:pt x="8255" y="75565"/>
                </a:lnTo>
                <a:lnTo>
                  <a:pt x="4445" y="82550"/>
                </a:lnTo>
                <a:lnTo>
                  <a:pt x="635" y="93980"/>
                </a:lnTo>
                <a:lnTo>
                  <a:pt x="0" y="98425"/>
                </a:lnTo>
                <a:lnTo>
                  <a:pt x="0" y="116205"/>
                </a:lnTo>
                <a:lnTo>
                  <a:pt x="635" y="120015"/>
                </a:lnTo>
                <a:lnTo>
                  <a:pt x="4445" y="131445"/>
                </a:lnTo>
                <a:lnTo>
                  <a:pt x="7620" y="139065"/>
                </a:lnTo>
                <a:lnTo>
                  <a:pt x="9525" y="146685"/>
                </a:lnTo>
                <a:lnTo>
                  <a:pt x="12700" y="153670"/>
                </a:lnTo>
                <a:lnTo>
                  <a:pt x="13335" y="158115"/>
                </a:lnTo>
                <a:lnTo>
                  <a:pt x="14605" y="161925"/>
                </a:lnTo>
                <a:lnTo>
                  <a:pt x="14605" y="170815"/>
                </a:lnTo>
                <a:lnTo>
                  <a:pt x="23495" y="173990"/>
                </a:lnTo>
                <a:lnTo>
                  <a:pt x="29210" y="175260"/>
                </a:lnTo>
                <a:lnTo>
                  <a:pt x="33020" y="175260"/>
                </a:lnTo>
                <a:lnTo>
                  <a:pt x="35560" y="174625"/>
                </a:lnTo>
                <a:lnTo>
                  <a:pt x="38100" y="172720"/>
                </a:lnTo>
                <a:lnTo>
                  <a:pt x="41910" y="170815"/>
                </a:lnTo>
                <a:lnTo>
                  <a:pt x="48895" y="168910"/>
                </a:lnTo>
                <a:lnTo>
                  <a:pt x="58420" y="167640"/>
                </a:lnTo>
                <a:lnTo>
                  <a:pt x="61595" y="158115"/>
                </a:lnTo>
                <a:lnTo>
                  <a:pt x="64770" y="149860"/>
                </a:lnTo>
                <a:lnTo>
                  <a:pt x="66675" y="141605"/>
                </a:lnTo>
                <a:lnTo>
                  <a:pt x="67310" y="133350"/>
                </a:lnTo>
                <a:lnTo>
                  <a:pt x="67310" y="100330"/>
                </a:lnTo>
                <a:lnTo>
                  <a:pt x="67945" y="93980"/>
                </a:lnTo>
                <a:lnTo>
                  <a:pt x="80645" y="46355"/>
                </a:lnTo>
                <a:lnTo>
                  <a:pt x="84455" y="34925"/>
                </a:lnTo>
                <a:lnTo>
                  <a:pt x="86995" y="26670"/>
                </a:lnTo>
                <a:lnTo>
                  <a:pt x="88900" y="22860"/>
                </a:lnTo>
                <a:lnTo>
                  <a:pt x="88900" y="16510"/>
                </a:lnTo>
                <a:lnTo>
                  <a:pt x="83185" y="15875"/>
                </a:lnTo>
                <a:lnTo>
                  <a:pt x="78105" y="15240"/>
                </a:lnTo>
                <a:lnTo>
                  <a:pt x="71120" y="13970"/>
                </a:lnTo>
                <a:lnTo>
                  <a:pt x="64770" y="12065"/>
                </a:lnTo>
                <a:lnTo>
                  <a:pt x="50800" y="7620"/>
                </a:lnTo>
                <a:lnTo>
                  <a:pt x="37465" y="4445"/>
                </a:lnTo>
                <a:lnTo>
                  <a:pt x="26035" y="1270"/>
                </a:lnTo>
                <a:lnTo>
                  <a:pt x="1905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68750" y="2051050"/>
            <a:ext cx="184150" cy="294640"/>
          </a:xfrm>
          <a:custGeom>
            <a:avLst/>
            <a:gdLst/>
            <a:ahLst/>
            <a:cxnLst/>
            <a:rect l="l" t="t" r="r" b="b"/>
            <a:pathLst>
              <a:path w="184150" h="294639">
                <a:moveTo>
                  <a:pt x="170815" y="242570"/>
                </a:moveTo>
                <a:lnTo>
                  <a:pt x="82550" y="242570"/>
                </a:lnTo>
                <a:lnTo>
                  <a:pt x="81915" y="246380"/>
                </a:lnTo>
                <a:lnTo>
                  <a:pt x="79375" y="249555"/>
                </a:lnTo>
                <a:lnTo>
                  <a:pt x="76200" y="252730"/>
                </a:lnTo>
                <a:lnTo>
                  <a:pt x="72390" y="254635"/>
                </a:lnTo>
                <a:lnTo>
                  <a:pt x="62865" y="257810"/>
                </a:lnTo>
                <a:lnTo>
                  <a:pt x="52705" y="260350"/>
                </a:lnTo>
                <a:lnTo>
                  <a:pt x="46990" y="262890"/>
                </a:lnTo>
                <a:lnTo>
                  <a:pt x="41910" y="264795"/>
                </a:lnTo>
                <a:lnTo>
                  <a:pt x="37465" y="267335"/>
                </a:lnTo>
                <a:lnTo>
                  <a:pt x="32385" y="271145"/>
                </a:lnTo>
                <a:lnTo>
                  <a:pt x="31115" y="273050"/>
                </a:lnTo>
                <a:lnTo>
                  <a:pt x="27940" y="277495"/>
                </a:lnTo>
                <a:lnTo>
                  <a:pt x="26670" y="280670"/>
                </a:lnTo>
                <a:lnTo>
                  <a:pt x="26035" y="283845"/>
                </a:lnTo>
                <a:lnTo>
                  <a:pt x="25400" y="287655"/>
                </a:lnTo>
                <a:lnTo>
                  <a:pt x="24765" y="290830"/>
                </a:lnTo>
                <a:lnTo>
                  <a:pt x="24130" y="294640"/>
                </a:lnTo>
                <a:lnTo>
                  <a:pt x="27305" y="291465"/>
                </a:lnTo>
                <a:lnTo>
                  <a:pt x="31115" y="288925"/>
                </a:lnTo>
                <a:lnTo>
                  <a:pt x="41275" y="286385"/>
                </a:lnTo>
                <a:lnTo>
                  <a:pt x="53340" y="285115"/>
                </a:lnTo>
                <a:lnTo>
                  <a:pt x="67310" y="284480"/>
                </a:lnTo>
                <a:lnTo>
                  <a:pt x="67310" y="270510"/>
                </a:lnTo>
                <a:lnTo>
                  <a:pt x="163195" y="270510"/>
                </a:lnTo>
                <a:lnTo>
                  <a:pt x="166370" y="263525"/>
                </a:lnTo>
                <a:lnTo>
                  <a:pt x="168275" y="259080"/>
                </a:lnTo>
                <a:lnTo>
                  <a:pt x="170180" y="256540"/>
                </a:lnTo>
                <a:lnTo>
                  <a:pt x="173990" y="252095"/>
                </a:lnTo>
                <a:lnTo>
                  <a:pt x="178435" y="249555"/>
                </a:lnTo>
                <a:lnTo>
                  <a:pt x="173990" y="246380"/>
                </a:lnTo>
                <a:lnTo>
                  <a:pt x="171450" y="243840"/>
                </a:lnTo>
                <a:lnTo>
                  <a:pt x="170815" y="242570"/>
                </a:lnTo>
                <a:close/>
              </a:path>
              <a:path w="184150" h="294639">
                <a:moveTo>
                  <a:pt x="101727" y="95250"/>
                </a:moveTo>
                <a:lnTo>
                  <a:pt x="46355" y="95250"/>
                </a:lnTo>
                <a:lnTo>
                  <a:pt x="45720" y="99060"/>
                </a:lnTo>
                <a:lnTo>
                  <a:pt x="43180" y="105410"/>
                </a:lnTo>
                <a:lnTo>
                  <a:pt x="41275" y="109220"/>
                </a:lnTo>
                <a:lnTo>
                  <a:pt x="39370" y="112395"/>
                </a:lnTo>
                <a:lnTo>
                  <a:pt x="36830" y="118745"/>
                </a:lnTo>
                <a:lnTo>
                  <a:pt x="36830" y="127635"/>
                </a:lnTo>
                <a:lnTo>
                  <a:pt x="38100" y="130175"/>
                </a:lnTo>
                <a:lnTo>
                  <a:pt x="57785" y="140335"/>
                </a:lnTo>
                <a:lnTo>
                  <a:pt x="64135" y="140335"/>
                </a:lnTo>
                <a:lnTo>
                  <a:pt x="65405" y="147955"/>
                </a:lnTo>
                <a:lnTo>
                  <a:pt x="67310" y="150495"/>
                </a:lnTo>
                <a:lnTo>
                  <a:pt x="68580" y="154305"/>
                </a:lnTo>
                <a:lnTo>
                  <a:pt x="71120" y="157480"/>
                </a:lnTo>
                <a:lnTo>
                  <a:pt x="73660" y="160020"/>
                </a:lnTo>
                <a:lnTo>
                  <a:pt x="76835" y="162560"/>
                </a:lnTo>
                <a:lnTo>
                  <a:pt x="79375" y="165735"/>
                </a:lnTo>
                <a:lnTo>
                  <a:pt x="53975" y="183515"/>
                </a:lnTo>
                <a:lnTo>
                  <a:pt x="48260" y="187325"/>
                </a:lnTo>
                <a:lnTo>
                  <a:pt x="46355" y="189865"/>
                </a:lnTo>
                <a:lnTo>
                  <a:pt x="43180" y="193040"/>
                </a:lnTo>
                <a:lnTo>
                  <a:pt x="41275" y="196215"/>
                </a:lnTo>
                <a:lnTo>
                  <a:pt x="40005" y="200025"/>
                </a:lnTo>
                <a:lnTo>
                  <a:pt x="48895" y="200025"/>
                </a:lnTo>
                <a:lnTo>
                  <a:pt x="48895" y="220980"/>
                </a:lnTo>
                <a:lnTo>
                  <a:pt x="41275" y="222885"/>
                </a:lnTo>
                <a:lnTo>
                  <a:pt x="38735" y="224790"/>
                </a:lnTo>
                <a:lnTo>
                  <a:pt x="35560" y="228600"/>
                </a:lnTo>
                <a:lnTo>
                  <a:pt x="33655" y="231775"/>
                </a:lnTo>
                <a:lnTo>
                  <a:pt x="33655" y="235585"/>
                </a:lnTo>
                <a:lnTo>
                  <a:pt x="70485" y="249555"/>
                </a:lnTo>
                <a:lnTo>
                  <a:pt x="74930" y="248920"/>
                </a:lnTo>
                <a:lnTo>
                  <a:pt x="79375" y="247015"/>
                </a:lnTo>
                <a:lnTo>
                  <a:pt x="80645" y="245745"/>
                </a:lnTo>
                <a:lnTo>
                  <a:pt x="82550" y="242570"/>
                </a:lnTo>
                <a:lnTo>
                  <a:pt x="170815" y="242570"/>
                </a:lnTo>
                <a:lnTo>
                  <a:pt x="168910" y="238760"/>
                </a:lnTo>
                <a:lnTo>
                  <a:pt x="170180" y="236220"/>
                </a:lnTo>
                <a:lnTo>
                  <a:pt x="170815" y="234315"/>
                </a:lnTo>
                <a:lnTo>
                  <a:pt x="173990" y="231140"/>
                </a:lnTo>
                <a:lnTo>
                  <a:pt x="177165" y="229870"/>
                </a:lnTo>
                <a:lnTo>
                  <a:pt x="179070" y="229235"/>
                </a:lnTo>
                <a:lnTo>
                  <a:pt x="182245" y="228600"/>
                </a:lnTo>
                <a:lnTo>
                  <a:pt x="184150" y="227965"/>
                </a:lnTo>
                <a:lnTo>
                  <a:pt x="182880" y="224790"/>
                </a:lnTo>
                <a:lnTo>
                  <a:pt x="182245" y="220980"/>
                </a:lnTo>
                <a:lnTo>
                  <a:pt x="182245" y="217170"/>
                </a:lnTo>
                <a:lnTo>
                  <a:pt x="182880" y="213995"/>
                </a:lnTo>
                <a:lnTo>
                  <a:pt x="183515" y="207645"/>
                </a:lnTo>
                <a:lnTo>
                  <a:pt x="184150" y="200025"/>
                </a:lnTo>
                <a:lnTo>
                  <a:pt x="180340" y="197485"/>
                </a:lnTo>
                <a:lnTo>
                  <a:pt x="179070" y="196850"/>
                </a:lnTo>
                <a:lnTo>
                  <a:pt x="160020" y="196850"/>
                </a:lnTo>
                <a:lnTo>
                  <a:pt x="160020" y="186055"/>
                </a:lnTo>
                <a:lnTo>
                  <a:pt x="146050" y="176530"/>
                </a:lnTo>
                <a:lnTo>
                  <a:pt x="143510" y="172720"/>
                </a:lnTo>
                <a:lnTo>
                  <a:pt x="141605" y="168910"/>
                </a:lnTo>
                <a:lnTo>
                  <a:pt x="140970" y="165735"/>
                </a:lnTo>
                <a:lnTo>
                  <a:pt x="137795" y="163830"/>
                </a:lnTo>
                <a:lnTo>
                  <a:pt x="134620" y="161290"/>
                </a:lnTo>
                <a:lnTo>
                  <a:pt x="132715" y="158750"/>
                </a:lnTo>
                <a:lnTo>
                  <a:pt x="130810" y="154940"/>
                </a:lnTo>
                <a:lnTo>
                  <a:pt x="128270" y="148590"/>
                </a:lnTo>
                <a:lnTo>
                  <a:pt x="125730" y="144145"/>
                </a:lnTo>
                <a:lnTo>
                  <a:pt x="121920" y="138430"/>
                </a:lnTo>
                <a:lnTo>
                  <a:pt x="120650" y="134620"/>
                </a:lnTo>
                <a:lnTo>
                  <a:pt x="120650" y="132080"/>
                </a:lnTo>
                <a:lnTo>
                  <a:pt x="120094" y="127635"/>
                </a:lnTo>
                <a:lnTo>
                  <a:pt x="120015" y="122555"/>
                </a:lnTo>
                <a:lnTo>
                  <a:pt x="119380" y="120650"/>
                </a:lnTo>
                <a:lnTo>
                  <a:pt x="117475" y="116205"/>
                </a:lnTo>
                <a:lnTo>
                  <a:pt x="115570" y="113665"/>
                </a:lnTo>
                <a:lnTo>
                  <a:pt x="112395" y="108585"/>
                </a:lnTo>
                <a:lnTo>
                  <a:pt x="107950" y="103505"/>
                </a:lnTo>
                <a:lnTo>
                  <a:pt x="103505" y="97790"/>
                </a:lnTo>
                <a:lnTo>
                  <a:pt x="101727" y="95250"/>
                </a:lnTo>
                <a:close/>
              </a:path>
              <a:path w="184150" h="294639">
                <a:moveTo>
                  <a:pt x="173990" y="194310"/>
                </a:moveTo>
                <a:lnTo>
                  <a:pt x="168275" y="194310"/>
                </a:lnTo>
                <a:lnTo>
                  <a:pt x="164465" y="194945"/>
                </a:lnTo>
                <a:lnTo>
                  <a:pt x="160020" y="196850"/>
                </a:lnTo>
                <a:lnTo>
                  <a:pt x="179070" y="196850"/>
                </a:lnTo>
                <a:lnTo>
                  <a:pt x="173990" y="194310"/>
                </a:lnTo>
                <a:close/>
              </a:path>
              <a:path w="184150" h="294639">
                <a:moveTo>
                  <a:pt x="6985" y="0"/>
                </a:moveTo>
                <a:lnTo>
                  <a:pt x="0" y="0"/>
                </a:lnTo>
                <a:lnTo>
                  <a:pt x="0" y="2540"/>
                </a:lnTo>
                <a:lnTo>
                  <a:pt x="1905" y="5080"/>
                </a:lnTo>
                <a:lnTo>
                  <a:pt x="5080" y="5715"/>
                </a:lnTo>
                <a:lnTo>
                  <a:pt x="8890" y="6985"/>
                </a:lnTo>
                <a:lnTo>
                  <a:pt x="8890" y="10795"/>
                </a:lnTo>
                <a:lnTo>
                  <a:pt x="2540" y="20955"/>
                </a:lnTo>
                <a:lnTo>
                  <a:pt x="1905" y="22225"/>
                </a:lnTo>
                <a:lnTo>
                  <a:pt x="5080" y="24130"/>
                </a:lnTo>
                <a:lnTo>
                  <a:pt x="8255" y="27305"/>
                </a:lnTo>
                <a:lnTo>
                  <a:pt x="9525" y="31115"/>
                </a:lnTo>
                <a:lnTo>
                  <a:pt x="8890" y="35560"/>
                </a:lnTo>
                <a:lnTo>
                  <a:pt x="7620" y="47625"/>
                </a:lnTo>
                <a:lnTo>
                  <a:pt x="6985" y="62230"/>
                </a:lnTo>
                <a:lnTo>
                  <a:pt x="6413" y="67945"/>
                </a:lnTo>
                <a:lnTo>
                  <a:pt x="6350" y="74295"/>
                </a:lnTo>
                <a:lnTo>
                  <a:pt x="6985" y="76835"/>
                </a:lnTo>
                <a:lnTo>
                  <a:pt x="8890" y="80645"/>
                </a:lnTo>
                <a:lnTo>
                  <a:pt x="8890" y="88900"/>
                </a:lnTo>
                <a:lnTo>
                  <a:pt x="13970" y="101600"/>
                </a:lnTo>
                <a:lnTo>
                  <a:pt x="24130" y="119380"/>
                </a:lnTo>
                <a:lnTo>
                  <a:pt x="29210" y="113030"/>
                </a:lnTo>
                <a:lnTo>
                  <a:pt x="33655" y="105410"/>
                </a:lnTo>
                <a:lnTo>
                  <a:pt x="39370" y="99695"/>
                </a:lnTo>
                <a:lnTo>
                  <a:pt x="42545" y="97155"/>
                </a:lnTo>
                <a:lnTo>
                  <a:pt x="46355" y="95250"/>
                </a:lnTo>
                <a:lnTo>
                  <a:pt x="101727" y="95250"/>
                </a:lnTo>
                <a:lnTo>
                  <a:pt x="99060" y="91440"/>
                </a:lnTo>
                <a:lnTo>
                  <a:pt x="96520" y="86360"/>
                </a:lnTo>
                <a:lnTo>
                  <a:pt x="95250" y="83185"/>
                </a:lnTo>
                <a:lnTo>
                  <a:pt x="95250" y="81280"/>
                </a:lnTo>
                <a:lnTo>
                  <a:pt x="78740" y="81280"/>
                </a:lnTo>
                <a:lnTo>
                  <a:pt x="74295" y="80645"/>
                </a:lnTo>
                <a:lnTo>
                  <a:pt x="69215" y="79375"/>
                </a:lnTo>
                <a:lnTo>
                  <a:pt x="66675" y="77470"/>
                </a:lnTo>
                <a:lnTo>
                  <a:pt x="64135" y="73660"/>
                </a:lnTo>
                <a:lnTo>
                  <a:pt x="71120" y="71755"/>
                </a:lnTo>
                <a:lnTo>
                  <a:pt x="82550" y="67945"/>
                </a:lnTo>
                <a:lnTo>
                  <a:pt x="88265" y="65405"/>
                </a:lnTo>
                <a:lnTo>
                  <a:pt x="93345" y="63500"/>
                </a:lnTo>
                <a:lnTo>
                  <a:pt x="97155" y="61595"/>
                </a:lnTo>
                <a:lnTo>
                  <a:pt x="98425" y="59690"/>
                </a:lnTo>
                <a:lnTo>
                  <a:pt x="98425" y="45720"/>
                </a:lnTo>
                <a:lnTo>
                  <a:pt x="77470" y="44450"/>
                </a:lnTo>
                <a:lnTo>
                  <a:pt x="60325" y="43180"/>
                </a:lnTo>
                <a:lnTo>
                  <a:pt x="47625" y="41275"/>
                </a:lnTo>
                <a:lnTo>
                  <a:pt x="38735" y="39370"/>
                </a:lnTo>
                <a:lnTo>
                  <a:pt x="32385" y="38100"/>
                </a:lnTo>
                <a:lnTo>
                  <a:pt x="29210" y="34925"/>
                </a:lnTo>
                <a:lnTo>
                  <a:pt x="30480" y="32385"/>
                </a:lnTo>
                <a:lnTo>
                  <a:pt x="36830" y="26670"/>
                </a:lnTo>
                <a:lnTo>
                  <a:pt x="45720" y="20955"/>
                </a:lnTo>
                <a:lnTo>
                  <a:pt x="49530" y="17780"/>
                </a:lnTo>
                <a:lnTo>
                  <a:pt x="52705" y="14605"/>
                </a:lnTo>
                <a:lnTo>
                  <a:pt x="54610" y="11430"/>
                </a:lnTo>
                <a:lnTo>
                  <a:pt x="55245" y="6985"/>
                </a:lnTo>
                <a:lnTo>
                  <a:pt x="43815" y="6985"/>
                </a:lnTo>
                <a:lnTo>
                  <a:pt x="34290" y="5715"/>
                </a:lnTo>
                <a:lnTo>
                  <a:pt x="26035" y="4445"/>
                </a:lnTo>
                <a:lnTo>
                  <a:pt x="17780" y="2540"/>
                </a:lnTo>
                <a:lnTo>
                  <a:pt x="12065" y="635"/>
                </a:lnTo>
                <a:lnTo>
                  <a:pt x="6985" y="0"/>
                </a:lnTo>
                <a:close/>
              </a:path>
              <a:path w="184150" h="294639">
                <a:moveTo>
                  <a:pt x="95250" y="80645"/>
                </a:moveTo>
                <a:lnTo>
                  <a:pt x="88265" y="81280"/>
                </a:lnTo>
                <a:lnTo>
                  <a:pt x="95250" y="81280"/>
                </a:lnTo>
                <a:lnTo>
                  <a:pt x="95250" y="80645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58840" y="2212975"/>
            <a:ext cx="1383791" cy="11428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53584" y="1475105"/>
            <a:ext cx="3432808" cy="11741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83759" y="1474469"/>
            <a:ext cx="3302635" cy="1174750"/>
          </a:xfrm>
          <a:custGeom>
            <a:avLst/>
            <a:gdLst/>
            <a:ahLst/>
            <a:cxnLst/>
            <a:rect l="l" t="t" r="r" b="b"/>
            <a:pathLst>
              <a:path w="3302634" h="1174750">
                <a:moveTo>
                  <a:pt x="170814" y="803910"/>
                </a:moveTo>
                <a:lnTo>
                  <a:pt x="174624" y="803910"/>
                </a:lnTo>
                <a:lnTo>
                  <a:pt x="189229" y="803910"/>
                </a:lnTo>
                <a:lnTo>
                  <a:pt x="198754" y="796290"/>
                </a:lnTo>
                <a:lnTo>
                  <a:pt x="220344" y="796290"/>
                </a:lnTo>
                <a:lnTo>
                  <a:pt x="229869" y="803910"/>
                </a:lnTo>
                <a:lnTo>
                  <a:pt x="243204" y="817880"/>
                </a:lnTo>
                <a:lnTo>
                  <a:pt x="236219" y="832485"/>
                </a:lnTo>
                <a:lnTo>
                  <a:pt x="260984" y="832485"/>
                </a:lnTo>
                <a:lnTo>
                  <a:pt x="270509" y="859790"/>
                </a:lnTo>
                <a:lnTo>
                  <a:pt x="282574" y="856615"/>
                </a:lnTo>
                <a:lnTo>
                  <a:pt x="295909" y="867410"/>
                </a:lnTo>
                <a:lnTo>
                  <a:pt x="311149" y="859790"/>
                </a:lnTo>
                <a:lnTo>
                  <a:pt x="327024" y="874395"/>
                </a:lnTo>
                <a:lnTo>
                  <a:pt x="344804" y="874395"/>
                </a:lnTo>
                <a:lnTo>
                  <a:pt x="363854" y="885190"/>
                </a:lnTo>
                <a:lnTo>
                  <a:pt x="382269" y="892175"/>
                </a:lnTo>
                <a:lnTo>
                  <a:pt x="379729" y="909955"/>
                </a:lnTo>
                <a:lnTo>
                  <a:pt x="376554" y="930910"/>
                </a:lnTo>
                <a:lnTo>
                  <a:pt x="382269" y="944880"/>
                </a:lnTo>
                <a:lnTo>
                  <a:pt x="367029" y="944880"/>
                </a:lnTo>
                <a:lnTo>
                  <a:pt x="347979" y="952500"/>
                </a:lnTo>
                <a:lnTo>
                  <a:pt x="344804" y="969645"/>
                </a:lnTo>
                <a:lnTo>
                  <a:pt x="347979" y="969645"/>
                </a:lnTo>
                <a:lnTo>
                  <a:pt x="354329" y="966470"/>
                </a:lnTo>
                <a:lnTo>
                  <a:pt x="351789" y="969645"/>
                </a:lnTo>
                <a:lnTo>
                  <a:pt x="349884" y="972820"/>
                </a:lnTo>
                <a:lnTo>
                  <a:pt x="347979" y="975995"/>
                </a:lnTo>
                <a:lnTo>
                  <a:pt x="344804" y="977900"/>
                </a:lnTo>
                <a:lnTo>
                  <a:pt x="339724" y="982345"/>
                </a:lnTo>
                <a:lnTo>
                  <a:pt x="332739" y="987425"/>
                </a:lnTo>
                <a:lnTo>
                  <a:pt x="333374" y="988695"/>
                </a:lnTo>
                <a:lnTo>
                  <a:pt x="334644" y="991235"/>
                </a:lnTo>
                <a:lnTo>
                  <a:pt x="336549" y="993140"/>
                </a:lnTo>
                <a:lnTo>
                  <a:pt x="339724" y="994410"/>
                </a:lnTo>
                <a:lnTo>
                  <a:pt x="344804" y="996950"/>
                </a:lnTo>
                <a:lnTo>
                  <a:pt x="347979" y="998220"/>
                </a:lnTo>
                <a:lnTo>
                  <a:pt x="346709" y="1003300"/>
                </a:lnTo>
                <a:lnTo>
                  <a:pt x="345439" y="1007110"/>
                </a:lnTo>
                <a:lnTo>
                  <a:pt x="343534" y="1011555"/>
                </a:lnTo>
                <a:lnTo>
                  <a:pt x="340994" y="1014730"/>
                </a:lnTo>
                <a:lnTo>
                  <a:pt x="337819" y="1017270"/>
                </a:lnTo>
                <a:lnTo>
                  <a:pt x="334644" y="1020445"/>
                </a:lnTo>
                <a:lnTo>
                  <a:pt x="330834" y="1023620"/>
                </a:lnTo>
                <a:lnTo>
                  <a:pt x="327024" y="1026795"/>
                </a:lnTo>
                <a:lnTo>
                  <a:pt x="325754" y="1029970"/>
                </a:lnTo>
                <a:lnTo>
                  <a:pt x="327024" y="1033145"/>
                </a:lnTo>
                <a:lnTo>
                  <a:pt x="327659" y="1036320"/>
                </a:lnTo>
                <a:lnTo>
                  <a:pt x="328929" y="1037590"/>
                </a:lnTo>
                <a:lnTo>
                  <a:pt x="330834" y="1039495"/>
                </a:lnTo>
                <a:lnTo>
                  <a:pt x="332739" y="1041400"/>
                </a:lnTo>
                <a:lnTo>
                  <a:pt x="335279" y="1042670"/>
                </a:lnTo>
                <a:lnTo>
                  <a:pt x="337819" y="1043305"/>
                </a:lnTo>
                <a:lnTo>
                  <a:pt x="343534" y="1045845"/>
                </a:lnTo>
                <a:lnTo>
                  <a:pt x="349884" y="1048385"/>
                </a:lnTo>
                <a:lnTo>
                  <a:pt x="353059" y="1050290"/>
                </a:lnTo>
                <a:lnTo>
                  <a:pt x="355599" y="1052830"/>
                </a:lnTo>
                <a:lnTo>
                  <a:pt x="358774" y="1055370"/>
                </a:lnTo>
                <a:lnTo>
                  <a:pt x="400684" y="1082675"/>
                </a:lnTo>
                <a:lnTo>
                  <a:pt x="416559" y="1090295"/>
                </a:lnTo>
                <a:lnTo>
                  <a:pt x="419734" y="1090295"/>
                </a:lnTo>
                <a:lnTo>
                  <a:pt x="445134" y="1100455"/>
                </a:lnTo>
                <a:lnTo>
                  <a:pt x="466089" y="1108075"/>
                </a:lnTo>
                <a:lnTo>
                  <a:pt x="479424" y="1100455"/>
                </a:lnTo>
                <a:lnTo>
                  <a:pt x="501014" y="1111250"/>
                </a:lnTo>
                <a:lnTo>
                  <a:pt x="513079" y="1122045"/>
                </a:lnTo>
                <a:lnTo>
                  <a:pt x="532129" y="1118870"/>
                </a:lnTo>
                <a:lnTo>
                  <a:pt x="550544" y="1125220"/>
                </a:lnTo>
                <a:lnTo>
                  <a:pt x="563244" y="1136015"/>
                </a:lnTo>
                <a:lnTo>
                  <a:pt x="584834" y="1149985"/>
                </a:lnTo>
                <a:lnTo>
                  <a:pt x="600709" y="1164590"/>
                </a:lnTo>
                <a:lnTo>
                  <a:pt x="616584" y="1174750"/>
                </a:lnTo>
                <a:lnTo>
                  <a:pt x="628649" y="1153795"/>
                </a:lnTo>
                <a:lnTo>
                  <a:pt x="634364" y="1153795"/>
                </a:lnTo>
                <a:lnTo>
                  <a:pt x="632459" y="1152525"/>
                </a:lnTo>
                <a:lnTo>
                  <a:pt x="629919" y="1150620"/>
                </a:lnTo>
                <a:lnTo>
                  <a:pt x="628014" y="1148080"/>
                </a:lnTo>
                <a:lnTo>
                  <a:pt x="626109" y="1146175"/>
                </a:lnTo>
                <a:lnTo>
                  <a:pt x="624204" y="1143635"/>
                </a:lnTo>
                <a:lnTo>
                  <a:pt x="623569" y="1141095"/>
                </a:lnTo>
                <a:lnTo>
                  <a:pt x="622299" y="1138555"/>
                </a:lnTo>
                <a:lnTo>
                  <a:pt x="622299" y="1136015"/>
                </a:lnTo>
                <a:lnTo>
                  <a:pt x="617219" y="1131570"/>
                </a:lnTo>
                <a:lnTo>
                  <a:pt x="607059" y="1119505"/>
                </a:lnTo>
                <a:lnTo>
                  <a:pt x="588009" y="1082675"/>
                </a:lnTo>
                <a:lnTo>
                  <a:pt x="588009" y="1071880"/>
                </a:lnTo>
                <a:lnTo>
                  <a:pt x="582929" y="1071880"/>
                </a:lnTo>
                <a:lnTo>
                  <a:pt x="579119" y="1070610"/>
                </a:lnTo>
                <a:lnTo>
                  <a:pt x="575309" y="1068070"/>
                </a:lnTo>
                <a:lnTo>
                  <a:pt x="572134" y="1064895"/>
                </a:lnTo>
                <a:lnTo>
                  <a:pt x="570229" y="1061720"/>
                </a:lnTo>
                <a:lnTo>
                  <a:pt x="567689" y="1057910"/>
                </a:lnTo>
                <a:lnTo>
                  <a:pt x="566419" y="1052830"/>
                </a:lnTo>
                <a:lnTo>
                  <a:pt x="566419" y="1047750"/>
                </a:lnTo>
                <a:lnTo>
                  <a:pt x="566419" y="1044575"/>
                </a:lnTo>
                <a:lnTo>
                  <a:pt x="595629" y="1008380"/>
                </a:lnTo>
                <a:lnTo>
                  <a:pt x="602614" y="1003300"/>
                </a:lnTo>
                <a:lnTo>
                  <a:pt x="610234" y="998220"/>
                </a:lnTo>
                <a:lnTo>
                  <a:pt x="612774" y="991235"/>
                </a:lnTo>
                <a:lnTo>
                  <a:pt x="600709" y="987425"/>
                </a:lnTo>
                <a:lnTo>
                  <a:pt x="612774" y="976630"/>
                </a:lnTo>
                <a:lnTo>
                  <a:pt x="600709" y="963295"/>
                </a:lnTo>
                <a:lnTo>
                  <a:pt x="588009" y="948690"/>
                </a:lnTo>
                <a:lnTo>
                  <a:pt x="569594" y="948690"/>
                </a:lnTo>
                <a:lnTo>
                  <a:pt x="563244" y="934720"/>
                </a:lnTo>
                <a:lnTo>
                  <a:pt x="553719" y="927735"/>
                </a:lnTo>
                <a:lnTo>
                  <a:pt x="550544" y="909955"/>
                </a:lnTo>
                <a:lnTo>
                  <a:pt x="550544" y="888365"/>
                </a:lnTo>
                <a:lnTo>
                  <a:pt x="556894" y="874395"/>
                </a:lnTo>
                <a:lnTo>
                  <a:pt x="560069" y="859790"/>
                </a:lnTo>
                <a:lnTo>
                  <a:pt x="575309" y="870585"/>
                </a:lnTo>
                <a:lnTo>
                  <a:pt x="591184" y="877570"/>
                </a:lnTo>
                <a:lnTo>
                  <a:pt x="600709" y="874395"/>
                </a:lnTo>
                <a:lnTo>
                  <a:pt x="588009" y="856615"/>
                </a:lnTo>
                <a:lnTo>
                  <a:pt x="603884" y="845820"/>
                </a:lnTo>
                <a:lnTo>
                  <a:pt x="619124" y="828040"/>
                </a:lnTo>
                <a:lnTo>
                  <a:pt x="634364" y="824865"/>
                </a:lnTo>
                <a:lnTo>
                  <a:pt x="653414" y="824865"/>
                </a:lnTo>
                <a:lnTo>
                  <a:pt x="666114" y="817880"/>
                </a:lnTo>
                <a:lnTo>
                  <a:pt x="687704" y="824865"/>
                </a:lnTo>
                <a:lnTo>
                  <a:pt x="709294" y="835660"/>
                </a:lnTo>
                <a:lnTo>
                  <a:pt x="728344" y="856615"/>
                </a:lnTo>
                <a:lnTo>
                  <a:pt x="749934" y="852805"/>
                </a:lnTo>
                <a:lnTo>
                  <a:pt x="768349" y="842645"/>
                </a:lnTo>
                <a:lnTo>
                  <a:pt x="784224" y="842645"/>
                </a:lnTo>
                <a:lnTo>
                  <a:pt x="802639" y="839470"/>
                </a:lnTo>
                <a:lnTo>
                  <a:pt x="821689" y="849630"/>
                </a:lnTo>
                <a:lnTo>
                  <a:pt x="843279" y="856615"/>
                </a:lnTo>
                <a:lnTo>
                  <a:pt x="864869" y="852805"/>
                </a:lnTo>
                <a:lnTo>
                  <a:pt x="886459" y="842645"/>
                </a:lnTo>
                <a:lnTo>
                  <a:pt x="886459" y="828040"/>
                </a:lnTo>
                <a:lnTo>
                  <a:pt x="871219" y="824865"/>
                </a:lnTo>
                <a:lnTo>
                  <a:pt x="852804" y="817880"/>
                </a:lnTo>
                <a:lnTo>
                  <a:pt x="840104" y="810895"/>
                </a:lnTo>
                <a:lnTo>
                  <a:pt x="859154" y="803910"/>
                </a:lnTo>
                <a:lnTo>
                  <a:pt x="855979" y="782320"/>
                </a:lnTo>
                <a:lnTo>
                  <a:pt x="880744" y="779145"/>
                </a:lnTo>
                <a:lnTo>
                  <a:pt x="849629" y="750570"/>
                </a:lnTo>
                <a:lnTo>
                  <a:pt x="899159" y="740410"/>
                </a:lnTo>
                <a:lnTo>
                  <a:pt x="939799" y="736600"/>
                </a:lnTo>
                <a:lnTo>
                  <a:pt x="946149" y="721995"/>
                </a:lnTo>
                <a:lnTo>
                  <a:pt x="974089" y="718820"/>
                </a:lnTo>
                <a:lnTo>
                  <a:pt x="1002029" y="711835"/>
                </a:lnTo>
                <a:lnTo>
                  <a:pt x="1011554" y="697230"/>
                </a:lnTo>
                <a:lnTo>
                  <a:pt x="1042669" y="704850"/>
                </a:lnTo>
                <a:lnTo>
                  <a:pt x="1061084" y="701040"/>
                </a:lnTo>
                <a:lnTo>
                  <a:pt x="1073784" y="711835"/>
                </a:lnTo>
                <a:lnTo>
                  <a:pt x="1076324" y="740410"/>
                </a:lnTo>
                <a:lnTo>
                  <a:pt x="1095374" y="740410"/>
                </a:lnTo>
                <a:lnTo>
                  <a:pt x="1101724" y="732155"/>
                </a:lnTo>
                <a:lnTo>
                  <a:pt x="1111249" y="740410"/>
                </a:lnTo>
                <a:lnTo>
                  <a:pt x="1129030" y="744220"/>
                </a:lnTo>
                <a:lnTo>
                  <a:pt x="1138555" y="744220"/>
                </a:lnTo>
                <a:lnTo>
                  <a:pt x="1138555" y="764540"/>
                </a:lnTo>
                <a:lnTo>
                  <a:pt x="1157605" y="761365"/>
                </a:lnTo>
                <a:lnTo>
                  <a:pt x="1176020" y="750570"/>
                </a:lnTo>
                <a:lnTo>
                  <a:pt x="1195070" y="732155"/>
                </a:lnTo>
                <a:lnTo>
                  <a:pt x="1207134" y="725805"/>
                </a:lnTo>
                <a:lnTo>
                  <a:pt x="1207134" y="744220"/>
                </a:lnTo>
                <a:lnTo>
                  <a:pt x="1226184" y="754380"/>
                </a:lnTo>
                <a:lnTo>
                  <a:pt x="1247774" y="764540"/>
                </a:lnTo>
                <a:lnTo>
                  <a:pt x="1266824" y="789305"/>
                </a:lnTo>
                <a:lnTo>
                  <a:pt x="1291589" y="814705"/>
                </a:lnTo>
                <a:lnTo>
                  <a:pt x="1313180" y="835660"/>
                </a:lnTo>
                <a:lnTo>
                  <a:pt x="1322070" y="852805"/>
                </a:lnTo>
                <a:lnTo>
                  <a:pt x="1328420" y="835660"/>
                </a:lnTo>
                <a:lnTo>
                  <a:pt x="1341755" y="832485"/>
                </a:lnTo>
                <a:lnTo>
                  <a:pt x="1350645" y="845820"/>
                </a:lnTo>
                <a:lnTo>
                  <a:pt x="1369059" y="852805"/>
                </a:lnTo>
                <a:lnTo>
                  <a:pt x="1390649" y="849630"/>
                </a:lnTo>
                <a:lnTo>
                  <a:pt x="1403984" y="842645"/>
                </a:lnTo>
                <a:lnTo>
                  <a:pt x="1422399" y="859790"/>
                </a:lnTo>
                <a:lnTo>
                  <a:pt x="1443989" y="874395"/>
                </a:lnTo>
                <a:lnTo>
                  <a:pt x="1463039" y="888365"/>
                </a:lnTo>
                <a:lnTo>
                  <a:pt x="1487805" y="892175"/>
                </a:lnTo>
                <a:lnTo>
                  <a:pt x="1490345" y="895985"/>
                </a:lnTo>
                <a:lnTo>
                  <a:pt x="1492249" y="894715"/>
                </a:lnTo>
                <a:lnTo>
                  <a:pt x="1494155" y="893445"/>
                </a:lnTo>
                <a:lnTo>
                  <a:pt x="1495424" y="892810"/>
                </a:lnTo>
                <a:lnTo>
                  <a:pt x="1497964" y="892175"/>
                </a:lnTo>
                <a:lnTo>
                  <a:pt x="1504314" y="892175"/>
                </a:lnTo>
                <a:lnTo>
                  <a:pt x="1511934" y="892175"/>
                </a:lnTo>
                <a:lnTo>
                  <a:pt x="1515109" y="891540"/>
                </a:lnTo>
                <a:lnTo>
                  <a:pt x="1517014" y="890270"/>
                </a:lnTo>
                <a:lnTo>
                  <a:pt x="1520824" y="888365"/>
                </a:lnTo>
                <a:lnTo>
                  <a:pt x="1522730" y="887095"/>
                </a:lnTo>
                <a:lnTo>
                  <a:pt x="1527809" y="882650"/>
                </a:lnTo>
                <a:lnTo>
                  <a:pt x="1531620" y="881380"/>
                </a:lnTo>
                <a:lnTo>
                  <a:pt x="1535430" y="880745"/>
                </a:lnTo>
                <a:lnTo>
                  <a:pt x="1540509" y="880110"/>
                </a:lnTo>
                <a:lnTo>
                  <a:pt x="1543684" y="878205"/>
                </a:lnTo>
                <a:lnTo>
                  <a:pt x="1547495" y="875665"/>
                </a:lnTo>
                <a:lnTo>
                  <a:pt x="1555114" y="869950"/>
                </a:lnTo>
                <a:lnTo>
                  <a:pt x="1562099" y="863600"/>
                </a:lnTo>
                <a:lnTo>
                  <a:pt x="1569084" y="857250"/>
                </a:lnTo>
                <a:lnTo>
                  <a:pt x="1576705" y="852170"/>
                </a:lnTo>
                <a:lnTo>
                  <a:pt x="1580514" y="849630"/>
                </a:lnTo>
                <a:lnTo>
                  <a:pt x="1584959" y="847725"/>
                </a:lnTo>
                <a:lnTo>
                  <a:pt x="1588770" y="846455"/>
                </a:lnTo>
                <a:lnTo>
                  <a:pt x="1593849" y="845820"/>
                </a:lnTo>
                <a:lnTo>
                  <a:pt x="1598930" y="846455"/>
                </a:lnTo>
                <a:lnTo>
                  <a:pt x="1603374" y="847090"/>
                </a:lnTo>
                <a:lnTo>
                  <a:pt x="1607820" y="848360"/>
                </a:lnTo>
                <a:lnTo>
                  <a:pt x="1610995" y="849630"/>
                </a:lnTo>
                <a:lnTo>
                  <a:pt x="1614805" y="850900"/>
                </a:lnTo>
                <a:lnTo>
                  <a:pt x="1617345" y="852170"/>
                </a:lnTo>
                <a:lnTo>
                  <a:pt x="1621155" y="852805"/>
                </a:lnTo>
                <a:lnTo>
                  <a:pt x="1624330" y="852805"/>
                </a:lnTo>
                <a:lnTo>
                  <a:pt x="1637029" y="845820"/>
                </a:lnTo>
                <a:lnTo>
                  <a:pt x="1642745" y="845820"/>
                </a:lnTo>
                <a:lnTo>
                  <a:pt x="1649729" y="845820"/>
                </a:lnTo>
                <a:lnTo>
                  <a:pt x="1649729" y="850900"/>
                </a:lnTo>
                <a:lnTo>
                  <a:pt x="1651000" y="854710"/>
                </a:lnTo>
                <a:lnTo>
                  <a:pt x="1651634" y="857885"/>
                </a:lnTo>
                <a:lnTo>
                  <a:pt x="1652904" y="861060"/>
                </a:lnTo>
                <a:lnTo>
                  <a:pt x="1656079" y="866140"/>
                </a:lnTo>
                <a:lnTo>
                  <a:pt x="1658620" y="870585"/>
                </a:lnTo>
                <a:lnTo>
                  <a:pt x="1742439" y="870585"/>
                </a:lnTo>
                <a:lnTo>
                  <a:pt x="1743075" y="866140"/>
                </a:lnTo>
                <a:lnTo>
                  <a:pt x="1736725" y="847090"/>
                </a:lnTo>
                <a:lnTo>
                  <a:pt x="1735454" y="844550"/>
                </a:lnTo>
                <a:lnTo>
                  <a:pt x="1732914" y="841375"/>
                </a:lnTo>
                <a:lnTo>
                  <a:pt x="1729104" y="836930"/>
                </a:lnTo>
                <a:lnTo>
                  <a:pt x="1724659" y="831215"/>
                </a:lnTo>
                <a:lnTo>
                  <a:pt x="1723389" y="827405"/>
                </a:lnTo>
                <a:lnTo>
                  <a:pt x="1722120" y="824865"/>
                </a:lnTo>
                <a:lnTo>
                  <a:pt x="1720850" y="821055"/>
                </a:lnTo>
                <a:lnTo>
                  <a:pt x="1720850" y="800100"/>
                </a:lnTo>
                <a:lnTo>
                  <a:pt x="1727200" y="796290"/>
                </a:lnTo>
                <a:lnTo>
                  <a:pt x="1817370" y="817880"/>
                </a:lnTo>
                <a:lnTo>
                  <a:pt x="1819275" y="824230"/>
                </a:lnTo>
                <a:lnTo>
                  <a:pt x="1820545" y="829310"/>
                </a:lnTo>
                <a:lnTo>
                  <a:pt x="1822450" y="835025"/>
                </a:lnTo>
                <a:lnTo>
                  <a:pt x="1844675" y="857885"/>
                </a:lnTo>
                <a:lnTo>
                  <a:pt x="1849754" y="859790"/>
                </a:lnTo>
                <a:lnTo>
                  <a:pt x="1853564" y="861695"/>
                </a:lnTo>
                <a:lnTo>
                  <a:pt x="1858645" y="862330"/>
                </a:lnTo>
                <a:lnTo>
                  <a:pt x="1864995" y="863600"/>
                </a:lnTo>
                <a:lnTo>
                  <a:pt x="1870709" y="863600"/>
                </a:lnTo>
                <a:lnTo>
                  <a:pt x="1876425" y="863600"/>
                </a:lnTo>
                <a:lnTo>
                  <a:pt x="1882139" y="863600"/>
                </a:lnTo>
                <a:lnTo>
                  <a:pt x="1887220" y="861695"/>
                </a:lnTo>
                <a:lnTo>
                  <a:pt x="1892300" y="860425"/>
                </a:lnTo>
                <a:lnTo>
                  <a:pt x="1897379" y="857885"/>
                </a:lnTo>
                <a:lnTo>
                  <a:pt x="1901825" y="856615"/>
                </a:lnTo>
                <a:lnTo>
                  <a:pt x="1906270" y="854710"/>
                </a:lnTo>
                <a:lnTo>
                  <a:pt x="1911350" y="853440"/>
                </a:lnTo>
                <a:lnTo>
                  <a:pt x="1917700" y="852805"/>
                </a:lnTo>
                <a:lnTo>
                  <a:pt x="1924684" y="853440"/>
                </a:lnTo>
                <a:lnTo>
                  <a:pt x="1931034" y="854710"/>
                </a:lnTo>
                <a:lnTo>
                  <a:pt x="1937384" y="855980"/>
                </a:lnTo>
                <a:lnTo>
                  <a:pt x="1943734" y="857885"/>
                </a:lnTo>
                <a:lnTo>
                  <a:pt x="1949450" y="860425"/>
                </a:lnTo>
                <a:lnTo>
                  <a:pt x="1955164" y="863600"/>
                </a:lnTo>
                <a:lnTo>
                  <a:pt x="1959609" y="866775"/>
                </a:lnTo>
                <a:lnTo>
                  <a:pt x="1965325" y="869950"/>
                </a:lnTo>
                <a:lnTo>
                  <a:pt x="1974214" y="876300"/>
                </a:lnTo>
                <a:lnTo>
                  <a:pt x="1983104" y="882650"/>
                </a:lnTo>
                <a:lnTo>
                  <a:pt x="1987550" y="885825"/>
                </a:lnTo>
                <a:lnTo>
                  <a:pt x="1992629" y="887730"/>
                </a:lnTo>
                <a:lnTo>
                  <a:pt x="1996439" y="890270"/>
                </a:lnTo>
                <a:lnTo>
                  <a:pt x="2000884" y="892175"/>
                </a:lnTo>
                <a:lnTo>
                  <a:pt x="2082164" y="892175"/>
                </a:lnTo>
                <a:lnTo>
                  <a:pt x="2086609" y="891540"/>
                </a:lnTo>
                <a:lnTo>
                  <a:pt x="2091054" y="890905"/>
                </a:lnTo>
                <a:lnTo>
                  <a:pt x="2094229" y="889000"/>
                </a:lnTo>
                <a:lnTo>
                  <a:pt x="2096770" y="887095"/>
                </a:lnTo>
                <a:lnTo>
                  <a:pt x="2098675" y="885825"/>
                </a:lnTo>
                <a:lnTo>
                  <a:pt x="2101215" y="882650"/>
                </a:lnTo>
                <a:lnTo>
                  <a:pt x="2102485" y="880745"/>
                </a:lnTo>
                <a:lnTo>
                  <a:pt x="2103120" y="877570"/>
                </a:lnTo>
                <a:lnTo>
                  <a:pt x="2105660" y="873125"/>
                </a:lnTo>
                <a:lnTo>
                  <a:pt x="2122804" y="863600"/>
                </a:lnTo>
                <a:lnTo>
                  <a:pt x="2133600" y="864235"/>
                </a:lnTo>
                <a:lnTo>
                  <a:pt x="2143760" y="865505"/>
                </a:lnTo>
                <a:lnTo>
                  <a:pt x="2154554" y="867410"/>
                </a:lnTo>
                <a:lnTo>
                  <a:pt x="2164079" y="868680"/>
                </a:lnTo>
                <a:lnTo>
                  <a:pt x="2178685" y="873125"/>
                </a:lnTo>
                <a:lnTo>
                  <a:pt x="2184400" y="874395"/>
                </a:lnTo>
                <a:lnTo>
                  <a:pt x="2191385" y="874395"/>
                </a:lnTo>
                <a:lnTo>
                  <a:pt x="2197100" y="874395"/>
                </a:lnTo>
                <a:lnTo>
                  <a:pt x="2201545" y="874395"/>
                </a:lnTo>
                <a:lnTo>
                  <a:pt x="2207260" y="874395"/>
                </a:lnTo>
                <a:lnTo>
                  <a:pt x="2210435" y="874395"/>
                </a:lnTo>
                <a:lnTo>
                  <a:pt x="2214245" y="872490"/>
                </a:lnTo>
                <a:lnTo>
                  <a:pt x="2219325" y="870585"/>
                </a:lnTo>
                <a:lnTo>
                  <a:pt x="2223135" y="868045"/>
                </a:lnTo>
                <a:lnTo>
                  <a:pt x="2227579" y="864870"/>
                </a:lnTo>
                <a:lnTo>
                  <a:pt x="2231390" y="861060"/>
                </a:lnTo>
                <a:lnTo>
                  <a:pt x="2235200" y="857250"/>
                </a:lnTo>
                <a:lnTo>
                  <a:pt x="2237740" y="852805"/>
                </a:lnTo>
                <a:lnTo>
                  <a:pt x="2235200" y="851535"/>
                </a:lnTo>
                <a:lnTo>
                  <a:pt x="2232660" y="849630"/>
                </a:lnTo>
                <a:lnTo>
                  <a:pt x="2229485" y="846455"/>
                </a:lnTo>
                <a:lnTo>
                  <a:pt x="2228215" y="843915"/>
                </a:lnTo>
                <a:lnTo>
                  <a:pt x="2225040" y="840105"/>
                </a:lnTo>
                <a:lnTo>
                  <a:pt x="2223770" y="836295"/>
                </a:lnTo>
                <a:lnTo>
                  <a:pt x="2223135" y="833120"/>
                </a:lnTo>
                <a:lnTo>
                  <a:pt x="2222500" y="828040"/>
                </a:lnTo>
                <a:lnTo>
                  <a:pt x="2223135" y="822960"/>
                </a:lnTo>
                <a:lnTo>
                  <a:pt x="2223770" y="819150"/>
                </a:lnTo>
                <a:lnTo>
                  <a:pt x="2225040" y="815975"/>
                </a:lnTo>
                <a:lnTo>
                  <a:pt x="2226945" y="812800"/>
                </a:lnTo>
                <a:lnTo>
                  <a:pt x="2228215" y="809625"/>
                </a:lnTo>
                <a:lnTo>
                  <a:pt x="2229485" y="805815"/>
                </a:lnTo>
                <a:lnTo>
                  <a:pt x="2230754" y="802005"/>
                </a:lnTo>
                <a:lnTo>
                  <a:pt x="2231390" y="796290"/>
                </a:lnTo>
                <a:lnTo>
                  <a:pt x="2231390" y="792480"/>
                </a:lnTo>
                <a:lnTo>
                  <a:pt x="2230120" y="789940"/>
                </a:lnTo>
                <a:lnTo>
                  <a:pt x="2229485" y="786765"/>
                </a:lnTo>
                <a:lnTo>
                  <a:pt x="2228215" y="785495"/>
                </a:lnTo>
                <a:lnTo>
                  <a:pt x="2223770" y="781685"/>
                </a:lnTo>
                <a:lnTo>
                  <a:pt x="2219325" y="779145"/>
                </a:lnTo>
                <a:lnTo>
                  <a:pt x="2214245" y="777240"/>
                </a:lnTo>
                <a:lnTo>
                  <a:pt x="2210435" y="774700"/>
                </a:lnTo>
                <a:lnTo>
                  <a:pt x="2208529" y="772795"/>
                </a:lnTo>
                <a:lnTo>
                  <a:pt x="2207895" y="770255"/>
                </a:lnTo>
                <a:lnTo>
                  <a:pt x="2207260" y="768350"/>
                </a:lnTo>
                <a:lnTo>
                  <a:pt x="2207260" y="764540"/>
                </a:lnTo>
                <a:lnTo>
                  <a:pt x="2207260" y="759460"/>
                </a:lnTo>
                <a:lnTo>
                  <a:pt x="2207260" y="754380"/>
                </a:lnTo>
                <a:lnTo>
                  <a:pt x="2262504" y="744220"/>
                </a:lnTo>
                <a:lnTo>
                  <a:pt x="2280920" y="749935"/>
                </a:lnTo>
                <a:lnTo>
                  <a:pt x="2294254" y="754380"/>
                </a:lnTo>
                <a:lnTo>
                  <a:pt x="2308860" y="758190"/>
                </a:lnTo>
                <a:lnTo>
                  <a:pt x="2344420" y="777875"/>
                </a:lnTo>
                <a:lnTo>
                  <a:pt x="2352040" y="786130"/>
                </a:lnTo>
                <a:lnTo>
                  <a:pt x="2360295" y="795020"/>
                </a:lnTo>
                <a:lnTo>
                  <a:pt x="2392679" y="817245"/>
                </a:lnTo>
                <a:lnTo>
                  <a:pt x="2399665" y="817880"/>
                </a:lnTo>
                <a:lnTo>
                  <a:pt x="2401570" y="824865"/>
                </a:lnTo>
                <a:lnTo>
                  <a:pt x="2404110" y="831215"/>
                </a:lnTo>
                <a:lnTo>
                  <a:pt x="2407285" y="836930"/>
                </a:lnTo>
                <a:lnTo>
                  <a:pt x="2411729" y="842010"/>
                </a:lnTo>
                <a:lnTo>
                  <a:pt x="2415540" y="846455"/>
                </a:lnTo>
                <a:lnTo>
                  <a:pt x="2419985" y="851535"/>
                </a:lnTo>
                <a:lnTo>
                  <a:pt x="2425065" y="854710"/>
                </a:lnTo>
                <a:lnTo>
                  <a:pt x="2430145" y="857885"/>
                </a:lnTo>
                <a:lnTo>
                  <a:pt x="2435860" y="861695"/>
                </a:lnTo>
                <a:lnTo>
                  <a:pt x="2440940" y="864870"/>
                </a:lnTo>
                <a:lnTo>
                  <a:pt x="2447925" y="867410"/>
                </a:lnTo>
                <a:lnTo>
                  <a:pt x="2453640" y="869950"/>
                </a:lnTo>
                <a:lnTo>
                  <a:pt x="2465704" y="874395"/>
                </a:lnTo>
                <a:lnTo>
                  <a:pt x="2477135" y="877570"/>
                </a:lnTo>
                <a:lnTo>
                  <a:pt x="2484120" y="880745"/>
                </a:lnTo>
                <a:lnTo>
                  <a:pt x="2491104" y="884555"/>
                </a:lnTo>
                <a:lnTo>
                  <a:pt x="2496820" y="889000"/>
                </a:lnTo>
                <a:lnTo>
                  <a:pt x="2502535" y="893445"/>
                </a:lnTo>
                <a:lnTo>
                  <a:pt x="2513329" y="904875"/>
                </a:lnTo>
                <a:lnTo>
                  <a:pt x="2524125" y="915035"/>
                </a:lnTo>
                <a:lnTo>
                  <a:pt x="2529204" y="920115"/>
                </a:lnTo>
                <a:lnTo>
                  <a:pt x="2534285" y="924560"/>
                </a:lnTo>
                <a:lnTo>
                  <a:pt x="2540000" y="929640"/>
                </a:lnTo>
                <a:lnTo>
                  <a:pt x="2545715" y="934085"/>
                </a:lnTo>
                <a:lnTo>
                  <a:pt x="2551429" y="936625"/>
                </a:lnTo>
                <a:lnTo>
                  <a:pt x="2557779" y="939800"/>
                </a:lnTo>
                <a:lnTo>
                  <a:pt x="2564129" y="941070"/>
                </a:lnTo>
                <a:lnTo>
                  <a:pt x="2571115" y="941070"/>
                </a:lnTo>
                <a:lnTo>
                  <a:pt x="2574925" y="941070"/>
                </a:lnTo>
                <a:lnTo>
                  <a:pt x="2579370" y="941070"/>
                </a:lnTo>
                <a:lnTo>
                  <a:pt x="2583179" y="939800"/>
                </a:lnTo>
                <a:lnTo>
                  <a:pt x="2586990" y="937895"/>
                </a:lnTo>
                <a:lnTo>
                  <a:pt x="2593340" y="934085"/>
                </a:lnTo>
                <a:lnTo>
                  <a:pt x="2600325" y="929005"/>
                </a:lnTo>
                <a:lnTo>
                  <a:pt x="2607310" y="923925"/>
                </a:lnTo>
                <a:lnTo>
                  <a:pt x="2613660" y="920750"/>
                </a:lnTo>
                <a:lnTo>
                  <a:pt x="2617470" y="918845"/>
                </a:lnTo>
                <a:lnTo>
                  <a:pt x="2621279" y="917575"/>
                </a:lnTo>
                <a:lnTo>
                  <a:pt x="2625090" y="917575"/>
                </a:lnTo>
                <a:lnTo>
                  <a:pt x="2630170" y="916305"/>
                </a:lnTo>
                <a:lnTo>
                  <a:pt x="2633345" y="917575"/>
                </a:lnTo>
                <a:lnTo>
                  <a:pt x="2635885" y="918210"/>
                </a:lnTo>
                <a:lnTo>
                  <a:pt x="2637790" y="920115"/>
                </a:lnTo>
                <a:lnTo>
                  <a:pt x="2639695" y="922020"/>
                </a:lnTo>
                <a:lnTo>
                  <a:pt x="2642870" y="925195"/>
                </a:lnTo>
                <a:lnTo>
                  <a:pt x="2645410" y="927735"/>
                </a:lnTo>
                <a:lnTo>
                  <a:pt x="2645410" y="934720"/>
                </a:lnTo>
                <a:lnTo>
                  <a:pt x="2645410" y="939800"/>
                </a:lnTo>
                <a:lnTo>
                  <a:pt x="2645410" y="943610"/>
                </a:lnTo>
                <a:lnTo>
                  <a:pt x="2645410" y="948690"/>
                </a:lnTo>
                <a:lnTo>
                  <a:pt x="2645410" y="953135"/>
                </a:lnTo>
                <a:lnTo>
                  <a:pt x="2646679" y="958850"/>
                </a:lnTo>
                <a:lnTo>
                  <a:pt x="2647950" y="963295"/>
                </a:lnTo>
                <a:lnTo>
                  <a:pt x="2649220" y="967105"/>
                </a:lnTo>
                <a:lnTo>
                  <a:pt x="2651125" y="970915"/>
                </a:lnTo>
                <a:lnTo>
                  <a:pt x="2653665" y="974725"/>
                </a:lnTo>
                <a:lnTo>
                  <a:pt x="2654935" y="977265"/>
                </a:lnTo>
                <a:lnTo>
                  <a:pt x="2658110" y="980440"/>
                </a:lnTo>
                <a:lnTo>
                  <a:pt x="2658110" y="1026795"/>
                </a:lnTo>
                <a:lnTo>
                  <a:pt x="2654300" y="1027430"/>
                </a:lnTo>
                <a:lnTo>
                  <a:pt x="2649854" y="1028065"/>
                </a:lnTo>
                <a:lnTo>
                  <a:pt x="2646679" y="1028065"/>
                </a:lnTo>
                <a:lnTo>
                  <a:pt x="2642235" y="1028065"/>
                </a:lnTo>
                <a:lnTo>
                  <a:pt x="2633979" y="1026795"/>
                </a:lnTo>
                <a:lnTo>
                  <a:pt x="2626995" y="1026795"/>
                </a:lnTo>
                <a:lnTo>
                  <a:pt x="2625090" y="1026795"/>
                </a:lnTo>
                <a:lnTo>
                  <a:pt x="2624454" y="1028065"/>
                </a:lnTo>
                <a:lnTo>
                  <a:pt x="2623185" y="1029335"/>
                </a:lnTo>
                <a:lnTo>
                  <a:pt x="2622550" y="1029970"/>
                </a:lnTo>
                <a:lnTo>
                  <a:pt x="2621279" y="1033780"/>
                </a:lnTo>
                <a:lnTo>
                  <a:pt x="2620010" y="1036955"/>
                </a:lnTo>
                <a:lnTo>
                  <a:pt x="2621279" y="1042670"/>
                </a:lnTo>
                <a:lnTo>
                  <a:pt x="2630170" y="1066165"/>
                </a:lnTo>
                <a:lnTo>
                  <a:pt x="2632710" y="1069975"/>
                </a:lnTo>
                <a:lnTo>
                  <a:pt x="2635885" y="1073150"/>
                </a:lnTo>
                <a:lnTo>
                  <a:pt x="2640965" y="1078865"/>
                </a:lnTo>
                <a:lnTo>
                  <a:pt x="2645410" y="1083945"/>
                </a:lnTo>
                <a:lnTo>
                  <a:pt x="2647315" y="1087755"/>
                </a:lnTo>
                <a:lnTo>
                  <a:pt x="2648585" y="1089660"/>
                </a:lnTo>
                <a:lnTo>
                  <a:pt x="2648585" y="1091565"/>
                </a:lnTo>
                <a:lnTo>
                  <a:pt x="2648585" y="1094105"/>
                </a:lnTo>
                <a:lnTo>
                  <a:pt x="2692400" y="1100455"/>
                </a:lnTo>
                <a:lnTo>
                  <a:pt x="2695575" y="1100455"/>
                </a:lnTo>
                <a:lnTo>
                  <a:pt x="2698750" y="1099820"/>
                </a:lnTo>
                <a:lnTo>
                  <a:pt x="2701925" y="1098550"/>
                </a:lnTo>
                <a:lnTo>
                  <a:pt x="2705735" y="1096645"/>
                </a:lnTo>
                <a:lnTo>
                  <a:pt x="2707640" y="1094740"/>
                </a:lnTo>
                <a:lnTo>
                  <a:pt x="2710815" y="1092200"/>
                </a:lnTo>
                <a:lnTo>
                  <a:pt x="2713354" y="1089660"/>
                </a:lnTo>
                <a:lnTo>
                  <a:pt x="2715895" y="1085215"/>
                </a:lnTo>
                <a:lnTo>
                  <a:pt x="2720340" y="1078230"/>
                </a:lnTo>
                <a:lnTo>
                  <a:pt x="2733675" y="1041400"/>
                </a:lnTo>
                <a:lnTo>
                  <a:pt x="2741295" y="994410"/>
                </a:lnTo>
                <a:lnTo>
                  <a:pt x="2741929" y="980440"/>
                </a:lnTo>
                <a:lnTo>
                  <a:pt x="2741929" y="971550"/>
                </a:lnTo>
                <a:lnTo>
                  <a:pt x="2741929" y="962025"/>
                </a:lnTo>
                <a:lnTo>
                  <a:pt x="2741929" y="950595"/>
                </a:lnTo>
                <a:lnTo>
                  <a:pt x="2741929" y="937895"/>
                </a:lnTo>
                <a:lnTo>
                  <a:pt x="2741929" y="930910"/>
                </a:lnTo>
                <a:lnTo>
                  <a:pt x="2741929" y="924560"/>
                </a:lnTo>
                <a:lnTo>
                  <a:pt x="2743200" y="922020"/>
                </a:lnTo>
                <a:lnTo>
                  <a:pt x="2744470" y="920115"/>
                </a:lnTo>
                <a:lnTo>
                  <a:pt x="2747645" y="918210"/>
                </a:lnTo>
                <a:lnTo>
                  <a:pt x="2751454" y="916305"/>
                </a:lnTo>
                <a:lnTo>
                  <a:pt x="2751454" y="899795"/>
                </a:lnTo>
                <a:lnTo>
                  <a:pt x="2748279" y="897255"/>
                </a:lnTo>
                <a:lnTo>
                  <a:pt x="2745104" y="893445"/>
                </a:lnTo>
                <a:lnTo>
                  <a:pt x="2740660" y="889635"/>
                </a:lnTo>
                <a:lnTo>
                  <a:pt x="2737485" y="885190"/>
                </a:lnTo>
                <a:lnTo>
                  <a:pt x="2733675" y="880110"/>
                </a:lnTo>
                <a:lnTo>
                  <a:pt x="2731135" y="874395"/>
                </a:lnTo>
                <a:lnTo>
                  <a:pt x="2729865" y="871855"/>
                </a:lnTo>
                <a:lnTo>
                  <a:pt x="2729229" y="869950"/>
                </a:lnTo>
                <a:lnTo>
                  <a:pt x="2729229" y="866775"/>
                </a:lnTo>
                <a:lnTo>
                  <a:pt x="2729229" y="863600"/>
                </a:lnTo>
                <a:lnTo>
                  <a:pt x="2724785" y="859155"/>
                </a:lnTo>
                <a:lnTo>
                  <a:pt x="2720975" y="854710"/>
                </a:lnTo>
                <a:lnTo>
                  <a:pt x="2716529" y="849630"/>
                </a:lnTo>
                <a:lnTo>
                  <a:pt x="2712720" y="844550"/>
                </a:lnTo>
                <a:lnTo>
                  <a:pt x="2705735" y="832485"/>
                </a:lnTo>
                <a:lnTo>
                  <a:pt x="2698750" y="819150"/>
                </a:lnTo>
                <a:lnTo>
                  <a:pt x="2693035" y="805180"/>
                </a:lnTo>
                <a:lnTo>
                  <a:pt x="2686685" y="790575"/>
                </a:lnTo>
                <a:lnTo>
                  <a:pt x="2680335" y="775970"/>
                </a:lnTo>
                <a:lnTo>
                  <a:pt x="2673350" y="761365"/>
                </a:lnTo>
                <a:lnTo>
                  <a:pt x="2670175" y="755015"/>
                </a:lnTo>
                <a:lnTo>
                  <a:pt x="2666365" y="749935"/>
                </a:lnTo>
                <a:lnTo>
                  <a:pt x="2662554" y="744855"/>
                </a:lnTo>
                <a:lnTo>
                  <a:pt x="2658110" y="740410"/>
                </a:lnTo>
                <a:lnTo>
                  <a:pt x="2653665" y="737235"/>
                </a:lnTo>
                <a:lnTo>
                  <a:pt x="2647950" y="733425"/>
                </a:lnTo>
                <a:lnTo>
                  <a:pt x="2642235" y="730885"/>
                </a:lnTo>
                <a:lnTo>
                  <a:pt x="2636520" y="728345"/>
                </a:lnTo>
                <a:lnTo>
                  <a:pt x="2623185" y="724535"/>
                </a:lnTo>
                <a:lnTo>
                  <a:pt x="2609215" y="720725"/>
                </a:lnTo>
                <a:lnTo>
                  <a:pt x="2595245" y="716280"/>
                </a:lnTo>
                <a:lnTo>
                  <a:pt x="2580640" y="711835"/>
                </a:lnTo>
                <a:lnTo>
                  <a:pt x="2578100" y="718185"/>
                </a:lnTo>
                <a:lnTo>
                  <a:pt x="2576829" y="725805"/>
                </a:lnTo>
                <a:lnTo>
                  <a:pt x="2575560" y="729615"/>
                </a:lnTo>
                <a:lnTo>
                  <a:pt x="2574925" y="733425"/>
                </a:lnTo>
                <a:lnTo>
                  <a:pt x="2573020" y="737235"/>
                </a:lnTo>
                <a:lnTo>
                  <a:pt x="2571115" y="740410"/>
                </a:lnTo>
                <a:lnTo>
                  <a:pt x="2568575" y="736600"/>
                </a:lnTo>
                <a:lnTo>
                  <a:pt x="2565400" y="732790"/>
                </a:lnTo>
                <a:lnTo>
                  <a:pt x="2562225" y="731520"/>
                </a:lnTo>
                <a:lnTo>
                  <a:pt x="2559050" y="729615"/>
                </a:lnTo>
                <a:lnTo>
                  <a:pt x="2551429" y="727075"/>
                </a:lnTo>
                <a:lnTo>
                  <a:pt x="2544445" y="725170"/>
                </a:lnTo>
                <a:lnTo>
                  <a:pt x="2540635" y="723900"/>
                </a:lnTo>
                <a:lnTo>
                  <a:pt x="2537460" y="722630"/>
                </a:lnTo>
                <a:lnTo>
                  <a:pt x="2534920" y="720725"/>
                </a:lnTo>
                <a:lnTo>
                  <a:pt x="2532379" y="719455"/>
                </a:lnTo>
                <a:lnTo>
                  <a:pt x="2530475" y="716280"/>
                </a:lnTo>
                <a:lnTo>
                  <a:pt x="2528570" y="713740"/>
                </a:lnTo>
                <a:lnTo>
                  <a:pt x="2527935" y="709295"/>
                </a:lnTo>
                <a:lnTo>
                  <a:pt x="2527300" y="704850"/>
                </a:lnTo>
                <a:lnTo>
                  <a:pt x="2519679" y="702945"/>
                </a:lnTo>
                <a:lnTo>
                  <a:pt x="2501900" y="698500"/>
                </a:lnTo>
                <a:lnTo>
                  <a:pt x="2493010" y="696595"/>
                </a:lnTo>
                <a:lnTo>
                  <a:pt x="2485390" y="694055"/>
                </a:lnTo>
                <a:lnTo>
                  <a:pt x="2479675" y="692150"/>
                </a:lnTo>
                <a:lnTo>
                  <a:pt x="2477135" y="690245"/>
                </a:lnTo>
                <a:lnTo>
                  <a:pt x="2477770" y="686435"/>
                </a:lnTo>
                <a:lnTo>
                  <a:pt x="2479675" y="683260"/>
                </a:lnTo>
                <a:lnTo>
                  <a:pt x="2482215" y="679450"/>
                </a:lnTo>
                <a:lnTo>
                  <a:pt x="2484754" y="676910"/>
                </a:lnTo>
                <a:lnTo>
                  <a:pt x="2491740" y="669290"/>
                </a:lnTo>
                <a:lnTo>
                  <a:pt x="2498725" y="661670"/>
                </a:lnTo>
                <a:lnTo>
                  <a:pt x="2497454" y="657860"/>
                </a:lnTo>
                <a:lnTo>
                  <a:pt x="2496185" y="654050"/>
                </a:lnTo>
                <a:lnTo>
                  <a:pt x="2496185" y="648970"/>
                </a:lnTo>
                <a:lnTo>
                  <a:pt x="2496185" y="645160"/>
                </a:lnTo>
                <a:lnTo>
                  <a:pt x="2497454" y="640715"/>
                </a:lnTo>
                <a:lnTo>
                  <a:pt x="2498725" y="635635"/>
                </a:lnTo>
                <a:lnTo>
                  <a:pt x="2501265" y="630555"/>
                </a:lnTo>
                <a:lnTo>
                  <a:pt x="2503170" y="626110"/>
                </a:lnTo>
                <a:lnTo>
                  <a:pt x="2513329" y="610235"/>
                </a:lnTo>
                <a:lnTo>
                  <a:pt x="2521585" y="598170"/>
                </a:lnTo>
                <a:lnTo>
                  <a:pt x="2521585" y="553085"/>
                </a:lnTo>
                <a:lnTo>
                  <a:pt x="2524125" y="551815"/>
                </a:lnTo>
                <a:lnTo>
                  <a:pt x="2527935" y="551180"/>
                </a:lnTo>
                <a:lnTo>
                  <a:pt x="2530475" y="551180"/>
                </a:lnTo>
                <a:lnTo>
                  <a:pt x="2534285" y="551815"/>
                </a:lnTo>
                <a:lnTo>
                  <a:pt x="2540635" y="552450"/>
                </a:lnTo>
                <a:lnTo>
                  <a:pt x="2548890" y="553085"/>
                </a:lnTo>
                <a:lnTo>
                  <a:pt x="2560320" y="553085"/>
                </a:lnTo>
                <a:lnTo>
                  <a:pt x="2573020" y="553720"/>
                </a:lnTo>
                <a:lnTo>
                  <a:pt x="2586354" y="554990"/>
                </a:lnTo>
                <a:lnTo>
                  <a:pt x="2600960" y="556260"/>
                </a:lnTo>
                <a:lnTo>
                  <a:pt x="2615565" y="557530"/>
                </a:lnTo>
                <a:lnTo>
                  <a:pt x="2628900" y="558800"/>
                </a:lnTo>
                <a:lnTo>
                  <a:pt x="2642235" y="559435"/>
                </a:lnTo>
                <a:lnTo>
                  <a:pt x="2654935" y="560070"/>
                </a:lnTo>
                <a:lnTo>
                  <a:pt x="2656840" y="559435"/>
                </a:lnTo>
                <a:lnTo>
                  <a:pt x="2659379" y="557530"/>
                </a:lnTo>
                <a:lnTo>
                  <a:pt x="2661920" y="554990"/>
                </a:lnTo>
                <a:lnTo>
                  <a:pt x="2664460" y="553085"/>
                </a:lnTo>
                <a:lnTo>
                  <a:pt x="2658110" y="541655"/>
                </a:lnTo>
                <a:lnTo>
                  <a:pt x="2720340" y="541655"/>
                </a:lnTo>
                <a:lnTo>
                  <a:pt x="2721610" y="544195"/>
                </a:lnTo>
                <a:lnTo>
                  <a:pt x="2724785" y="547370"/>
                </a:lnTo>
                <a:lnTo>
                  <a:pt x="2728595" y="551815"/>
                </a:lnTo>
                <a:lnTo>
                  <a:pt x="2734310" y="555625"/>
                </a:lnTo>
                <a:lnTo>
                  <a:pt x="2743835" y="563245"/>
                </a:lnTo>
                <a:lnTo>
                  <a:pt x="2748279" y="566420"/>
                </a:lnTo>
                <a:lnTo>
                  <a:pt x="2750185" y="566420"/>
                </a:lnTo>
                <a:lnTo>
                  <a:pt x="2752090" y="566420"/>
                </a:lnTo>
                <a:lnTo>
                  <a:pt x="2760345" y="554355"/>
                </a:lnTo>
                <a:lnTo>
                  <a:pt x="2762885" y="552450"/>
                </a:lnTo>
                <a:lnTo>
                  <a:pt x="2764790" y="551180"/>
                </a:lnTo>
                <a:lnTo>
                  <a:pt x="2766695" y="549910"/>
                </a:lnTo>
                <a:lnTo>
                  <a:pt x="2769870" y="549275"/>
                </a:lnTo>
                <a:lnTo>
                  <a:pt x="2773679" y="549275"/>
                </a:lnTo>
                <a:lnTo>
                  <a:pt x="2769235" y="547370"/>
                </a:lnTo>
                <a:lnTo>
                  <a:pt x="2766060" y="544830"/>
                </a:lnTo>
                <a:lnTo>
                  <a:pt x="2764154" y="541655"/>
                </a:lnTo>
                <a:lnTo>
                  <a:pt x="2762885" y="539750"/>
                </a:lnTo>
                <a:lnTo>
                  <a:pt x="2760979" y="536575"/>
                </a:lnTo>
                <a:lnTo>
                  <a:pt x="2760979" y="499745"/>
                </a:lnTo>
                <a:lnTo>
                  <a:pt x="2762885" y="492125"/>
                </a:lnTo>
                <a:lnTo>
                  <a:pt x="2768600" y="474980"/>
                </a:lnTo>
                <a:lnTo>
                  <a:pt x="2769870" y="473075"/>
                </a:lnTo>
                <a:lnTo>
                  <a:pt x="2771775" y="471805"/>
                </a:lnTo>
                <a:lnTo>
                  <a:pt x="2774315" y="471170"/>
                </a:lnTo>
                <a:lnTo>
                  <a:pt x="2776220" y="471170"/>
                </a:lnTo>
                <a:lnTo>
                  <a:pt x="2785110" y="471170"/>
                </a:lnTo>
                <a:lnTo>
                  <a:pt x="2798445" y="471170"/>
                </a:lnTo>
                <a:lnTo>
                  <a:pt x="2813685" y="471170"/>
                </a:lnTo>
                <a:lnTo>
                  <a:pt x="2826385" y="471170"/>
                </a:lnTo>
                <a:lnTo>
                  <a:pt x="2828290" y="474980"/>
                </a:lnTo>
                <a:lnTo>
                  <a:pt x="2832100" y="480695"/>
                </a:lnTo>
                <a:lnTo>
                  <a:pt x="2836545" y="487045"/>
                </a:lnTo>
                <a:lnTo>
                  <a:pt x="2841625" y="493395"/>
                </a:lnTo>
                <a:lnTo>
                  <a:pt x="2846704" y="499745"/>
                </a:lnTo>
                <a:lnTo>
                  <a:pt x="2851150" y="505460"/>
                </a:lnTo>
                <a:lnTo>
                  <a:pt x="2854960" y="508635"/>
                </a:lnTo>
                <a:lnTo>
                  <a:pt x="2857500" y="509905"/>
                </a:lnTo>
                <a:lnTo>
                  <a:pt x="2858770" y="505460"/>
                </a:lnTo>
                <a:lnTo>
                  <a:pt x="2860040" y="501015"/>
                </a:lnTo>
                <a:lnTo>
                  <a:pt x="2861310" y="497205"/>
                </a:lnTo>
                <a:lnTo>
                  <a:pt x="2863215" y="493395"/>
                </a:lnTo>
                <a:lnTo>
                  <a:pt x="2865120" y="490220"/>
                </a:lnTo>
                <a:lnTo>
                  <a:pt x="2866390" y="486410"/>
                </a:lnTo>
                <a:lnTo>
                  <a:pt x="2868295" y="481330"/>
                </a:lnTo>
                <a:lnTo>
                  <a:pt x="2869565" y="474980"/>
                </a:lnTo>
                <a:lnTo>
                  <a:pt x="2870835" y="476250"/>
                </a:lnTo>
                <a:lnTo>
                  <a:pt x="2872740" y="476885"/>
                </a:lnTo>
                <a:lnTo>
                  <a:pt x="2874010" y="476885"/>
                </a:lnTo>
                <a:lnTo>
                  <a:pt x="2875915" y="476885"/>
                </a:lnTo>
                <a:lnTo>
                  <a:pt x="2878454" y="476885"/>
                </a:lnTo>
                <a:lnTo>
                  <a:pt x="2880360" y="476885"/>
                </a:lnTo>
                <a:lnTo>
                  <a:pt x="2882265" y="476250"/>
                </a:lnTo>
                <a:lnTo>
                  <a:pt x="2885440" y="474980"/>
                </a:lnTo>
                <a:lnTo>
                  <a:pt x="2880360" y="467360"/>
                </a:lnTo>
                <a:lnTo>
                  <a:pt x="2875279" y="460375"/>
                </a:lnTo>
                <a:lnTo>
                  <a:pt x="2873375" y="456565"/>
                </a:lnTo>
                <a:lnTo>
                  <a:pt x="2870835" y="452120"/>
                </a:lnTo>
                <a:lnTo>
                  <a:pt x="2870200" y="448310"/>
                </a:lnTo>
                <a:lnTo>
                  <a:pt x="2869565" y="442595"/>
                </a:lnTo>
                <a:lnTo>
                  <a:pt x="2870200" y="440055"/>
                </a:lnTo>
                <a:lnTo>
                  <a:pt x="2870835" y="438150"/>
                </a:lnTo>
                <a:lnTo>
                  <a:pt x="2872740" y="436245"/>
                </a:lnTo>
                <a:lnTo>
                  <a:pt x="2874010" y="435610"/>
                </a:lnTo>
                <a:lnTo>
                  <a:pt x="2876550" y="435610"/>
                </a:lnTo>
                <a:lnTo>
                  <a:pt x="2879090" y="435610"/>
                </a:lnTo>
                <a:lnTo>
                  <a:pt x="2882265" y="435610"/>
                </a:lnTo>
                <a:lnTo>
                  <a:pt x="2885440" y="436880"/>
                </a:lnTo>
                <a:lnTo>
                  <a:pt x="2898775" y="441960"/>
                </a:lnTo>
                <a:lnTo>
                  <a:pt x="2910204" y="445770"/>
                </a:lnTo>
                <a:lnTo>
                  <a:pt x="2905760" y="446405"/>
                </a:lnTo>
                <a:lnTo>
                  <a:pt x="2901315" y="448310"/>
                </a:lnTo>
                <a:lnTo>
                  <a:pt x="2896870" y="449580"/>
                </a:lnTo>
                <a:lnTo>
                  <a:pt x="2894965" y="450215"/>
                </a:lnTo>
                <a:lnTo>
                  <a:pt x="2894965" y="454025"/>
                </a:lnTo>
                <a:lnTo>
                  <a:pt x="2896235" y="457200"/>
                </a:lnTo>
                <a:lnTo>
                  <a:pt x="2898140" y="459740"/>
                </a:lnTo>
                <a:lnTo>
                  <a:pt x="2900045" y="462915"/>
                </a:lnTo>
                <a:lnTo>
                  <a:pt x="2905125" y="467360"/>
                </a:lnTo>
                <a:lnTo>
                  <a:pt x="2909570" y="471170"/>
                </a:lnTo>
                <a:lnTo>
                  <a:pt x="2914650" y="475615"/>
                </a:lnTo>
                <a:lnTo>
                  <a:pt x="2918460" y="480060"/>
                </a:lnTo>
                <a:lnTo>
                  <a:pt x="2920365" y="483235"/>
                </a:lnTo>
                <a:lnTo>
                  <a:pt x="2921635" y="485775"/>
                </a:lnTo>
                <a:lnTo>
                  <a:pt x="2922270" y="488950"/>
                </a:lnTo>
                <a:lnTo>
                  <a:pt x="2922270" y="492760"/>
                </a:lnTo>
                <a:lnTo>
                  <a:pt x="2921635" y="497205"/>
                </a:lnTo>
                <a:lnTo>
                  <a:pt x="2919095" y="503555"/>
                </a:lnTo>
                <a:lnTo>
                  <a:pt x="2915920" y="512445"/>
                </a:lnTo>
                <a:lnTo>
                  <a:pt x="2911475" y="520065"/>
                </a:lnTo>
                <a:lnTo>
                  <a:pt x="2907665" y="528955"/>
                </a:lnTo>
                <a:lnTo>
                  <a:pt x="2904490" y="537210"/>
                </a:lnTo>
                <a:lnTo>
                  <a:pt x="2902585" y="541020"/>
                </a:lnTo>
                <a:lnTo>
                  <a:pt x="2901950" y="546100"/>
                </a:lnTo>
                <a:lnTo>
                  <a:pt x="2900679" y="549275"/>
                </a:lnTo>
                <a:lnTo>
                  <a:pt x="2900679" y="553085"/>
                </a:lnTo>
                <a:lnTo>
                  <a:pt x="2901315" y="556260"/>
                </a:lnTo>
                <a:lnTo>
                  <a:pt x="2901950" y="558800"/>
                </a:lnTo>
                <a:lnTo>
                  <a:pt x="2903854" y="560070"/>
                </a:lnTo>
                <a:lnTo>
                  <a:pt x="2905760" y="561340"/>
                </a:lnTo>
                <a:lnTo>
                  <a:pt x="2907029" y="562610"/>
                </a:lnTo>
                <a:lnTo>
                  <a:pt x="2908300" y="564515"/>
                </a:lnTo>
                <a:lnTo>
                  <a:pt x="2909570" y="566420"/>
                </a:lnTo>
                <a:lnTo>
                  <a:pt x="2910204" y="570230"/>
                </a:lnTo>
                <a:lnTo>
                  <a:pt x="2910204" y="574040"/>
                </a:lnTo>
                <a:lnTo>
                  <a:pt x="2909570" y="579120"/>
                </a:lnTo>
                <a:lnTo>
                  <a:pt x="2908300" y="584200"/>
                </a:lnTo>
                <a:lnTo>
                  <a:pt x="2906395" y="588645"/>
                </a:lnTo>
                <a:lnTo>
                  <a:pt x="2905760" y="590550"/>
                </a:lnTo>
                <a:lnTo>
                  <a:pt x="2904490" y="592455"/>
                </a:lnTo>
                <a:lnTo>
                  <a:pt x="2902585" y="594360"/>
                </a:lnTo>
                <a:lnTo>
                  <a:pt x="2900679" y="595630"/>
                </a:lnTo>
                <a:lnTo>
                  <a:pt x="2898775" y="596900"/>
                </a:lnTo>
                <a:lnTo>
                  <a:pt x="2896235" y="597535"/>
                </a:lnTo>
                <a:lnTo>
                  <a:pt x="2894329" y="598170"/>
                </a:lnTo>
                <a:lnTo>
                  <a:pt x="2891154" y="598170"/>
                </a:lnTo>
                <a:lnTo>
                  <a:pt x="2891790" y="608965"/>
                </a:lnTo>
                <a:lnTo>
                  <a:pt x="2893060" y="619125"/>
                </a:lnTo>
                <a:lnTo>
                  <a:pt x="2895600" y="628015"/>
                </a:lnTo>
                <a:lnTo>
                  <a:pt x="2898140" y="636905"/>
                </a:lnTo>
                <a:lnTo>
                  <a:pt x="2901950" y="645795"/>
                </a:lnTo>
                <a:lnTo>
                  <a:pt x="2906395" y="654050"/>
                </a:lnTo>
                <a:lnTo>
                  <a:pt x="2910840" y="661670"/>
                </a:lnTo>
                <a:lnTo>
                  <a:pt x="2916554" y="668655"/>
                </a:lnTo>
                <a:lnTo>
                  <a:pt x="2922270" y="676275"/>
                </a:lnTo>
                <a:lnTo>
                  <a:pt x="2928620" y="682625"/>
                </a:lnTo>
                <a:lnTo>
                  <a:pt x="2936240" y="688975"/>
                </a:lnTo>
                <a:lnTo>
                  <a:pt x="2942590" y="694690"/>
                </a:lnTo>
                <a:lnTo>
                  <a:pt x="2949575" y="699770"/>
                </a:lnTo>
                <a:lnTo>
                  <a:pt x="2957195" y="705485"/>
                </a:lnTo>
                <a:lnTo>
                  <a:pt x="2964815" y="710565"/>
                </a:lnTo>
                <a:lnTo>
                  <a:pt x="2992120" y="744220"/>
                </a:lnTo>
                <a:lnTo>
                  <a:pt x="2994660" y="748030"/>
                </a:lnTo>
                <a:lnTo>
                  <a:pt x="2996565" y="751840"/>
                </a:lnTo>
                <a:lnTo>
                  <a:pt x="2999104" y="756285"/>
                </a:lnTo>
                <a:lnTo>
                  <a:pt x="3001645" y="760095"/>
                </a:lnTo>
                <a:lnTo>
                  <a:pt x="3005454" y="763270"/>
                </a:lnTo>
                <a:lnTo>
                  <a:pt x="3008629" y="767080"/>
                </a:lnTo>
                <a:lnTo>
                  <a:pt x="3013075" y="769620"/>
                </a:lnTo>
                <a:lnTo>
                  <a:pt x="3018790" y="772160"/>
                </a:lnTo>
                <a:lnTo>
                  <a:pt x="3022600" y="772795"/>
                </a:lnTo>
                <a:lnTo>
                  <a:pt x="3028315" y="774700"/>
                </a:lnTo>
                <a:lnTo>
                  <a:pt x="3043554" y="793750"/>
                </a:lnTo>
                <a:lnTo>
                  <a:pt x="3048000" y="800100"/>
                </a:lnTo>
                <a:lnTo>
                  <a:pt x="3051810" y="805180"/>
                </a:lnTo>
                <a:lnTo>
                  <a:pt x="3056890" y="810260"/>
                </a:lnTo>
                <a:lnTo>
                  <a:pt x="3060700" y="814705"/>
                </a:lnTo>
                <a:lnTo>
                  <a:pt x="3063240" y="815975"/>
                </a:lnTo>
                <a:lnTo>
                  <a:pt x="3064510" y="816610"/>
                </a:lnTo>
                <a:lnTo>
                  <a:pt x="3067050" y="817245"/>
                </a:lnTo>
                <a:lnTo>
                  <a:pt x="3068954" y="817880"/>
                </a:lnTo>
                <a:lnTo>
                  <a:pt x="3070225" y="817245"/>
                </a:lnTo>
                <a:lnTo>
                  <a:pt x="3072129" y="817245"/>
                </a:lnTo>
                <a:lnTo>
                  <a:pt x="3073400" y="815975"/>
                </a:lnTo>
                <a:lnTo>
                  <a:pt x="3075304" y="814705"/>
                </a:lnTo>
                <a:lnTo>
                  <a:pt x="3077845" y="812165"/>
                </a:lnTo>
                <a:lnTo>
                  <a:pt x="3080385" y="808990"/>
                </a:lnTo>
                <a:lnTo>
                  <a:pt x="3081654" y="804545"/>
                </a:lnTo>
                <a:lnTo>
                  <a:pt x="3083560" y="798195"/>
                </a:lnTo>
                <a:lnTo>
                  <a:pt x="3084195" y="791845"/>
                </a:lnTo>
                <a:lnTo>
                  <a:pt x="3084195" y="785495"/>
                </a:lnTo>
                <a:lnTo>
                  <a:pt x="3084195" y="783590"/>
                </a:lnTo>
                <a:lnTo>
                  <a:pt x="3083560" y="781050"/>
                </a:lnTo>
                <a:lnTo>
                  <a:pt x="3082290" y="779145"/>
                </a:lnTo>
                <a:lnTo>
                  <a:pt x="3080385" y="777875"/>
                </a:lnTo>
                <a:lnTo>
                  <a:pt x="3077845" y="774700"/>
                </a:lnTo>
                <a:lnTo>
                  <a:pt x="3063240" y="760095"/>
                </a:lnTo>
                <a:lnTo>
                  <a:pt x="3063240" y="756920"/>
                </a:lnTo>
                <a:lnTo>
                  <a:pt x="3063240" y="754380"/>
                </a:lnTo>
                <a:lnTo>
                  <a:pt x="3063240" y="753110"/>
                </a:lnTo>
                <a:lnTo>
                  <a:pt x="3064510" y="751205"/>
                </a:lnTo>
                <a:lnTo>
                  <a:pt x="3067050" y="750570"/>
                </a:lnTo>
                <a:lnTo>
                  <a:pt x="3069590" y="749300"/>
                </a:lnTo>
                <a:lnTo>
                  <a:pt x="3075304" y="746125"/>
                </a:lnTo>
                <a:lnTo>
                  <a:pt x="3081020" y="744220"/>
                </a:lnTo>
                <a:lnTo>
                  <a:pt x="3077210" y="734060"/>
                </a:lnTo>
                <a:lnTo>
                  <a:pt x="3073400" y="727075"/>
                </a:lnTo>
                <a:lnTo>
                  <a:pt x="3068320" y="720725"/>
                </a:lnTo>
                <a:lnTo>
                  <a:pt x="3063240" y="711835"/>
                </a:lnTo>
                <a:lnTo>
                  <a:pt x="3063875" y="710565"/>
                </a:lnTo>
                <a:lnTo>
                  <a:pt x="3065779" y="709930"/>
                </a:lnTo>
                <a:lnTo>
                  <a:pt x="3068320" y="709295"/>
                </a:lnTo>
                <a:lnTo>
                  <a:pt x="3071495" y="709295"/>
                </a:lnTo>
                <a:lnTo>
                  <a:pt x="3079115" y="708660"/>
                </a:lnTo>
                <a:lnTo>
                  <a:pt x="3087370" y="708660"/>
                </a:lnTo>
                <a:lnTo>
                  <a:pt x="3084195" y="704850"/>
                </a:lnTo>
                <a:lnTo>
                  <a:pt x="3079115" y="699135"/>
                </a:lnTo>
                <a:lnTo>
                  <a:pt x="3075940" y="696595"/>
                </a:lnTo>
                <a:lnTo>
                  <a:pt x="3074035" y="694055"/>
                </a:lnTo>
                <a:lnTo>
                  <a:pt x="3072765" y="692150"/>
                </a:lnTo>
                <a:lnTo>
                  <a:pt x="3072129" y="690245"/>
                </a:lnTo>
                <a:lnTo>
                  <a:pt x="3068320" y="687705"/>
                </a:lnTo>
                <a:lnTo>
                  <a:pt x="3065779" y="684530"/>
                </a:lnTo>
                <a:lnTo>
                  <a:pt x="3063875" y="680720"/>
                </a:lnTo>
                <a:lnTo>
                  <a:pt x="3062604" y="676910"/>
                </a:lnTo>
                <a:lnTo>
                  <a:pt x="3060700" y="673100"/>
                </a:lnTo>
                <a:lnTo>
                  <a:pt x="3060065" y="667385"/>
                </a:lnTo>
                <a:lnTo>
                  <a:pt x="3059429" y="661670"/>
                </a:lnTo>
                <a:lnTo>
                  <a:pt x="3059429" y="655320"/>
                </a:lnTo>
                <a:lnTo>
                  <a:pt x="3061970" y="655320"/>
                </a:lnTo>
                <a:lnTo>
                  <a:pt x="3063875" y="654050"/>
                </a:lnTo>
                <a:lnTo>
                  <a:pt x="3066415" y="652780"/>
                </a:lnTo>
                <a:lnTo>
                  <a:pt x="3067685" y="651510"/>
                </a:lnTo>
                <a:lnTo>
                  <a:pt x="3069590" y="649605"/>
                </a:lnTo>
                <a:lnTo>
                  <a:pt x="3070860" y="648335"/>
                </a:lnTo>
                <a:lnTo>
                  <a:pt x="3071495" y="646430"/>
                </a:lnTo>
                <a:lnTo>
                  <a:pt x="3072129" y="644525"/>
                </a:lnTo>
                <a:lnTo>
                  <a:pt x="3063240" y="641350"/>
                </a:lnTo>
                <a:lnTo>
                  <a:pt x="3054985" y="636270"/>
                </a:lnTo>
                <a:lnTo>
                  <a:pt x="3026410" y="609600"/>
                </a:lnTo>
                <a:lnTo>
                  <a:pt x="3022600" y="605155"/>
                </a:lnTo>
                <a:lnTo>
                  <a:pt x="3018790" y="601345"/>
                </a:lnTo>
                <a:lnTo>
                  <a:pt x="3015615" y="598170"/>
                </a:lnTo>
                <a:lnTo>
                  <a:pt x="3010535" y="595630"/>
                </a:lnTo>
                <a:lnTo>
                  <a:pt x="3006090" y="594360"/>
                </a:lnTo>
                <a:lnTo>
                  <a:pt x="3001010" y="593725"/>
                </a:lnTo>
                <a:lnTo>
                  <a:pt x="2994660" y="593725"/>
                </a:lnTo>
                <a:lnTo>
                  <a:pt x="2987675" y="594995"/>
                </a:lnTo>
                <a:lnTo>
                  <a:pt x="2986404" y="594995"/>
                </a:lnTo>
                <a:lnTo>
                  <a:pt x="2985770" y="594995"/>
                </a:lnTo>
                <a:lnTo>
                  <a:pt x="2985135" y="594360"/>
                </a:lnTo>
                <a:lnTo>
                  <a:pt x="2979420" y="567690"/>
                </a:lnTo>
                <a:lnTo>
                  <a:pt x="2978785" y="562610"/>
                </a:lnTo>
                <a:lnTo>
                  <a:pt x="2976879" y="557530"/>
                </a:lnTo>
                <a:lnTo>
                  <a:pt x="2975610" y="552450"/>
                </a:lnTo>
                <a:lnTo>
                  <a:pt x="2973070" y="548005"/>
                </a:lnTo>
                <a:lnTo>
                  <a:pt x="2969895" y="544195"/>
                </a:lnTo>
                <a:lnTo>
                  <a:pt x="2966085" y="541020"/>
                </a:lnTo>
                <a:lnTo>
                  <a:pt x="2964815" y="539750"/>
                </a:lnTo>
                <a:lnTo>
                  <a:pt x="2962275" y="539115"/>
                </a:lnTo>
                <a:lnTo>
                  <a:pt x="2959100" y="538480"/>
                </a:lnTo>
                <a:lnTo>
                  <a:pt x="2957195" y="538480"/>
                </a:lnTo>
                <a:lnTo>
                  <a:pt x="2994660" y="509905"/>
                </a:lnTo>
                <a:lnTo>
                  <a:pt x="2996565" y="510540"/>
                </a:lnTo>
                <a:lnTo>
                  <a:pt x="2997835" y="512445"/>
                </a:lnTo>
                <a:lnTo>
                  <a:pt x="2999740" y="514985"/>
                </a:lnTo>
                <a:lnTo>
                  <a:pt x="3006725" y="523875"/>
                </a:lnTo>
                <a:lnTo>
                  <a:pt x="3007995" y="524510"/>
                </a:lnTo>
                <a:lnTo>
                  <a:pt x="3009900" y="524510"/>
                </a:lnTo>
                <a:lnTo>
                  <a:pt x="3014979" y="523875"/>
                </a:lnTo>
                <a:lnTo>
                  <a:pt x="3020060" y="521970"/>
                </a:lnTo>
                <a:lnTo>
                  <a:pt x="3025140" y="519430"/>
                </a:lnTo>
                <a:lnTo>
                  <a:pt x="3030854" y="516890"/>
                </a:lnTo>
                <a:lnTo>
                  <a:pt x="3042920" y="509270"/>
                </a:lnTo>
                <a:lnTo>
                  <a:pt x="3056890" y="502920"/>
                </a:lnTo>
                <a:lnTo>
                  <a:pt x="3065779" y="502920"/>
                </a:lnTo>
                <a:lnTo>
                  <a:pt x="3067050" y="507365"/>
                </a:lnTo>
                <a:lnTo>
                  <a:pt x="3068954" y="512445"/>
                </a:lnTo>
                <a:lnTo>
                  <a:pt x="3071495" y="515620"/>
                </a:lnTo>
                <a:lnTo>
                  <a:pt x="3074035" y="518795"/>
                </a:lnTo>
                <a:lnTo>
                  <a:pt x="3080385" y="524510"/>
                </a:lnTo>
                <a:lnTo>
                  <a:pt x="3087370" y="531495"/>
                </a:lnTo>
                <a:lnTo>
                  <a:pt x="3089910" y="519430"/>
                </a:lnTo>
                <a:lnTo>
                  <a:pt x="3092450" y="506730"/>
                </a:lnTo>
                <a:lnTo>
                  <a:pt x="3094354" y="500380"/>
                </a:lnTo>
                <a:lnTo>
                  <a:pt x="3096260" y="494665"/>
                </a:lnTo>
                <a:lnTo>
                  <a:pt x="3098800" y="489585"/>
                </a:lnTo>
                <a:lnTo>
                  <a:pt x="3100704" y="484505"/>
                </a:lnTo>
                <a:lnTo>
                  <a:pt x="3103879" y="478790"/>
                </a:lnTo>
                <a:lnTo>
                  <a:pt x="3107690" y="474345"/>
                </a:lnTo>
                <a:lnTo>
                  <a:pt x="3111500" y="471170"/>
                </a:lnTo>
                <a:lnTo>
                  <a:pt x="3115945" y="467360"/>
                </a:lnTo>
                <a:lnTo>
                  <a:pt x="3121025" y="464820"/>
                </a:lnTo>
                <a:lnTo>
                  <a:pt x="3126740" y="462280"/>
                </a:lnTo>
                <a:lnTo>
                  <a:pt x="3133090" y="461010"/>
                </a:lnTo>
                <a:lnTo>
                  <a:pt x="3140710" y="460375"/>
                </a:lnTo>
                <a:lnTo>
                  <a:pt x="3139440" y="458470"/>
                </a:lnTo>
                <a:lnTo>
                  <a:pt x="3138804" y="455295"/>
                </a:lnTo>
                <a:lnTo>
                  <a:pt x="3138804" y="452755"/>
                </a:lnTo>
                <a:lnTo>
                  <a:pt x="3139440" y="450215"/>
                </a:lnTo>
                <a:lnTo>
                  <a:pt x="3140075" y="444500"/>
                </a:lnTo>
                <a:lnTo>
                  <a:pt x="3140710" y="439420"/>
                </a:lnTo>
                <a:lnTo>
                  <a:pt x="3143250" y="441325"/>
                </a:lnTo>
                <a:lnTo>
                  <a:pt x="3145790" y="443230"/>
                </a:lnTo>
                <a:lnTo>
                  <a:pt x="3148965" y="444500"/>
                </a:lnTo>
                <a:lnTo>
                  <a:pt x="3152140" y="445770"/>
                </a:lnTo>
                <a:lnTo>
                  <a:pt x="3159125" y="445770"/>
                </a:lnTo>
                <a:lnTo>
                  <a:pt x="3168650" y="445770"/>
                </a:lnTo>
                <a:lnTo>
                  <a:pt x="3173729" y="447675"/>
                </a:lnTo>
                <a:lnTo>
                  <a:pt x="3179445" y="449580"/>
                </a:lnTo>
                <a:lnTo>
                  <a:pt x="3183254" y="450215"/>
                </a:lnTo>
                <a:lnTo>
                  <a:pt x="3186429" y="449580"/>
                </a:lnTo>
                <a:lnTo>
                  <a:pt x="3189604" y="448945"/>
                </a:lnTo>
                <a:lnTo>
                  <a:pt x="3193415" y="445770"/>
                </a:lnTo>
                <a:lnTo>
                  <a:pt x="3191510" y="440055"/>
                </a:lnTo>
                <a:lnTo>
                  <a:pt x="3191510" y="436880"/>
                </a:lnTo>
                <a:lnTo>
                  <a:pt x="3193415" y="433705"/>
                </a:lnTo>
                <a:lnTo>
                  <a:pt x="3193415" y="425450"/>
                </a:lnTo>
                <a:lnTo>
                  <a:pt x="3180715" y="423545"/>
                </a:lnTo>
                <a:lnTo>
                  <a:pt x="3169920" y="420370"/>
                </a:lnTo>
                <a:lnTo>
                  <a:pt x="3159125" y="417195"/>
                </a:lnTo>
                <a:lnTo>
                  <a:pt x="3148965" y="412750"/>
                </a:lnTo>
                <a:lnTo>
                  <a:pt x="3131820" y="404495"/>
                </a:lnTo>
                <a:lnTo>
                  <a:pt x="3115310" y="396875"/>
                </a:lnTo>
                <a:lnTo>
                  <a:pt x="3107054" y="392430"/>
                </a:lnTo>
                <a:lnTo>
                  <a:pt x="3099435" y="388620"/>
                </a:lnTo>
                <a:lnTo>
                  <a:pt x="3091179" y="385445"/>
                </a:lnTo>
                <a:lnTo>
                  <a:pt x="3082290" y="381635"/>
                </a:lnTo>
                <a:lnTo>
                  <a:pt x="3073400" y="379730"/>
                </a:lnTo>
                <a:lnTo>
                  <a:pt x="3064510" y="377190"/>
                </a:lnTo>
                <a:lnTo>
                  <a:pt x="3054350" y="375920"/>
                </a:lnTo>
                <a:lnTo>
                  <a:pt x="3043554" y="375920"/>
                </a:lnTo>
                <a:lnTo>
                  <a:pt x="3065145" y="377825"/>
                </a:lnTo>
                <a:lnTo>
                  <a:pt x="3083560" y="380365"/>
                </a:lnTo>
                <a:lnTo>
                  <a:pt x="3088004" y="380365"/>
                </a:lnTo>
                <a:lnTo>
                  <a:pt x="3091815" y="380365"/>
                </a:lnTo>
                <a:lnTo>
                  <a:pt x="3096260" y="379730"/>
                </a:lnTo>
                <a:lnTo>
                  <a:pt x="3100704" y="378460"/>
                </a:lnTo>
                <a:lnTo>
                  <a:pt x="3105150" y="377190"/>
                </a:lnTo>
                <a:lnTo>
                  <a:pt x="3109595" y="375285"/>
                </a:lnTo>
                <a:lnTo>
                  <a:pt x="3114675" y="372110"/>
                </a:lnTo>
                <a:lnTo>
                  <a:pt x="3118485" y="368935"/>
                </a:lnTo>
                <a:lnTo>
                  <a:pt x="3116579" y="365125"/>
                </a:lnTo>
                <a:lnTo>
                  <a:pt x="3114675" y="362585"/>
                </a:lnTo>
                <a:lnTo>
                  <a:pt x="3112770" y="359410"/>
                </a:lnTo>
                <a:lnTo>
                  <a:pt x="3110229" y="357505"/>
                </a:lnTo>
                <a:lnTo>
                  <a:pt x="3105150" y="354330"/>
                </a:lnTo>
                <a:lnTo>
                  <a:pt x="3099435" y="350520"/>
                </a:lnTo>
                <a:lnTo>
                  <a:pt x="3078479" y="334010"/>
                </a:lnTo>
                <a:lnTo>
                  <a:pt x="3090545" y="334010"/>
                </a:lnTo>
                <a:lnTo>
                  <a:pt x="3091815" y="336550"/>
                </a:lnTo>
                <a:lnTo>
                  <a:pt x="3094354" y="339725"/>
                </a:lnTo>
                <a:lnTo>
                  <a:pt x="3096260" y="343535"/>
                </a:lnTo>
                <a:lnTo>
                  <a:pt x="3100070" y="346075"/>
                </a:lnTo>
                <a:lnTo>
                  <a:pt x="3103879" y="349885"/>
                </a:lnTo>
                <a:lnTo>
                  <a:pt x="3107690" y="352425"/>
                </a:lnTo>
                <a:lnTo>
                  <a:pt x="3110865" y="353695"/>
                </a:lnTo>
                <a:lnTo>
                  <a:pt x="3112770" y="354330"/>
                </a:lnTo>
                <a:lnTo>
                  <a:pt x="3115945" y="354965"/>
                </a:lnTo>
                <a:lnTo>
                  <a:pt x="3118485" y="354965"/>
                </a:lnTo>
                <a:lnTo>
                  <a:pt x="3122295" y="354330"/>
                </a:lnTo>
                <a:lnTo>
                  <a:pt x="3124835" y="353695"/>
                </a:lnTo>
                <a:lnTo>
                  <a:pt x="3126104" y="352425"/>
                </a:lnTo>
                <a:lnTo>
                  <a:pt x="3127375" y="350520"/>
                </a:lnTo>
                <a:lnTo>
                  <a:pt x="3128645" y="349885"/>
                </a:lnTo>
                <a:lnTo>
                  <a:pt x="3130550" y="348615"/>
                </a:lnTo>
                <a:lnTo>
                  <a:pt x="3134360" y="347345"/>
                </a:lnTo>
                <a:lnTo>
                  <a:pt x="3140710" y="347345"/>
                </a:lnTo>
                <a:lnTo>
                  <a:pt x="3147060" y="347345"/>
                </a:lnTo>
                <a:lnTo>
                  <a:pt x="3152775" y="347980"/>
                </a:lnTo>
                <a:lnTo>
                  <a:pt x="3158490" y="349250"/>
                </a:lnTo>
                <a:lnTo>
                  <a:pt x="3162935" y="350520"/>
                </a:lnTo>
                <a:lnTo>
                  <a:pt x="3168015" y="353060"/>
                </a:lnTo>
                <a:lnTo>
                  <a:pt x="3171825" y="354965"/>
                </a:lnTo>
                <a:lnTo>
                  <a:pt x="3175635" y="356870"/>
                </a:lnTo>
                <a:lnTo>
                  <a:pt x="3178810" y="359410"/>
                </a:lnTo>
                <a:lnTo>
                  <a:pt x="3185160" y="364490"/>
                </a:lnTo>
                <a:lnTo>
                  <a:pt x="3191510" y="369570"/>
                </a:lnTo>
                <a:lnTo>
                  <a:pt x="3198495" y="375285"/>
                </a:lnTo>
                <a:lnTo>
                  <a:pt x="3206115" y="379095"/>
                </a:lnTo>
                <a:lnTo>
                  <a:pt x="3252470" y="379095"/>
                </a:lnTo>
                <a:lnTo>
                  <a:pt x="3253740" y="382270"/>
                </a:lnTo>
                <a:lnTo>
                  <a:pt x="3255645" y="386080"/>
                </a:lnTo>
                <a:lnTo>
                  <a:pt x="3258184" y="387985"/>
                </a:lnTo>
                <a:lnTo>
                  <a:pt x="3261359" y="388620"/>
                </a:lnTo>
                <a:lnTo>
                  <a:pt x="3265804" y="389890"/>
                </a:lnTo>
                <a:lnTo>
                  <a:pt x="3270884" y="389890"/>
                </a:lnTo>
                <a:lnTo>
                  <a:pt x="3274059" y="389890"/>
                </a:lnTo>
                <a:lnTo>
                  <a:pt x="3282315" y="389890"/>
                </a:lnTo>
                <a:lnTo>
                  <a:pt x="3291840" y="388620"/>
                </a:lnTo>
                <a:lnTo>
                  <a:pt x="3302634" y="386080"/>
                </a:lnTo>
                <a:lnTo>
                  <a:pt x="3293745" y="382905"/>
                </a:lnTo>
                <a:lnTo>
                  <a:pt x="3284220" y="377825"/>
                </a:lnTo>
                <a:lnTo>
                  <a:pt x="3280409" y="375285"/>
                </a:lnTo>
                <a:lnTo>
                  <a:pt x="3277234" y="370840"/>
                </a:lnTo>
                <a:lnTo>
                  <a:pt x="3275965" y="369570"/>
                </a:lnTo>
                <a:lnTo>
                  <a:pt x="3275329" y="367030"/>
                </a:lnTo>
                <a:lnTo>
                  <a:pt x="3274059" y="364490"/>
                </a:lnTo>
                <a:lnTo>
                  <a:pt x="3274059" y="361950"/>
                </a:lnTo>
                <a:lnTo>
                  <a:pt x="3274695" y="356235"/>
                </a:lnTo>
                <a:lnTo>
                  <a:pt x="3275329" y="351790"/>
                </a:lnTo>
                <a:lnTo>
                  <a:pt x="3275329" y="348615"/>
                </a:lnTo>
                <a:lnTo>
                  <a:pt x="3275329" y="344805"/>
                </a:lnTo>
                <a:lnTo>
                  <a:pt x="3275329" y="340360"/>
                </a:lnTo>
                <a:lnTo>
                  <a:pt x="3274059" y="334010"/>
                </a:lnTo>
                <a:lnTo>
                  <a:pt x="3267709" y="333375"/>
                </a:lnTo>
                <a:lnTo>
                  <a:pt x="3261359" y="332105"/>
                </a:lnTo>
                <a:lnTo>
                  <a:pt x="3254375" y="330835"/>
                </a:lnTo>
                <a:lnTo>
                  <a:pt x="3248660" y="328295"/>
                </a:lnTo>
                <a:lnTo>
                  <a:pt x="3237229" y="323215"/>
                </a:lnTo>
                <a:lnTo>
                  <a:pt x="3225800" y="316865"/>
                </a:lnTo>
                <a:lnTo>
                  <a:pt x="3214370" y="311150"/>
                </a:lnTo>
                <a:lnTo>
                  <a:pt x="3174365" y="301625"/>
                </a:lnTo>
                <a:lnTo>
                  <a:pt x="3171190" y="302260"/>
                </a:lnTo>
                <a:lnTo>
                  <a:pt x="3162300" y="311785"/>
                </a:lnTo>
                <a:lnTo>
                  <a:pt x="3162935" y="313690"/>
                </a:lnTo>
                <a:lnTo>
                  <a:pt x="3162935" y="314325"/>
                </a:lnTo>
                <a:lnTo>
                  <a:pt x="3164204" y="315595"/>
                </a:lnTo>
                <a:lnTo>
                  <a:pt x="3165475" y="316230"/>
                </a:lnTo>
                <a:lnTo>
                  <a:pt x="3169285" y="318135"/>
                </a:lnTo>
                <a:lnTo>
                  <a:pt x="3173729" y="320675"/>
                </a:lnTo>
                <a:lnTo>
                  <a:pt x="3178810" y="322580"/>
                </a:lnTo>
                <a:lnTo>
                  <a:pt x="3183254" y="325120"/>
                </a:lnTo>
                <a:lnTo>
                  <a:pt x="3185160" y="327025"/>
                </a:lnTo>
                <a:lnTo>
                  <a:pt x="3187065" y="328930"/>
                </a:lnTo>
                <a:lnTo>
                  <a:pt x="3188970" y="330835"/>
                </a:lnTo>
                <a:lnTo>
                  <a:pt x="3190240" y="334010"/>
                </a:lnTo>
                <a:lnTo>
                  <a:pt x="3175635" y="325120"/>
                </a:lnTo>
                <a:lnTo>
                  <a:pt x="3162935" y="316230"/>
                </a:lnTo>
                <a:lnTo>
                  <a:pt x="3152140" y="309245"/>
                </a:lnTo>
                <a:lnTo>
                  <a:pt x="3141345" y="302895"/>
                </a:lnTo>
                <a:lnTo>
                  <a:pt x="3131185" y="296545"/>
                </a:lnTo>
                <a:lnTo>
                  <a:pt x="3120390" y="290195"/>
                </a:lnTo>
                <a:lnTo>
                  <a:pt x="3106420" y="283210"/>
                </a:lnTo>
                <a:lnTo>
                  <a:pt x="3090545" y="276860"/>
                </a:lnTo>
                <a:lnTo>
                  <a:pt x="3079115" y="273685"/>
                </a:lnTo>
                <a:lnTo>
                  <a:pt x="3067685" y="269875"/>
                </a:lnTo>
                <a:lnTo>
                  <a:pt x="3056890" y="267335"/>
                </a:lnTo>
                <a:lnTo>
                  <a:pt x="3044825" y="264795"/>
                </a:lnTo>
                <a:lnTo>
                  <a:pt x="3023235" y="260985"/>
                </a:lnTo>
                <a:lnTo>
                  <a:pt x="3002279" y="257810"/>
                </a:lnTo>
                <a:lnTo>
                  <a:pt x="2980690" y="254000"/>
                </a:lnTo>
                <a:lnTo>
                  <a:pt x="2959735" y="249555"/>
                </a:lnTo>
                <a:lnTo>
                  <a:pt x="2948940" y="247650"/>
                </a:lnTo>
                <a:lnTo>
                  <a:pt x="2938145" y="245110"/>
                </a:lnTo>
                <a:lnTo>
                  <a:pt x="2927350" y="241935"/>
                </a:lnTo>
                <a:lnTo>
                  <a:pt x="2916554" y="238125"/>
                </a:lnTo>
                <a:lnTo>
                  <a:pt x="2879090" y="238125"/>
                </a:lnTo>
                <a:lnTo>
                  <a:pt x="2855595" y="227330"/>
                </a:lnTo>
                <a:lnTo>
                  <a:pt x="2850515" y="227330"/>
                </a:lnTo>
                <a:lnTo>
                  <a:pt x="2844165" y="227965"/>
                </a:lnTo>
                <a:lnTo>
                  <a:pt x="2837815" y="229235"/>
                </a:lnTo>
                <a:lnTo>
                  <a:pt x="2832100" y="231140"/>
                </a:lnTo>
                <a:lnTo>
                  <a:pt x="2826385" y="233045"/>
                </a:lnTo>
                <a:lnTo>
                  <a:pt x="2820035" y="234950"/>
                </a:lnTo>
                <a:lnTo>
                  <a:pt x="2814320" y="236220"/>
                </a:lnTo>
                <a:lnTo>
                  <a:pt x="2807335" y="238125"/>
                </a:lnTo>
                <a:lnTo>
                  <a:pt x="2800985" y="238125"/>
                </a:lnTo>
                <a:lnTo>
                  <a:pt x="2797175" y="238125"/>
                </a:lnTo>
                <a:lnTo>
                  <a:pt x="2792095" y="236220"/>
                </a:lnTo>
                <a:lnTo>
                  <a:pt x="2785110" y="234315"/>
                </a:lnTo>
                <a:lnTo>
                  <a:pt x="2777490" y="232410"/>
                </a:lnTo>
                <a:lnTo>
                  <a:pt x="2769870" y="229235"/>
                </a:lnTo>
                <a:lnTo>
                  <a:pt x="2763520" y="226695"/>
                </a:lnTo>
                <a:lnTo>
                  <a:pt x="2757804" y="222885"/>
                </a:lnTo>
                <a:lnTo>
                  <a:pt x="2754629" y="220345"/>
                </a:lnTo>
                <a:lnTo>
                  <a:pt x="2732404" y="220345"/>
                </a:lnTo>
                <a:lnTo>
                  <a:pt x="2733675" y="226060"/>
                </a:lnTo>
                <a:lnTo>
                  <a:pt x="2734945" y="230505"/>
                </a:lnTo>
                <a:lnTo>
                  <a:pt x="2737485" y="234950"/>
                </a:lnTo>
                <a:lnTo>
                  <a:pt x="2739390" y="238760"/>
                </a:lnTo>
                <a:lnTo>
                  <a:pt x="2741929" y="242570"/>
                </a:lnTo>
                <a:lnTo>
                  <a:pt x="2745104" y="245745"/>
                </a:lnTo>
                <a:lnTo>
                  <a:pt x="2748279" y="249555"/>
                </a:lnTo>
                <a:lnTo>
                  <a:pt x="2750820" y="251460"/>
                </a:lnTo>
                <a:lnTo>
                  <a:pt x="2761615" y="260350"/>
                </a:lnTo>
                <a:lnTo>
                  <a:pt x="2766695" y="262890"/>
                </a:lnTo>
                <a:lnTo>
                  <a:pt x="2755900" y="256540"/>
                </a:lnTo>
                <a:lnTo>
                  <a:pt x="2745104" y="249555"/>
                </a:lnTo>
                <a:lnTo>
                  <a:pt x="2739390" y="246380"/>
                </a:lnTo>
                <a:lnTo>
                  <a:pt x="2733040" y="243205"/>
                </a:lnTo>
                <a:lnTo>
                  <a:pt x="2729229" y="243205"/>
                </a:lnTo>
                <a:lnTo>
                  <a:pt x="2726054" y="241935"/>
                </a:lnTo>
                <a:lnTo>
                  <a:pt x="2721610" y="241935"/>
                </a:lnTo>
                <a:lnTo>
                  <a:pt x="2717165" y="241300"/>
                </a:lnTo>
                <a:lnTo>
                  <a:pt x="2719070" y="238760"/>
                </a:lnTo>
                <a:lnTo>
                  <a:pt x="2720340" y="236220"/>
                </a:lnTo>
                <a:lnTo>
                  <a:pt x="2721610" y="232410"/>
                </a:lnTo>
                <a:lnTo>
                  <a:pt x="2723515" y="227330"/>
                </a:lnTo>
                <a:lnTo>
                  <a:pt x="2715260" y="227330"/>
                </a:lnTo>
                <a:lnTo>
                  <a:pt x="2708275" y="226695"/>
                </a:lnTo>
                <a:lnTo>
                  <a:pt x="2701925" y="226695"/>
                </a:lnTo>
                <a:lnTo>
                  <a:pt x="2695575" y="223520"/>
                </a:lnTo>
                <a:lnTo>
                  <a:pt x="2694940" y="226695"/>
                </a:lnTo>
                <a:lnTo>
                  <a:pt x="2694940" y="228600"/>
                </a:lnTo>
                <a:lnTo>
                  <a:pt x="2694304" y="230505"/>
                </a:lnTo>
                <a:lnTo>
                  <a:pt x="2693035" y="232410"/>
                </a:lnTo>
                <a:lnTo>
                  <a:pt x="2691129" y="233045"/>
                </a:lnTo>
                <a:lnTo>
                  <a:pt x="2689860" y="234315"/>
                </a:lnTo>
                <a:lnTo>
                  <a:pt x="2687954" y="235585"/>
                </a:lnTo>
                <a:lnTo>
                  <a:pt x="2686050" y="236220"/>
                </a:lnTo>
                <a:lnTo>
                  <a:pt x="2681604" y="237490"/>
                </a:lnTo>
                <a:lnTo>
                  <a:pt x="2677160" y="238125"/>
                </a:lnTo>
                <a:lnTo>
                  <a:pt x="2671445" y="238125"/>
                </a:lnTo>
                <a:lnTo>
                  <a:pt x="2667000" y="238125"/>
                </a:lnTo>
                <a:lnTo>
                  <a:pt x="2654935" y="238125"/>
                </a:lnTo>
                <a:lnTo>
                  <a:pt x="2643504" y="236855"/>
                </a:lnTo>
                <a:lnTo>
                  <a:pt x="2633345" y="235585"/>
                </a:lnTo>
                <a:lnTo>
                  <a:pt x="2623185" y="234315"/>
                </a:lnTo>
                <a:lnTo>
                  <a:pt x="2613025" y="233045"/>
                </a:lnTo>
                <a:lnTo>
                  <a:pt x="2603500" y="233680"/>
                </a:lnTo>
                <a:lnTo>
                  <a:pt x="2597785" y="234315"/>
                </a:lnTo>
                <a:lnTo>
                  <a:pt x="2593340" y="234950"/>
                </a:lnTo>
                <a:lnTo>
                  <a:pt x="2588260" y="236220"/>
                </a:lnTo>
                <a:lnTo>
                  <a:pt x="2583179" y="238125"/>
                </a:lnTo>
                <a:lnTo>
                  <a:pt x="2589529" y="246380"/>
                </a:lnTo>
                <a:lnTo>
                  <a:pt x="2594610" y="251460"/>
                </a:lnTo>
                <a:lnTo>
                  <a:pt x="2600325" y="257810"/>
                </a:lnTo>
                <a:lnTo>
                  <a:pt x="2607945" y="266700"/>
                </a:lnTo>
                <a:lnTo>
                  <a:pt x="2591435" y="257810"/>
                </a:lnTo>
                <a:lnTo>
                  <a:pt x="2574925" y="250825"/>
                </a:lnTo>
                <a:lnTo>
                  <a:pt x="2560320" y="244475"/>
                </a:lnTo>
                <a:lnTo>
                  <a:pt x="2545079" y="237490"/>
                </a:lnTo>
                <a:lnTo>
                  <a:pt x="2538729" y="233045"/>
                </a:lnTo>
                <a:lnTo>
                  <a:pt x="2531745" y="229235"/>
                </a:lnTo>
                <a:lnTo>
                  <a:pt x="2496820" y="200660"/>
                </a:lnTo>
                <a:lnTo>
                  <a:pt x="2489835" y="192405"/>
                </a:lnTo>
                <a:lnTo>
                  <a:pt x="2393315" y="192405"/>
                </a:lnTo>
                <a:lnTo>
                  <a:pt x="2390775" y="193040"/>
                </a:lnTo>
                <a:lnTo>
                  <a:pt x="2388870" y="194310"/>
                </a:lnTo>
                <a:lnTo>
                  <a:pt x="2386329" y="196850"/>
                </a:lnTo>
                <a:lnTo>
                  <a:pt x="2384425" y="199390"/>
                </a:lnTo>
                <a:lnTo>
                  <a:pt x="2346325" y="203200"/>
                </a:lnTo>
                <a:lnTo>
                  <a:pt x="2343785" y="201930"/>
                </a:lnTo>
                <a:lnTo>
                  <a:pt x="2340610" y="201930"/>
                </a:lnTo>
                <a:lnTo>
                  <a:pt x="2338070" y="201295"/>
                </a:lnTo>
                <a:lnTo>
                  <a:pt x="2335529" y="200025"/>
                </a:lnTo>
                <a:lnTo>
                  <a:pt x="2332354" y="197485"/>
                </a:lnTo>
                <a:lnTo>
                  <a:pt x="2329179" y="194310"/>
                </a:lnTo>
                <a:lnTo>
                  <a:pt x="2325370" y="190500"/>
                </a:lnTo>
                <a:lnTo>
                  <a:pt x="2321560" y="187325"/>
                </a:lnTo>
                <a:lnTo>
                  <a:pt x="2319654" y="186055"/>
                </a:lnTo>
                <a:lnTo>
                  <a:pt x="2316479" y="185420"/>
                </a:lnTo>
                <a:lnTo>
                  <a:pt x="2313304" y="185420"/>
                </a:lnTo>
                <a:lnTo>
                  <a:pt x="2308860" y="185420"/>
                </a:lnTo>
                <a:lnTo>
                  <a:pt x="2306954" y="185420"/>
                </a:lnTo>
                <a:lnTo>
                  <a:pt x="2303779" y="185420"/>
                </a:lnTo>
                <a:lnTo>
                  <a:pt x="2303145" y="186690"/>
                </a:lnTo>
                <a:lnTo>
                  <a:pt x="2301875" y="188595"/>
                </a:lnTo>
                <a:lnTo>
                  <a:pt x="2300604" y="189865"/>
                </a:lnTo>
                <a:lnTo>
                  <a:pt x="2298700" y="191135"/>
                </a:lnTo>
                <a:lnTo>
                  <a:pt x="2296795" y="191135"/>
                </a:lnTo>
                <a:lnTo>
                  <a:pt x="2293620" y="192405"/>
                </a:lnTo>
                <a:lnTo>
                  <a:pt x="2287904" y="191135"/>
                </a:lnTo>
                <a:lnTo>
                  <a:pt x="2282825" y="190500"/>
                </a:lnTo>
                <a:lnTo>
                  <a:pt x="2278379" y="187960"/>
                </a:lnTo>
                <a:lnTo>
                  <a:pt x="2273300" y="185420"/>
                </a:lnTo>
                <a:lnTo>
                  <a:pt x="2265679" y="179705"/>
                </a:lnTo>
                <a:lnTo>
                  <a:pt x="2256154" y="173990"/>
                </a:lnTo>
                <a:lnTo>
                  <a:pt x="2262504" y="167005"/>
                </a:lnTo>
                <a:lnTo>
                  <a:pt x="2260600" y="166370"/>
                </a:lnTo>
                <a:lnTo>
                  <a:pt x="2256154" y="163830"/>
                </a:lnTo>
                <a:lnTo>
                  <a:pt x="2252345" y="162560"/>
                </a:lnTo>
                <a:lnTo>
                  <a:pt x="2247900" y="161290"/>
                </a:lnTo>
                <a:lnTo>
                  <a:pt x="2243454" y="160655"/>
                </a:lnTo>
                <a:lnTo>
                  <a:pt x="2237740" y="160020"/>
                </a:lnTo>
                <a:lnTo>
                  <a:pt x="2232660" y="160655"/>
                </a:lnTo>
                <a:lnTo>
                  <a:pt x="2228215" y="160655"/>
                </a:lnTo>
                <a:lnTo>
                  <a:pt x="2224404" y="161925"/>
                </a:lnTo>
                <a:lnTo>
                  <a:pt x="2220595" y="163195"/>
                </a:lnTo>
                <a:lnTo>
                  <a:pt x="2214879" y="166370"/>
                </a:lnTo>
                <a:lnTo>
                  <a:pt x="2209800" y="168910"/>
                </a:lnTo>
                <a:lnTo>
                  <a:pt x="2206625" y="172720"/>
                </a:lnTo>
                <a:lnTo>
                  <a:pt x="2202179" y="175260"/>
                </a:lnTo>
                <a:lnTo>
                  <a:pt x="2200910" y="176530"/>
                </a:lnTo>
                <a:lnTo>
                  <a:pt x="2198370" y="177165"/>
                </a:lnTo>
                <a:lnTo>
                  <a:pt x="2196465" y="177800"/>
                </a:lnTo>
                <a:lnTo>
                  <a:pt x="2193925" y="177800"/>
                </a:lnTo>
                <a:lnTo>
                  <a:pt x="2187575" y="177800"/>
                </a:lnTo>
                <a:lnTo>
                  <a:pt x="2181860" y="177800"/>
                </a:lnTo>
                <a:lnTo>
                  <a:pt x="2181860" y="160020"/>
                </a:lnTo>
                <a:lnTo>
                  <a:pt x="2178050" y="157480"/>
                </a:lnTo>
                <a:lnTo>
                  <a:pt x="2175510" y="155575"/>
                </a:lnTo>
                <a:lnTo>
                  <a:pt x="2172335" y="155575"/>
                </a:lnTo>
                <a:lnTo>
                  <a:pt x="2170429" y="154305"/>
                </a:lnTo>
                <a:lnTo>
                  <a:pt x="2167890" y="155575"/>
                </a:lnTo>
                <a:lnTo>
                  <a:pt x="2164715" y="155575"/>
                </a:lnTo>
                <a:lnTo>
                  <a:pt x="2160904" y="157480"/>
                </a:lnTo>
                <a:lnTo>
                  <a:pt x="2156460" y="160020"/>
                </a:lnTo>
                <a:lnTo>
                  <a:pt x="2156460" y="158750"/>
                </a:lnTo>
                <a:lnTo>
                  <a:pt x="2155190" y="157480"/>
                </a:lnTo>
                <a:lnTo>
                  <a:pt x="2154554" y="156210"/>
                </a:lnTo>
                <a:lnTo>
                  <a:pt x="2153285" y="155575"/>
                </a:lnTo>
                <a:lnTo>
                  <a:pt x="2149475" y="154305"/>
                </a:lnTo>
                <a:lnTo>
                  <a:pt x="2145029" y="153670"/>
                </a:lnTo>
                <a:lnTo>
                  <a:pt x="2134870" y="153035"/>
                </a:lnTo>
                <a:lnTo>
                  <a:pt x="2122804" y="153035"/>
                </a:lnTo>
                <a:lnTo>
                  <a:pt x="2101215" y="155575"/>
                </a:lnTo>
                <a:lnTo>
                  <a:pt x="2091689" y="156210"/>
                </a:lnTo>
                <a:lnTo>
                  <a:pt x="2060575" y="156210"/>
                </a:lnTo>
                <a:lnTo>
                  <a:pt x="2060575" y="158115"/>
                </a:lnTo>
                <a:lnTo>
                  <a:pt x="2061209" y="160020"/>
                </a:lnTo>
                <a:lnTo>
                  <a:pt x="2062479" y="161925"/>
                </a:lnTo>
                <a:lnTo>
                  <a:pt x="2063750" y="163195"/>
                </a:lnTo>
                <a:lnTo>
                  <a:pt x="2065654" y="165100"/>
                </a:lnTo>
                <a:lnTo>
                  <a:pt x="2066925" y="166370"/>
                </a:lnTo>
                <a:lnTo>
                  <a:pt x="2068195" y="167005"/>
                </a:lnTo>
                <a:lnTo>
                  <a:pt x="2069464" y="167005"/>
                </a:lnTo>
                <a:lnTo>
                  <a:pt x="2070734" y="171450"/>
                </a:lnTo>
                <a:lnTo>
                  <a:pt x="2072639" y="175895"/>
                </a:lnTo>
                <a:lnTo>
                  <a:pt x="2076450" y="180975"/>
                </a:lnTo>
                <a:lnTo>
                  <a:pt x="2078989" y="185420"/>
                </a:lnTo>
                <a:lnTo>
                  <a:pt x="2074545" y="185420"/>
                </a:lnTo>
                <a:lnTo>
                  <a:pt x="2070734" y="185420"/>
                </a:lnTo>
                <a:lnTo>
                  <a:pt x="2066925" y="186690"/>
                </a:lnTo>
                <a:lnTo>
                  <a:pt x="2062479" y="188595"/>
                </a:lnTo>
                <a:lnTo>
                  <a:pt x="2058034" y="189865"/>
                </a:lnTo>
                <a:lnTo>
                  <a:pt x="2052954" y="191135"/>
                </a:lnTo>
                <a:lnTo>
                  <a:pt x="2048509" y="191135"/>
                </a:lnTo>
                <a:lnTo>
                  <a:pt x="2041525" y="192405"/>
                </a:lnTo>
                <a:lnTo>
                  <a:pt x="2032000" y="191135"/>
                </a:lnTo>
                <a:lnTo>
                  <a:pt x="2022475" y="189865"/>
                </a:lnTo>
                <a:lnTo>
                  <a:pt x="2012314" y="187325"/>
                </a:lnTo>
                <a:lnTo>
                  <a:pt x="2000884" y="185420"/>
                </a:lnTo>
                <a:lnTo>
                  <a:pt x="1990725" y="182245"/>
                </a:lnTo>
                <a:lnTo>
                  <a:pt x="1980564" y="179705"/>
                </a:lnTo>
                <a:lnTo>
                  <a:pt x="1970404" y="178435"/>
                </a:lnTo>
                <a:lnTo>
                  <a:pt x="1960879" y="177800"/>
                </a:lnTo>
                <a:lnTo>
                  <a:pt x="1956434" y="177800"/>
                </a:lnTo>
                <a:lnTo>
                  <a:pt x="1951354" y="177800"/>
                </a:lnTo>
                <a:lnTo>
                  <a:pt x="1951354" y="199390"/>
                </a:lnTo>
                <a:lnTo>
                  <a:pt x="1938654" y="199390"/>
                </a:lnTo>
                <a:lnTo>
                  <a:pt x="1935479" y="197485"/>
                </a:lnTo>
                <a:lnTo>
                  <a:pt x="1931034" y="195580"/>
                </a:lnTo>
                <a:lnTo>
                  <a:pt x="1926589" y="194945"/>
                </a:lnTo>
                <a:lnTo>
                  <a:pt x="1921509" y="193675"/>
                </a:lnTo>
                <a:lnTo>
                  <a:pt x="1911984" y="191135"/>
                </a:lnTo>
                <a:lnTo>
                  <a:pt x="1901825" y="189230"/>
                </a:lnTo>
                <a:lnTo>
                  <a:pt x="1892300" y="186690"/>
                </a:lnTo>
                <a:lnTo>
                  <a:pt x="1882775" y="184150"/>
                </a:lnTo>
                <a:lnTo>
                  <a:pt x="1878329" y="182245"/>
                </a:lnTo>
                <a:lnTo>
                  <a:pt x="1873884" y="179705"/>
                </a:lnTo>
                <a:lnTo>
                  <a:pt x="1870709" y="177800"/>
                </a:lnTo>
                <a:lnTo>
                  <a:pt x="1867534" y="173990"/>
                </a:lnTo>
                <a:lnTo>
                  <a:pt x="1848484" y="173990"/>
                </a:lnTo>
                <a:lnTo>
                  <a:pt x="1851659" y="181610"/>
                </a:lnTo>
                <a:lnTo>
                  <a:pt x="1854834" y="188595"/>
                </a:lnTo>
                <a:lnTo>
                  <a:pt x="1845945" y="182245"/>
                </a:lnTo>
                <a:lnTo>
                  <a:pt x="1836420" y="174625"/>
                </a:lnTo>
                <a:lnTo>
                  <a:pt x="1826259" y="168275"/>
                </a:lnTo>
                <a:lnTo>
                  <a:pt x="1817370" y="163830"/>
                </a:lnTo>
                <a:lnTo>
                  <a:pt x="1789429" y="163830"/>
                </a:lnTo>
                <a:lnTo>
                  <a:pt x="1789429" y="164465"/>
                </a:lnTo>
                <a:lnTo>
                  <a:pt x="1788795" y="165100"/>
                </a:lnTo>
                <a:lnTo>
                  <a:pt x="1787525" y="164465"/>
                </a:lnTo>
                <a:lnTo>
                  <a:pt x="1784350" y="163830"/>
                </a:lnTo>
                <a:lnTo>
                  <a:pt x="1779904" y="161925"/>
                </a:lnTo>
                <a:lnTo>
                  <a:pt x="1736089" y="142875"/>
                </a:lnTo>
                <a:lnTo>
                  <a:pt x="1732279" y="141605"/>
                </a:lnTo>
                <a:lnTo>
                  <a:pt x="1730375" y="140970"/>
                </a:lnTo>
                <a:lnTo>
                  <a:pt x="1729739" y="140970"/>
                </a:lnTo>
                <a:lnTo>
                  <a:pt x="1729739" y="141605"/>
                </a:lnTo>
                <a:lnTo>
                  <a:pt x="1729739" y="142240"/>
                </a:lnTo>
                <a:lnTo>
                  <a:pt x="1730375" y="142875"/>
                </a:lnTo>
                <a:lnTo>
                  <a:pt x="1722754" y="142875"/>
                </a:lnTo>
                <a:lnTo>
                  <a:pt x="1715770" y="143510"/>
                </a:lnTo>
                <a:lnTo>
                  <a:pt x="1683384" y="149860"/>
                </a:lnTo>
                <a:lnTo>
                  <a:pt x="1674495" y="149860"/>
                </a:lnTo>
                <a:lnTo>
                  <a:pt x="1667509" y="149860"/>
                </a:lnTo>
                <a:lnTo>
                  <a:pt x="1659889" y="149225"/>
                </a:lnTo>
                <a:lnTo>
                  <a:pt x="1652904" y="147955"/>
                </a:lnTo>
                <a:lnTo>
                  <a:pt x="1646554" y="146685"/>
                </a:lnTo>
                <a:lnTo>
                  <a:pt x="1633854" y="144145"/>
                </a:lnTo>
                <a:lnTo>
                  <a:pt x="1621155" y="140970"/>
                </a:lnTo>
                <a:lnTo>
                  <a:pt x="1609089" y="137795"/>
                </a:lnTo>
                <a:lnTo>
                  <a:pt x="1596389" y="135255"/>
                </a:lnTo>
                <a:lnTo>
                  <a:pt x="1590039" y="133985"/>
                </a:lnTo>
                <a:lnTo>
                  <a:pt x="1583055" y="132715"/>
                </a:lnTo>
                <a:lnTo>
                  <a:pt x="1576070" y="132080"/>
                </a:lnTo>
                <a:lnTo>
                  <a:pt x="1568449" y="132080"/>
                </a:lnTo>
                <a:lnTo>
                  <a:pt x="1562099" y="130175"/>
                </a:lnTo>
                <a:lnTo>
                  <a:pt x="1551939" y="125095"/>
                </a:lnTo>
                <a:lnTo>
                  <a:pt x="1547495" y="123825"/>
                </a:lnTo>
                <a:lnTo>
                  <a:pt x="1543684" y="122555"/>
                </a:lnTo>
                <a:lnTo>
                  <a:pt x="1542414" y="122555"/>
                </a:lnTo>
                <a:lnTo>
                  <a:pt x="1541780" y="123190"/>
                </a:lnTo>
                <a:lnTo>
                  <a:pt x="1540509" y="123825"/>
                </a:lnTo>
                <a:lnTo>
                  <a:pt x="1540509" y="125095"/>
                </a:lnTo>
                <a:lnTo>
                  <a:pt x="1540509" y="126365"/>
                </a:lnTo>
                <a:lnTo>
                  <a:pt x="1541145" y="129540"/>
                </a:lnTo>
                <a:lnTo>
                  <a:pt x="1542414" y="131445"/>
                </a:lnTo>
                <a:lnTo>
                  <a:pt x="1543684" y="133350"/>
                </a:lnTo>
                <a:lnTo>
                  <a:pt x="1546859" y="137795"/>
                </a:lnTo>
                <a:lnTo>
                  <a:pt x="1550670" y="141605"/>
                </a:lnTo>
                <a:lnTo>
                  <a:pt x="1555114" y="144145"/>
                </a:lnTo>
                <a:lnTo>
                  <a:pt x="1558924" y="147320"/>
                </a:lnTo>
                <a:lnTo>
                  <a:pt x="1562734" y="149225"/>
                </a:lnTo>
                <a:lnTo>
                  <a:pt x="1565274" y="149860"/>
                </a:lnTo>
                <a:lnTo>
                  <a:pt x="1560830" y="149225"/>
                </a:lnTo>
                <a:lnTo>
                  <a:pt x="1556384" y="147320"/>
                </a:lnTo>
                <a:lnTo>
                  <a:pt x="1552574" y="146050"/>
                </a:lnTo>
                <a:lnTo>
                  <a:pt x="1548130" y="143510"/>
                </a:lnTo>
                <a:lnTo>
                  <a:pt x="1541145" y="139700"/>
                </a:lnTo>
                <a:lnTo>
                  <a:pt x="1533524" y="134620"/>
                </a:lnTo>
                <a:lnTo>
                  <a:pt x="1525905" y="128905"/>
                </a:lnTo>
                <a:lnTo>
                  <a:pt x="1517014" y="121920"/>
                </a:lnTo>
                <a:lnTo>
                  <a:pt x="1508124" y="116205"/>
                </a:lnTo>
                <a:lnTo>
                  <a:pt x="1496695" y="110490"/>
                </a:lnTo>
                <a:lnTo>
                  <a:pt x="1497964" y="109855"/>
                </a:lnTo>
                <a:lnTo>
                  <a:pt x="1499234" y="108585"/>
                </a:lnTo>
                <a:lnTo>
                  <a:pt x="1499234" y="106680"/>
                </a:lnTo>
                <a:lnTo>
                  <a:pt x="1499234" y="103505"/>
                </a:lnTo>
                <a:lnTo>
                  <a:pt x="1499870" y="99060"/>
                </a:lnTo>
                <a:lnTo>
                  <a:pt x="1499870" y="96520"/>
                </a:lnTo>
                <a:lnTo>
                  <a:pt x="1484630" y="96520"/>
                </a:lnTo>
                <a:lnTo>
                  <a:pt x="1482089" y="97155"/>
                </a:lnTo>
                <a:lnTo>
                  <a:pt x="1479549" y="99060"/>
                </a:lnTo>
                <a:lnTo>
                  <a:pt x="1477645" y="101600"/>
                </a:lnTo>
                <a:lnTo>
                  <a:pt x="1475105" y="103505"/>
                </a:lnTo>
                <a:lnTo>
                  <a:pt x="1477009" y="106680"/>
                </a:lnTo>
                <a:lnTo>
                  <a:pt x="1478280" y="110490"/>
                </a:lnTo>
                <a:lnTo>
                  <a:pt x="1472564" y="112395"/>
                </a:lnTo>
                <a:lnTo>
                  <a:pt x="1467484" y="113665"/>
                </a:lnTo>
                <a:lnTo>
                  <a:pt x="1462405" y="116205"/>
                </a:lnTo>
                <a:lnTo>
                  <a:pt x="1457959" y="118110"/>
                </a:lnTo>
                <a:lnTo>
                  <a:pt x="1449070" y="123190"/>
                </a:lnTo>
                <a:lnTo>
                  <a:pt x="1440814" y="128905"/>
                </a:lnTo>
                <a:lnTo>
                  <a:pt x="1432559" y="134620"/>
                </a:lnTo>
                <a:lnTo>
                  <a:pt x="1424305" y="140335"/>
                </a:lnTo>
                <a:lnTo>
                  <a:pt x="1419224" y="142875"/>
                </a:lnTo>
                <a:lnTo>
                  <a:pt x="1414780" y="144780"/>
                </a:lnTo>
                <a:lnTo>
                  <a:pt x="1409064" y="147320"/>
                </a:lnTo>
                <a:lnTo>
                  <a:pt x="1403984" y="149860"/>
                </a:lnTo>
                <a:lnTo>
                  <a:pt x="1403984" y="147320"/>
                </a:lnTo>
                <a:lnTo>
                  <a:pt x="1404620" y="144145"/>
                </a:lnTo>
                <a:lnTo>
                  <a:pt x="1404620" y="142240"/>
                </a:lnTo>
                <a:lnTo>
                  <a:pt x="1406524" y="139065"/>
                </a:lnTo>
                <a:lnTo>
                  <a:pt x="1409064" y="134620"/>
                </a:lnTo>
                <a:lnTo>
                  <a:pt x="1412874" y="129540"/>
                </a:lnTo>
                <a:lnTo>
                  <a:pt x="1417320" y="124460"/>
                </a:lnTo>
                <a:lnTo>
                  <a:pt x="1423034" y="119380"/>
                </a:lnTo>
                <a:lnTo>
                  <a:pt x="1429384" y="114935"/>
                </a:lnTo>
                <a:lnTo>
                  <a:pt x="1435734" y="110490"/>
                </a:lnTo>
                <a:lnTo>
                  <a:pt x="1449070" y="102235"/>
                </a:lnTo>
                <a:lnTo>
                  <a:pt x="1462405" y="94615"/>
                </a:lnTo>
                <a:lnTo>
                  <a:pt x="1474470" y="88265"/>
                </a:lnTo>
                <a:lnTo>
                  <a:pt x="1484630" y="82550"/>
                </a:lnTo>
                <a:lnTo>
                  <a:pt x="1478914" y="77470"/>
                </a:lnTo>
                <a:lnTo>
                  <a:pt x="1472564" y="73660"/>
                </a:lnTo>
                <a:lnTo>
                  <a:pt x="1466214" y="69850"/>
                </a:lnTo>
                <a:lnTo>
                  <a:pt x="1458595" y="65405"/>
                </a:lnTo>
                <a:lnTo>
                  <a:pt x="1450974" y="60960"/>
                </a:lnTo>
                <a:lnTo>
                  <a:pt x="1442720" y="58420"/>
                </a:lnTo>
                <a:lnTo>
                  <a:pt x="1435099" y="54610"/>
                </a:lnTo>
                <a:lnTo>
                  <a:pt x="1426209" y="52070"/>
                </a:lnTo>
                <a:lnTo>
                  <a:pt x="1416684" y="48895"/>
                </a:lnTo>
                <a:lnTo>
                  <a:pt x="1407159" y="46990"/>
                </a:lnTo>
                <a:lnTo>
                  <a:pt x="1398270" y="45085"/>
                </a:lnTo>
                <a:lnTo>
                  <a:pt x="1388745" y="43180"/>
                </a:lnTo>
                <a:lnTo>
                  <a:pt x="1379220" y="42545"/>
                </a:lnTo>
                <a:lnTo>
                  <a:pt x="1369059" y="41275"/>
                </a:lnTo>
                <a:lnTo>
                  <a:pt x="1360170" y="40640"/>
                </a:lnTo>
                <a:lnTo>
                  <a:pt x="1350645" y="40005"/>
                </a:lnTo>
                <a:lnTo>
                  <a:pt x="1346834" y="40640"/>
                </a:lnTo>
                <a:lnTo>
                  <a:pt x="1343024" y="41275"/>
                </a:lnTo>
                <a:lnTo>
                  <a:pt x="1340484" y="42545"/>
                </a:lnTo>
                <a:lnTo>
                  <a:pt x="1337945" y="43180"/>
                </a:lnTo>
                <a:lnTo>
                  <a:pt x="1334770" y="45085"/>
                </a:lnTo>
                <a:lnTo>
                  <a:pt x="1331595" y="46355"/>
                </a:lnTo>
                <a:lnTo>
                  <a:pt x="1327784" y="46990"/>
                </a:lnTo>
                <a:lnTo>
                  <a:pt x="1322070" y="47625"/>
                </a:lnTo>
                <a:lnTo>
                  <a:pt x="1275714" y="36195"/>
                </a:lnTo>
                <a:lnTo>
                  <a:pt x="1275714" y="33020"/>
                </a:lnTo>
                <a:lnTo>
                  <a:pt x="1276984" y="29845"/>
                </a:lnTo>
                <a:lnTo>
                  <a:pt x="1278255" y="26670"/>
                </a:lnTo>
                <a:lnTo>
                  <a:pt x="1279524" y="23495"/>
                </a:lnTo>
                <a:lnTo>
                  <a:pt x="1282699" y="18415"/>
                </a:lnTo>
                <a:lnTo>
                  <a:pt x="1285239" y="11430"/>
                </a:lnTo>
                <a:lnTo>
                  <a:pt x="1284605" y="10795"/>
                </a:lnTo>
                <a:lnTo>
                  <a:pt x="1284605" y="9525"/>
                </a:lnTo>
                <a:lnTo>
                  <a:pt x="1283334" y="8255"/>
                </a:lnTo>
                <a:lnTo>
                  <a:pt x="1281430" y="6985"/>
                </a:lnTo>
                <a:lnTo>
                  <a:pt x="1277620" y="5715"/>
                </a:lnTo>
                <a:lnTo>
                  <a:pt x="1272539" y="5080"/>
                </a:lnTo>
                <a:lnTo>
                  <a:pt x="1270634" y="2540"/>
                </a:lnTo>
                <a:lnTo>
                  <a:pt x="1268095" y="635"/>
                </a:lnTo>
                <a:lnTo>
                  <a:pt x="1264920" y="0"/>
                </a:lnTo>
                <a:lnTo>
                  <a:pt x="1263014" y="0"/>
                </a:lnTo>
                <a:lnTo>
                  <a:pt x="1260474" y="1270"/>
                </a:lnTo>
                <a:lnTo>
                  <a:pt x="1258570" y="3810"/>
                </a:lnTo>
                <a:lnTo>
                  <a:pt x="1257934" y="6985"/>
                </a:lnTo>
                <a:lnTo>
                  <a:pt x="1257299" y="11430"/>
                </a:lnTo>
                <a:lnTo>
                  <a:pt x="1249045" y="13335"/>
                </a:lnTo>
                <a:lnTo>
                  <a:pt x="1242695" y="16510"/>
                </a:lnTo>
                <a:lnTo>
                  <a:pt x="1236980" y="19050"/>
                </a:lnTo>
                <a:lnTo>
                  <a:pt x="1231899" y="22860"/>
                </a:lnTo>
                <a:lnTo>
                  <a:pt x="1222374" y="29845"/>
                </a:lnTo>
                <a:lnTo>
                  <a:pt x="1213484" y="36195"/>
                </a:lnTo>
                <a:lnTo>
                  <a:pt x="1226184" y="47625"/>
                </a:lnTo>
                <a:lnTo>
                  <a:pt x="1223009" y="47625"/>
                </a:lnTo>
                <a:lnTo>
                  <a:pt x="1216659" y="47625"/>
                </a:lnTo>
                <a:lnTo>
                  <a:pt x="1206499" y="47625"/>
                </a:lnTo>
                <a:lnTo>
                  <a:pt x="1195070" y="47625"/>
                </a:lnTo>
                <a:lnTo>
                  <a:pt x="1202055" y="55245"/>
                </a:lnTo>
                <a:lnTo>
                  <a:pt x="1211580" y="67310"/>
                </a:lnTo>
                <a:lnTo>
                  <a:pt x="1216659" y="73025"/>
                </a:lnTo>
                <a:lnTo>
                  <a:pt x="1222374" y="77470"/>
                </a:lnTo>
                <a:lnTo>
                  <a:pt x="1225549" y="80010"/>
                </a:lnTo>
                <a:lnTo>
                  <a:pt x="1228724" y="81280"/>
                </a:lnTo>
                <a:lnTo>
                  <a:pt x="1231899" y="82550"/>
                </a:lnTo>
                <a:lnTo>
                  <a:pt x="1235709" y="82550"/>
                </a:lnTo>
                <a:lnTo>
                  <a:pt x="1231899" y="82550"/>
                </a:lnTo>
                <a:lnTo>
                  <a:pt x="1228724" y="81280"/>
                </a:lnTo>
                <a:lnTo>
                  <a:pt x="1226184" y="80010"/>
                </a:lnTo>
                <a:lnTo>
                  <a:pt x="1223009" y="78105"/>
                </a:lnTo>
                <a:lnTo>
                  <a:pt x="1217930" y="74295"/>
                </a:lnTo>
                <a:lnTo>
                  <a:pt x="1213484" y="69215"/>
                </a:lnTo>
                <a:lnTo>
                  <a:pt x="1207770" y="62865"/>
                </a:lnTo>
                <a:lnTo>
                  <a:pt x="1202055" y="57150"/>
                </a:lnTo>
                <a:lnTo>
                  <a:pt x="1199514" y="54610"/>
                </a:lnTo>
                <a:lnTo>
                  <a:pt x="1196339" y="51435"/>
                </a:lnTo>
                <a:lnTo>
                  <a:pt x="1193164" y="48895"/>
                </a:lnTo>
                <a:lnTo>
                  <a:pt x="1188720" y="47625"/>
                </a:lnTo>
                <a:lnTo>
                  <a:pt x="1154430" y="64770"/>
                </a:lnTo>
                <a:lnTo>
                  <a:pt x="1153159" y="62865"/>
                </a:lnTo>
                <a:lnTo>
                  <a:pt x="1149984" y="59055"/>
                </a:lnTo>
                <a:lnTo>
                  <a:pt x="1148080" y="57150"/>
                </a:lnTo>
                <a:lnTo>
                  <a:pt x="1145539" y="55880"/>
                </a:lnTo>
                <a:lnTo>
                  <a:pt x="1142364" y="54610"/>
                </a:lnTo>
                <a:lnTo>
                  <a:pt x="1138555" y="54610"/>
                </a:lnTo>
                <a:lnTo>
                  <a:pt x="1129030" y="54610"/>
                </a:lnTo>
                <a:lnTo>
                  <a:pt x="1086484" y="66675"/>
                </a:lnTo>
                <a:lnTo>
                  <a:pt x="1054099" y="80645"/>
                </a:lnTo>
                <a:lnTo>
                  <a:pt x="1036954" y="86995"/>
                </a:lnTo>
                <a:lnTo>
                  <a:pt x="1028064" y="89535"/>
                </a:lnTo>
                <a:lnTo>
                  <a:pt x="1018539" y="90805"/>
                </a:lnTo>
                <a:lnTo>
                  <a:pt x="1009649" y="92075"/>
                </a:lnTo>
                <a:lnTo>
                  <a:pt x="998854" y="92710"/>
                </a:lnTo>
                <a:lnTo>
                  <a:pt x="999489" y="95885"/>
                </a:lnTo>
                <a:lnTo>
                  <a:pt x="1000759" y="99060"/>
                </a:lnTo>
                <a:lnTo>
                  <a:pt x="1003299" y="102235"/>
                </a:lnTo>
                <a:lnTo>
                  <a:pt x="1006474" y="104775"/>
                </a:lnTo>
                <a:lnTo>
                  <a:pt x="1010284" y="106680"/>
                </a:lnTo>
                <a:lnTo>
                  <a:pt x="1014729" y="108585"/>
                </a:lnTo>
                <a:lnTo>
                  <a:pt x="1018539" y="110490"/>
                </a:lnTo>
                <a:lnTo>
                  <a:pt x="1023619" y="110490"/>
                </a:lnTo>
                <a:lnTo>
                  <a:pt x="1023619" y="113030"/>
                </a:lnTo>
                <a:lnTo>
                  <a:pt x="1024254" y="116205"/>
                </a:lnTo>
                <a:lnTo>
                  <a:pt x="1025524" y="118745"/>
                </a:lnTo>
                <a:lnTo>
                  <a:pt x="1026794" y="121920"/>
                </a:lnTo>
                <a:lnTo>
                  <a:pt x="1029334" y="128905"/>
                </a:lnTo>
                <a:lnTo>
                  <a:pt x="1033779" y="134620"/>
                </a:lnTo>
                <a:lnTo>
                  <a:pt x="1038224" y="139700"/>
                </a:lnTo>
                <a:lnTo>
                  <a:pt x="1042034" y="143510"/>
                </a:lnTo>
                <a:lnTo>
                  <a:pt x="1045844" y="147320"/>
                </a:lnTo>
                <a:lnTo>
                  <a:pt x="1049020" y="149860"/>
                </a:lnTo>
                <a:lnTo>
                  <a:pt x="1045844" y="149860"/>
                </a:lnTo>
                <a:lnTo>
                  <a:pt x="1043304" y="149225"/>
                </a:lnTo>
                <a:lnTo>
                  <a:pt x="1041399" y="148590"/>
                </a:lnTo>
                <a:lnTo>
                  <a:pt x="1038224" y="147320"/>
                </a:lnTo>
                <a:lnTo>
                  <a:pt x="1036954" y="145415"/>
                </a:lnTo>
                <a:lnTo>
                  <a:pt x="1034414" y="143510"/>
                </a:lnTo>
                <a:lnTo>
                  <a:pt x="1033144" y="142240"/>
                </a:lnTo>
                <a:lnTo>
                  <a:pt x="1031874" y="139700"/>
                </a:lnTo>
                <a:lnTo>
                  <a:pt x="1029334" y="135255"/>
                </a:lnTo>
                <a:lnTo>
                  <a:pt x="1028064" y="128905"/>
                </a:lnTo>
                <a:lnTo>
                  <a:pt x="1027429" y="121920"/>
                </a:lnTo>
                <a:lnTo>
                  <a:pt x="1026794" y="114300"/>
                </a:lnTo>
                <a:lnTo>
                  <a:pt x="1025524" y="114935"/>
                </a:lnTo>
                <a:lnTo>
                  <a:pt x="1023619" y="115570"/>
                </a:lnTo>
                <a:lnTo>
                  <a:pt x="1022349" y="115570"/>
                </a:lnTo>
                <a:lnTo>
                  <a:pt x="1020444" y="115570"/>
                </a:lnTo>
                <a:lnTo>
                  <a:pt x="1015999" y="114300"/>
                </a:lnTo>
                <a:lnTo>
                  <a:pt x="1011554" y="114300"/>
                </a:lnTo>
                <a:lnTo>
                  <a:pt x="1007109" y="114300"/>
                </a:lnTo>
                <a:lnTo>
                  <a:pt x="1002664" y="115570"/>
                </a:lnTo>
                <a:lnTo>
                  <a:pt x="999489" y="117475"/>
                </a:lnTo>
                <a:lnTo>
                  <a:pt x="995679" y="119380"/>
                </a:lnTo>
                <a:lnTo>
                  <a:pt x="991869" y="121285"/>
                </a:lnTo>
                <a:lnTo>
                  <a:pt x="988694" y="123190"/>
                </a:lnTo>
                <a:lnTo>
                  <a:pt x="984884" y="124460"/>
                </a:lnTo>
                <a:lnTo>
                  <a:pt x="980439" y="125095"/>
                </a:lnTo>
                <a:lnTo>
                  <a:pt x="975994" y="124460"/>
                </a:lnTo>
                <a:lnTo>
                  <a:pt x="970914" y="122555"/>
                </a:lnTo>
                <a:lnTo>
                  <a:pt x="967739" y="120015"/>
                </a:lnTo>
                <a:lnTo>
                  <a:pt x="964564" y="118110"/>
                </a:lnTo>
                <a:lnTo>
                  <a:pt x="946149" y="125095"/>
                </a:lnTo>
                <a:lnTo>
                  <a:pt x="942974" y="125095"/>
                </a:lnTo>
                <a:lnTo>
                  <a:pt x="936624" y="125095"/>
                </a:lnTo>
                <a:lnTo>
                  <a:pt x="932814" y="126365"/>
                </a:lnTo>
                <a:lnTo>
                  <a:pt x="929639" y="127635"/>
                </a:lnTo>
                <a:lnTo>
                  <a:pt x="929004" y="128905"/>
                </a:lnTo>
                <a:lnTo>
                  <a:pt x="927734" y="130175"/>
                </a:lnTo>
                <a:lnTo>
                  <a:pt x="927734" y="131445"/>
                </a:lnTo>
                <a:lnTo>
                  <a:pt x="927734" y="132080"/>
                </a:lnTo>
                <a:lnTo>
                  <a:pt x="927734" y="133985"/>
                </a:lnTo>
                <a:lnTo>
                  <a:pt x="928369" y="136525"/>
                </a:lnTo>
                <a:lnTo>
                  <a:pt x="929004" y="138430"/>
                </a:lnTo>
                <a:lnTo>
                  <a:pt x="930909" y="140335"/>
                </a:lnTo>
                <a:lnTo>
                  <a:pt x="934719" y="144780"/>
                </a:lnTo>
                <a:lnTo>
                  <a:pt x="941069" y="149860"/>
                </a:lnTo>
                <a:lnTo>
                  <a:pt x="947419" y="154305"/>
                </a:lnTo>
                <a:lnTo>
                  <a:pt x="954404" y="159385"/>
                </a:lnTo>
                <a:lnTo>
                  <a:pt x="989329" y="178435"/>
                </a:lnTo>
                <a:lnTo>
                  <a:pt x="1020444" y="191135"/>
                </a:lnTo>
                <a:lnTo>
                  <a:pt x="1029334" y="195580"/>
                </a:lnTo>
                <a:lnTo>
                  <a:pt x="1030604" y="201930"/>
                </a:lnTo>
                <a:lnTo>
                  <a:pt x="1031239" y="207010"/>
                </a:lnTo>
                <a:lnTo>
                  <a:pt x="1032509" y="211455"/>
                </a:lnTo>
                <a:lnTo>
                  <a:pt x="1033779" y="215265"/>
                </a:lnTo>
                <a:lnTo>
                  <a:pt x="1038224" y="222885"/>
                </a:lnTo>
                <a:lnTo>
                  <a:pt x="1042669" y="231140"/>
                </a:lnTo>
                <a:lnTo>
                  <a:pt x="1036954" y="232410"/>
                </a:lnTo>
                <a:lnTo>
                  <a:pt x="1031874" y="231775"/>
                </a:lnTo>
                <a:lnTo>
                  <a:pt x="1027429" y="230505"/>
                </a:lnTo>
                <a:lnTo>
                  <a:pt x="1022984" y="228600"/>
                </a:lnTo>
                <a:lnTo>
                  <a:pt x="1019809" y="226060"/>
                </a:lnTo>
                <a:lnTo>
                  <a:pt x="1015999" y="221615"/>
                </a:lnTo>
                <a:lnTo>
                  <a:pt x="1012189" y="218440"/>
                </a:lnTo>
                <a:lnTo>
                  <a:pt x="1009649" y="213995"/>
                </a:lnTo>
                <a:lnTo>
                  <a:pt x="1003299" y="206375"/>
                </a:lnTo>
                <a:lnTo>
                  <a:pt x="996949" y="197485"/>
                </a:lnTo>
                <a:lnTo>
                  <a:pt x="946149" y="174625"/>
                </a:lnTo>
                <a:lnTo>
                  <a:pt x="941069" y="172720"/>
                </a:lnTo>
                <a:lnTo>
                  <a:pt x="921384" y="156210"/>
                </a:lnTo>
                <a:lnTo>
                  <a:pt x="920114" y="154305"/>
                </a:lnTo>
                <a:lnTo>
                  <a:pt x="918844" y="151765"/>
                </a:lnTo>
                <a:lnTo>
                  <a:pt x="918209" y="149225"/>
                </a:lnTo>
                <a:lnTo>
                  <a:pt x="918209" y="146050"/>
                </a:lnTo>
                <a:lnTo>
                  <a:pt x="911859" y="146050"/>
                </a:lnTo>
                <a:lnTo>
                  <a:pt x="908684" y="146050"/>
                </a:lnTo>
                <a:lnTo>
                  <a:pt x="905509" y="146685"/>
                </a:lnTo>
                <a:lnTo>
                  <a:pt x="902334" y="147955"/>
                </a:lnTo>
                <a:lnTo>
                  <a:pt x="900429" y="149860"/>
                </a:lnTo>
                <a:lnTo>
                  <a:pt x="897254" y="151130"/>
                </a:lnTo>
                <a:lnTo>
                  <a:pt x="894714" y="153035"/>
                </a:lnTo>
                <a:lnTo>
                  <a:pt x="890904" y="154305"/>
                </a:lnTo>
                <a:lnTo>
                  <a:pt x="887729" y="155575"/>
                </a:lnTo>
                <a:lnTo>
                  <a:pt x="883919" y="156210"/>
                </a:lnTo>
                <a:lnTo>
                  <a:pt x="881379" y="164465"/>
                </a:lnTo>
                <a:lnTo>
                  <a:pt x="880109" y="170180"/>
                </a:lnTo>
                <a:lnTo>
                  <a:pt x="879474" y="172720"/>
                </a:lnTo>
                <a:lnTo>
                  <a:pt x="878204" y="174625"/>
                </a:lnTo>
                <a:lnTo>
                  <a:pt x="876299" y="176530"/>
                </a:lnTo>
                <a:lnTo>
                  <a:pt x="874394" y="177800"/>
                </a:lnTo>
                <a:lnTo>
                  <a:pt x="876299" y="180975"/>
                </a:lnTo>
                <a:lnTo>
                  <a:pt x="878839" y="183515"/>
                </a:lnTo>
                <a:lnTo>
                  <a:pt x="881379" y="186055"/>
                </a:lnTo>
                <a:lnTo>
                  <a:pt x="884554" y="187960"/>
                </a:lnTo>
                <a:lnTo>
                  <a:pt x="890904" y="191135"/>
                </a:lnTo>
                <a:lnTo>
                  <a:pt x="899794" y="194945"/>
                </a:lnTo>
                <a:lnTo>
                  <a:pt x="917574" y="200025"/>
                </a:lnTo>
                <a:lnTo>
                  <a:pt x="936624" y="206375"/>
                </a:lnTo>
                <a:lnTo>
                  <a:pt x="915034" y="206375"/>
                </a:lnTo>
                <a:lnTo>
                  <a:pt x="903604" y="203200"/>
                </a:lnTo>
                <a:lnTo>
                  <a:pt x="892809" y="200025"/>
                </a:lnTo>
                <a:lnTo>
                  <a:pt x="883284" y="197485"/>
                </a:lnTo>
                <a:lnTo>
                  <a:pt x="873759" y="193675"/>
                </a:lnTo>
                <a:lnTo>
                  <a:pt x="869949" y="191135"/>
                </a:lnTo>
                <a:lnTo>
                  <a:pt x="866139" y="187960"/>
                </a:lnTo>
                <a:lnTo>
                  <a:pt x="862329" y="184785"/>
                </a:lnTo>
                <a:lnTo>
                  <a:pt x="859154" y="180340"/>
                </a:lnTo>
                <a:lnTo>
                  <a:pt x="855979" y="175895"/>
                </a:lnTo>
                <a:lnTo>
                  <a:pt x="854074" y="170815"/>
                </a:lnTo>
                <a:lnTo>
                  <a:pt x="850899" y="164465"/>
                </a:lnTo>
                <a:lnTo>
                  <a:pt x="849629" y="156210"/>
                </a:lnTo>
                <a:lnTo>
                  <a:pt x="836929" y="156210"/>
                </a:lnTo>
                <a:lnTo>
                  <a:pt x="836929" y="161290"/>
                </a:lnTo>
                <a:lnTo>
                  <a:pt x="836294" y="165100"/>
                </a:lnTo>
                <a:lnTo>
                  <a:pt x="836294" y="167640"/>
                </a:lnTo>
                <a:lnTo>
                  <a:pt x="834389" y="170815"/>
                </a:lnTo>
                <a:lnTo>
                  <a:pt x="831849" y="175260"/>
                </a:lnTo>
                <a:lnTo>
                  <a:pt x="827404" y="180975"/>
                </a:lnTo>
                <a:lnTo>
                  <a:pt x="829309" y="185420"/>
                </a:lnTo>
                <a:lnTo>
                  <a:pt x="831214" y="187960"/>
                </a:lnTo>
                <a:lnTo>
                  <a:pt x="833119" y="190500"/>
                </a:lnTo>
                <a:lnTo>
                  <a:pt x="836294" y="192405"/>
                </a:lnTo>
                <a:lnTo>
                  <a:pt x="840104" y="195580"/>
                </a:lnTo>
                <a:lnTo>
                  <a:pt x="844549" y="198120"/>
                </a:lnTo>
                <a:lnTo>
                  <a:pt x="848994" y="201295"/>
                </a:lnTo>
                <a:lnTo>
                  <a:pt x="854074" y="205105"/>
                </a:lnTo>
                <a:lnTo>
                  <a:pt x="855979" y="207645"/>
                </a:lnTo>
                <a:lnTo>
                  <a:pt x="857884" y="211455"/>
                </a:lnTo>
                <a:lnTo>
                  <a:pt x="859789" y="215265"/>
                </a:lnTo>
                <a:lnTo>
                  <a:pt x="862329" y="220345"/>
                </a:lnTo>
                <a:lnTo>
                  <a:pt x="862329" y="222885"/>
                </a:lnTo>
                <a:lnTo>
                  <a:pt x="862964" y="226695"/>
                </a:lnTo>
                <a:lnTo>
                  <a:pt x="863599" y="230505"/>
                </a:lnTo>
                <a:lnTo>
                  <a:pt x="863599" y="234315"/>
                </a:lnTo>
                <a:lnTo>
                  <a:pt x="863599" y="238125"/>
                </a:lnTo>
                <a:lnTo>
                  <a:pt x="863599" y="240665"/>
                </a:lnTo>
                <a:lnTo>
                  <a:pt x="864234" y="243205"/>
                </a:lnTo>
                <a:lnTo>
                  <a:pt x="864869" y="245110"/>
                </a:lnTo>
                <a:lnTo>
                  <a:pt x="870584" y="249555"/>
                </a:lnTo>
                <a:lnTo>
                  <a:pt x="875029" y="254635"/>
                </a:lnTo>
                <a:lnTo>
                  <a:pt x="876934" y="256540"/>
                </a:lnTo>
                <a:lnTo>
                  <a:pt x="879474" y="258445"/>
                </a:lnTo>
                <a:lnTo>
                  <a:pt x="882649" y="259080"/>
                </a:lnTo>
                <a:lnTo>
                  <a:pt x="886459" y="259715"/>
                </a:lnTo>
                <a:lnTo>
                  <a:pt x="890904" y="259080"/>
                </a:lnTo>
                <a:lnTo>
                  <a:pt x="894714" y="257810"/>
                </a:lnTo>
                <a:lnTo>
                  <a:pt x="897889" y="255270"/>
                </a:lnTo>
                <a:lnTo>
                  <a:pt x="900429" y="254000"/>
                </a:lnTo>
                <a:lnTo>
                  <a:pt x="903604" y="251460"/>
                </a:lnTo>
                <a:lnTo>
                  <a:pt x="906779" y="249555"/>
                </a:lnTo>
                <a:lnTo>
                  <a:pt x="910589" y="248920"/>
                </a:lnTo>
                <a:lnTo>
                  <a:pt x="915034" y="248285"/>
                </a:lnTo>
                <a:lnTo>
                  <a:pt x="918209" y="248920"/>
                </a:lnTo>
                <a:lnTo>
                  <a:pt x="922654" y="249555"/>
                </a:lnTo>
                <a:lnTo>
                  <a:pt x="926464" y="250825"/>
                </a:lnTo>
                <a:lnTo>
                  <a:pt x="929639" y="251460"/>
                </a:lnTo>
                <a:lnTo>
                  <a:pt x="936624" y="255270"/>
                </a:lnTo>
                <a:lnTo>
                  <a:pt x="942974" y="259715"/>
                </a:lnTo>
                <a:lnTo>
                  <a:pt x="949324" y="262890"/>
                </a:lnTo>
                <a:lnTo>
                  <a:pt x="956309" y="266700"/>
                </a:lnTo>
                <a:lnTo>
                  <a:pt x="959484" y="267970"/>
                </a:lnTo>
                <a:lnTo>
                  <a:pt x="963294" y="268605"/>
                </a:lnTo>
                <a:lnTo>
                  <a:pt x="967104" y="269240"/>
                </a:lnTo>
                <a:lnTo>
                  <a:pt x="970914" y="269875"/>
                </a:lnTo>
                <a:lnTo>
                  <a:pt x="979169" y="295275"/>
                </a:lnTo>
                <a:lnTo>
                  <a:pt x="980439" y="297180"/>
                </a:lnTo>
                <a:lnTo>
                  <a:pt x="982344" y="299085"/>
                </a:lnTo>
                <a:lnTo>
                  <a:pt x="984884" y="300990"/>
                </a:lnTo>
                <a:lnTo>
                  <a:pt x="986154" y="302260"/>
                </a:lnTo>
                <a:lnTo>
                  <a:pt x="989329" y="302895"/>
                </a:lnTo>
                <a:lnTo>
                  <a:pt x="991869" y="304165"/>
                </a:lnTo>
                <a:lnTo>
                  <a:pt x="995679" y="304800"/>
                </a:lnTo>
                <a:lnTo>
                  <a:pt x="988694" y="304800"/>
                </a:lnTo>
                <a:lnTo>
                  <a:pt x="983614" y="304800"/>
                </a:lnTo>
                <a:lnTo>
                  <a:pt x="980439" y="304800"/>
                </a:lnTo>
                <a:lnTo>
                  <a:pt x="977264" y="304165"/>
                </a:lnTo>
                <a:lnTo>
                  <a:pt x="974724" y="303530"/>
                </a:lnTo>
                <a:lnTo>
                  <a:pt x="972184" y="302895"/>
                </a:lnTo>
                <a:lnTo>
                  <a:pt x="968374" y="300355"/>
                </a:lnTo>
                <a:lnTo>
                  <a:pt x="964564" y="297180"/>
                </a:lnTo>
                <a:lnTo>
                  <a:pt x="960754" y="294005"/>
                </a:lnTo>
                <a:lnTo>
                  <a:pt x="958214" y="290195"/>
                </a:lnTo>
                <a:lnTo>
                  <a:pt x="955674" y="285115"/>
                </a:lnTo>
                <a:lnTo>
                  <a:pt x="953134" y="280670"/>
                </a:lnTo>
                <a:lnTo>
                  <a:pt x="950594" y="275590"/>
                </a:lnTo>
                <a:lnTo>
                  <a:pt x="948054" y="271145"/>
                </a:lnTo>
                <a:lnTo>
                  <a:pt x="944879" y="267335"/>
                </a:lnTo>
                <a:lnTo>
                  <a:pt x="941704" y="263525"/>
                </a:lnTo>
                <a:lnTo>
                  <a:pt x="937894" y="260350"/>
                </a:lnTo>
                <a:lnTo>
                  <a:pt x="932814" y="257810"/>
                </a:lnTo>
                <a:lnTo>
                  <a:pt x="927734" y="256540"/>
                </a:lnTo>
                <a:lnTo>
                  <a:pt x="921384" y="255270"/>
                </a:lnTo>
                <a:lnTo>
                  <a:pt x="917574" y="255270"/>
                </a:lnTo>
                <a:lnTo>
                  <a:pt x="915034" y="257175"/>
                </a:lnTo>
                <a:lnTo>
                  <a:pt x="911224" y="258445"/>
                </a:lnTo>
                <a:lnTo>
                  <a:pt x="908049" y="259715"/>
                </a:lnTo>
                <a:lnTo>
                  <a:pt x="902334" y="262890"/>
                </a:lnTo>
                <a:lnTo>
                  <a:pt x="895984" y="266700"/>
                </a:lnTo>
                <a:lnTo>
                  <a:pt x="898524" y="273685"/>
                </a:lnTo>
                <a:lnTo>
                  <a:pt x="904874" y="286385"/>
                </a:lnTo>
                <a:lnTo>
                  <a:pt x="908049" y="293370"/>
                </a:lnTo>
                <a:lnTo>
                  <a:pt x="911859" y="299720"/>
                </a:lnTo>
                <a:lnTo>
                  <a:pt x="915034" y="304800"/>
                </a:lnTo>
                <a:lnTo>
                  <a:pt x="918209" y="308610"/>
                </a:lnTo>
                <a:lnTo>
                  <a:pt x="911224" y="317500"/>
                </a:lnTo>
                <a:lnTo>
                  <a:pt x="889634" y="338455"/>
                </a:lnTo>
                <a:lnTo>
                  <a:pt x="886459" y="339725"/>
                </a:lnTo>
                <a:lnTo>
                  <a:pt x="882014" y="340360"/>
                </a:lnTo>
                <a:lnTo>
                  <a:pt x="877569" y="340360"/>
                </a:lnTo>
                <a:lnTo>
                  <a:pt x="868679" y="340995"/>
                </a:lnTo>
                <a:lnTo>
                  <a:pt x="861059" y="342265"/>
                </a:lnTo>
                <a:lnTo>
                  <a:pt x="854074" y="344170"/>
                </a:lnTo>
                <a:lnTo>
                  <a:pt x="847724" y="346075"/>
                </a:lnTo>
                <a:lnTo>
                  <a:pt x="841374" y="346075"/>
                </a:lnTo>
                <a:lnTo>
                  <a:pt x="836294" y="346075"/>
                </a:lnTo>
                <a:lnTo>
                  <a:pt x="833119" y="346075"/>
                </a:lnTo>
                <a:lnTo>
                  <a:pt x="829944" y="344805"/>
                </a:lnTo>
                <a:lnTo>
                  <a:pt x="827404" y="342900"/>
                </a:lnTo>
                <a:lnTo>
                  <a:pt x="824229" y="340360"/>
                </a:lnTo>
                <a:lnTo>
                  <a:pt x="832484" y="340360"/>
                </a:lnTo>
                <a:lnTo>
                  <a:pt x="840104" y="338455"/>
                </a:lnTo>
                <a:lnTo>
                  <a:pt x="845819" y="337820"/>
                </a:lnTo>
                <a:lnTo>
                  <a:pt x="852804" y="337185"/>
                </a:lnTo>
                <a:lnTo>
                  <a:pt x="855344" y="336550"/>
                </a:lnTo>
                <a:lnTo>
                  <a:pt x="857884" y="335915"/>
                </a:lnTo>
                <a:lnTo>
                  <a:pt x="860424" y="335280"/>
                </a:lnTo>
                <a:lnTo>
                  <a:pt x="862964" y="334010"/>
                </a:lnTo>
                <a:lnTo>
                  <a:pt x="877569" y="301625"/>
                </a:lnTo>
                <a:lnTo>
                  <a:pt x="877569" y="298450"/>
                </a:lnTo>
                <a:lnTo>
                  <a:pt x="877569" y="293370"/>
                </a:lnTo>
                <a:lnTo>
                  <a:pt x="877569" y="286385"/>
                </a:lnTo>
                <a:lnTo>
                  <a:pt x="877569" y="276860"/>
                </a:lnTo>
                <a:lnTo>
                  <a:pt x="871219" y="274955"/>
                </a:lnTo>
                <a:lnTo>
                  <a:pt x="848994" y="252095"/>
                </a:lnTo>
                <a:lnTo>
                  <a:pt x="845819" y="247015"/>
                </a:lnTo>
                <a:lnTo>
                  <a:pt x="841374" y="236855"/>
                </a:lnTo>
                <a:lnTo>
                  <a:pt x="836294" y="226695"/>
                </a:lnTo>
                <a:lnTo>
                  <a:pt x="832484" y="221615"/>
                </a:lnTo>
                <a:lnTo>
                  <a:pt x="829309" y="217170"/>
                </a:lnTo>
                <a:lnTo>
                  <a:pt x="826134" y="213360"/>
                </a:lnTo>
                <a:lnTo>
                  <a:pt x="821689" y="209550"/>
                </a:lnTo>
                <a:lnTo>
                  <a:pt x="800099" y="199390"/>
                </a:lnTo>
                <a:lnTo>
                  <a:pt x="798829" y="195580"/>
                </a:lnTo>
                <a:lnTo>
                  <a:pt x="799464" y="191135"/>
                </a:lnTo>
                <a:lnTo>
                  <a:pt x="800099" y="185420"/>
                </a:lnTo>
                <a:lnTo>
                  <a:pt x="800734" y="179070"/>
                </a:lnTo>
                <a:lnTo>
                  <a:pt x="800734" y="173355"/>
                </a:lnTo>
                <a:lnTo>
                  <a:pt x="800734" y="168275"/>
                </a:lnTo>
                <a:lnTo>
                  <a:pt x="800099" y="166370"/>
                </a:lnTo>
                <a:lnTo>
                  <a:pt x="799464" y="163830"/>
                </a:lnTo>
                <a:lnTo>
                  <a:pt x="798194" y="161925"/>
                </a:lnTo>
                <a:lnTo>
                  <a:pt x="796924" y="160020"/>
                </a:lnTo>
                <a:lnTo>
                  <a:pt x="795019" y="158115"/>
                </a:lnTo>
                <a:lnTo>
                  <a:pt x="793114" y="156210"/>
                </a:lnTo>
                <a:lnTo>
                  <a:pt x="791209" y="155575"/>
                </a:lnTo>
                <a:lnTo>
                  <a:pt x="788034" y="154305"/>
                </a:lnTo>
                <a:lnTo>
                  <a:pt x="781684" y="152400"/>
                </a:lnTo>
                <a:lnTo>
                  <a:pt x="774699" y="150495"/>
                </a:lnTo>
                <a:lnTo>
                  <a:pt x="757554" y="149860"/>
                </a:lnTo>
                <a:lnTo>
                  <a:pt x="740409" y="149860"/>
                </a:lnTo>
                <a:lnTo>
                  <a:pt x="747394" y="147320"/>
                </a:lnTo>
                <a:lnTo>
                  <a:pt x="759459" y="132080"/>
                </a:lnTo>
                <a:lnTo>
                  <a:pt x="753109" y="132080"/>
                </a:lnTo>
                <a:lnTo>
                  <a:pt x="747394" y="132080"/>
                </a:lnTo>
                <a:lnTo>
                  <a:pt x="740409" y="132080"/>
                </a:lnTo>
                <a:lnTo>
                  <a:pt x="731519" y="132080"/>
                </a:lnTo>
                <a:lnTo>
                  <a:pt x="730249" y="140970"/>
                </a:lnTo>
                <a:lnTo>
                  <a:pt x="728344" y="150495"/>
                </a:lnTo>
                <a:lnTo>
                  <a:pt x="725804" y="160020"/>
                </a:lnTo>
                <a:lnTo>
                  <a:pt x="725169" y="167005"/>
                </a:lnTo>
                <a:lnTo>
                  <a:pt x="725169" y="168275"/>
                </a:lnTo>
                <a:lnTo>
                  <a:pt x="725804" y="168910"/>
                </a:lnTo>
                <a:lnTo>
                  <a:pt x="727074" y="168910"/>
                </a:lnTo>
                <a:lnTo>
                  <a:pt x="728344" y="168910"/>
                </a:lnTo>
                <a:lnTo>
                  <a:pt x="730249" y="167640"/>
                </a:lnTo>
                <a:lnTo>
                  <a:pt x="731519" y="167005"/>
                </a:lnTo>
                <a:lnTo>
                  <a:pt x="731519" y="185420"/>
                </a:lnTo>
                <a:lnTo>
                  <a:pt x="727074" y="187325"/>
                </a:lnTo>
                <a:lnTo>
                  <a:pt x="722629" y="189865"/>
                </a:lnTo>
                <a:lnTo>
                  <a:pt x="719454" y="190500"/>
                </a:lnTo>
                <a:lnTo>
                  <a:pt x="716914" y="191135"/>
                </a:lnTo>
                <a:lnTo>
                  <a:pt x="713739" y="191135"/>
                </a:lnTo>
                <a:lnTo>
                  <a:pt x="709294" y="192405"/>
                </a:lnTo>
                <a:lnTo>
                  <a:pt x="709294" y="197485"/>
                </a:lnTo>
                <a:lnTo>
                  <a:pt x="709294" y="203200"/>
                </a:lnTo>
                <a:lnTo>
                  <a:pt x="717549" y="214630"/>
                </a:lnTo>
                <a:lnTo>
                  <a:pt x="728344" y="231775"/>
                </a:lnTo>
                <a:lnTo>
                  <a:pt x="731519" y="235585"/>
                </a:lnTo>
                <a:lnTo>
                  <a:pt x="734694" y="239395"/>
                </a:lnTo>
                <a:lnTo>
                  <a:pt x="738504" y="243205"/>
                </a:lnTo>
                <a:lnTo>
                  <a:pt x="742314" y="245745"/>
                </a:lnTo>
                <a:lnTo>
                  <a:pt x="746124" y="248285"/>
                </a:lnTo>
                <a:lnTo>
                  <a:pt x="750569" y="250825"/>
                </a:lnTo>
                <a:lnTo>
                  <a:pt x="754379" y="251460"/>
                </a:lnTo>
                <a:lnTo>
                  <a:pt x="759459" y="251460"/>
                </a:lnTo>
                <a:lnTo>
                  <a:pt x="759459" y="255270"/>
                </a:lnTo>
                <a:lnTo>
                  <a:pt x="760094" y="258445"/>
                </a:lnTo>
                <a:lnTo>
                  <a:pt x="760729" y="260985"/>
                </a:lnTo>
                <a:lnTo>
                  <a:pt x="763269" y="262255"/>
                </a:lnTo>
                <a:lnTo>
                  <a:pt x="766444" y="266700"/>
                </a:lnTo>
                <a:lnTo>
                  <a:pt x="770254" y="269875"/>
                </a:lnTo>
                <a:lnTo>
                  <a:pt x="774699" y="273685"/>
                </a:lnTo>
                <a:lnTo>
                  <a:pt x="779144" y="276860"/>
                </a:lnTo>
                <a:lnTo>
                  <a:pt x="781049" y="279400"/>
                </a:lnTo>
                <a:lnTo>
                  <a:pt x="782319" y="281305"/>
                </a:lnTo>
                <a:lnTo>
                  <a:pt x="783589" y="284480"/>
                </a:lnTo>
                <a:lnTo>
                  <a:pt x="784224" y="287020"/>
                </a:lnTo>
                <a:lnTo>
                  <a:pt x="781049" y="287020"/>
                </a:lnTo>
                <a:lnTo>
                  <a:pt x="774699" y="287020"/>
                </a:lnTo>
                <a:lnTo>
                  <a:pt x="770254" y="286385"/>
                </a:lnTo>
                <a:lnTo>
                  <a:pt x="760729" y="283210"/>
                </a:lnTo>
                <a:lnTo>
                  <a:pt x="748664" y="279400"/>
                </a:lnTo>
                <a:lnTo>
                  <a:pt x="708659" y="262255"/>
                </a:lnTo>
                <a:lnTo>
                  <a:pt x="700404" y="256540"/>
                </a:lnTo>
                <a:lnTo>
                  <a:pt x="698499" y="255270"/>
                </a:lnTo>
                <a:lnTo>
                  <a:pt x="697864" y="254000"/>
                </a:lnTo>
                <a:lnTo>
                  <a:pt x="696594" y="252730"/>
                </a:lnTo>
                <a:lnTo>
                  <a:pt x="696594" y="251460"/>
                </a:lnTo>
                <a:lnTo>
                  <a:pt x="687069" y="251460"/>
                </a:lnTo>
                <a:lnTo>
                  <a:pt x="670559" y="249555"/>
                </a:lnTo>
                <a:lnTo>
                  <a:pt x="650239" y="247650"/>
                </a:lnTo>
                <a:lnTo>
                  <a:pt x="629284" y="243205"/>
                </a:lnTo>
                <a:lnTo>
                  <a:pt x="617854" y="241300"/>
                </a:lnTo>
                <a:lnTo>
                  <a:pt x="607694" y="238760"/>
                </a:lnTo>
                <a:lnTo>
                  <a:pt x="598169" y="236220"/>
                </a:lnTo>
                <a:lnTo>
                  <a:pt x="589914" y="233045"/>
                </a:lnTo>
                <a:lnTo>
                  <a:pt x="586104" y="231140"/>
                </a:lnTo>
                <a:lnTo>
                  <a:pt x="582294" y="229235"/>
                </a:lnTo>
                <a:lnTo>
                  <a:pt x="579754" y="227330"/>
                </a:lnTo>
                <a:lnTo>
                  <a:pt x="576579" y="226060"/>
                </a:lnTo>
                <a:lnTo>
                  <a:pt x="575309" y="222885"/>
                </a:lnTo>
                <a:lnTo>
                  <a:pt x="573404" y="220980"/>
                </a:lnTo>
                <a:lnTo>
                  <a:pt x="572769" y="219075"/>
                </a:lnTo>
                <a:lnTo>
                  <a:pt x="572134" y="216535"/>
                </a:lnTo>
                <a:lnTo>
                  <a:pt x="566419" y="218440"/>
                </a:lnTo>
                <a:lnTo>
                  <a:pt x="563244" y="220345"/>
                </a:lnTo>
                <a:lnTo>
                  <a:pt x="563244" y="222885"/>
                </a:lnTo>
                <a:lnTo>
                  <a:pt x="563879" y="226695"/>
                </a:lnTo>
                <a:lnTo>
                  <a:pt x="563879" y="228600"/>
                </a:lnTo>
                <a:lnTo>
                  <a:pt x="582294" y="245745"/>
                </a:lnTo>
                <a:lnTo>
                  <a:pt x="586739" y="248285"/>
                </a:lnTo>
                <a:lnTo>
                  <a:pt x="596899" y="253365"/>
                </a:lnTo>
                <a:lnTo>
                  <a:pt x="606424" y="259080"/>
                </a:lnTo>
                <a:lnTo>
                  <a:pt x="610869" y="262255"/>
                </a:lnTo>
                <a:lnTo>
                  <a:pt x="614679" y="266700"/>
                </a:lnTo>
                <a:lnTo>
                  <a:pt x="619124" y="271145"/>
                </a:lnTo>
                <a:lnTo>
                  <a:pt x="622299" y="276860"/>
                </a:lnTo>
                <a:lnTo>
                  <a:pt x="617854" y="276860"/>
                </a:lnTo>
                <a:lnTo>
                  <a:pt x="612774" y="276860"/>
                </a:lnTo>
                <a:lnTo>
                  <a:pt x="607694" y="275590"/>
                </a:lnTo>
                <a:lnTo>
                  <a:pt x="600074" y="273685"/>
                </a:lnTo>
                <a:lnTo>
                  <a:pt x="595629" y="272415"/>
                </a:lnTo>
                <a:lnTo>
                  <a:pt x="591184" y="271145"/>
                </a:lnTo>
                <a:lnTo>
                  <a:pt x="586104" y="269875"/>
                </a:lnTo>
                <a:lnTo>
                  <a:pt x="581659" y="269875"/>
                </a:lnTo>
                <a:lnTo>
                  <a:pt x="576579" y="269875"/>
                </a:lnTo>
                <a:lnTo>
                  <a:pt x="571499" y="271145"/>
                </a:lnTo>
                <a:lnTo>
                  <a:pt x="566419" y="272415"/>
                </a:lnTo>
                <a:lnTo>
                  <a:pt x="560704" y="273685"/>
                </a:lnTo>
                <a:lnTo>
                  <a:pt x="549909" y="277495"/>
                </a:lnTo>
                <a:lnTo>
                  <a:pt x="537844" y="281940"/>
                </a:lnTo>
                <a:lnTo>
                  <a:pt x="525144" y="286385"/>
                </a:lnTo>
                <a:lnTo>
                  <a:pt x="513714" y="290830"/>
                </a:lnTo>
                <a:lnTo>
                  <a:pt x="507999" y="292735"/>
                </a:lnTo>
                <a:lnTo>
                  <a:pt x="502284" y="293370"/>
                </a:lnTo>
                <a:lnTo>
                  <a:pt x="496569" y="294640"/>
                </a:lnTo>
                <a:lnTo>
                  <a:pt x="491489" y="294640"/>
                </a:lnTo>
                <a:lnTo>
                  <a:pt x="489584" y="294005"/>
                </a:lnTo>
                <a:lnTo>
                  <a:pt x="487679" y="292735"/>
                </a:lnTo>
                <a:lnTo>
                  <a:pt x="487044" y="290830"/>
                </a:lnTo>
                <a:lnTo>
                  <a:pt x="487044" y="288290"/>
                </a:lnTo>
                <a:lnTo>
                  <a:pt x="487044" y="284480"/>
                </a:lnTo>
                <a:lnTo>
                  <a:pt x="487679" y="280670"/>
                </a:lnTo>
                <a:lnTo>
                  <a:pt x="489584" y="277495"/>
                </a:lnTo>
                <a:lnTo>
                  <a:pt x="491489" y="273685"/>
                </a:lnTo>
                <a:lnTo>
                  <a:pt x="487044" y="271145"/>
                </a:lnTo>
                <a:lnTo>
                  <a:pt x="482599" y="270510"/>
                </a:lnTo>
                <a:lnTo>
                  <a:pt x="476884" y="269875"/>
                </a:lnTo>
                <a:lnTo>
                  <a:pt x="472439" y="269875"/>
                </a:lnTo>
                <a:lnTo>
                  <a:pt x="471804" y="272415"/>
                </a:lnTo>
                <a:lnTo>
                  <a:pt x="469899" y="273685"/>
                </a:lnTo>
                <a:lnTo>
                  <a:pt x="467994" y="274320"/>
                </a:lnTo>
                <a:lnTo>
                  <a:pt x="465454" y="274955"/>
                </a:lnTo>
                <a:lnTo>
                  <a:pt x="461009" y="274955"/>
                </a:lnTo>
                <a:lnTo>
                  <a:pt x="455294" y="274320"/>
                </a:lnTo>
                <a:lnTo>
                  <a:pt x="449579" y="273685"/>
                </a:lnTo>
                <a:lnTo>
                  <a:pt x="444499" y="273685"/>
                </a:lnTo>
                <a:lnTo>
                  <a:pt x="441324" y="273685"/>
                </a:lnTo>
                <a:lnTo>
                  <a:pt x="439419" y="274320"/>
                </a:lnTo>
                <a:lnTo>
                  <a:pt x="437514" y="274955"/>
                </a:lnTo>
                <a:lnTo>
                  <a:pt x="435609" y="276860"/>
                </a:lnTo>
                <a:lnTo>
                  <a:pt x="432434" y="280670"/>
                </a:lnTo>
                <a:lnTo>
                  <a:pt x="428624" y="283845"/>
                </a:lnTo>
                <a:lnTo>
                  <a:pt x="425449" y="286385"/>
                </a:lnTo>
                <a:lnTo>
                  <a:pt x="421004" y="289560"/>
                </a:lnTo>
                <a:lnTo>
                  <a:pt x="412749" y="294005"/>
                </a:lnTo>
                <a:lnTo>
                  <a:pt x="404494" y="299085"/>
                </a:lnTo>
                <a:lnTo>
                  <a:pt x="387349" y="323215"/>
                </a:lnTo>
                <a:lnTo>
                  <a:pt x="386079" y="329565"/>
                </a:lnTo>
                <a:lnTo>
                  <a:pt x="386079" y="337185"/>
                </a:lnTo>
                <a:lnTo>
                  <a:pt x="379094" y="334645"/>
                </a:lnTo>
                <a:lnTo>
                  <a:pt x="373379" y="333375"/>
                </a:lnTo>
                <a:lnTo>
                  <a:pt x="370204" y="333375"/>
                </a:lnTo>
                <a:lnTo>
                  <a:pt x="367029" y="334010"/>
                </a:lnTo>
                <a:lnTo>
                  <a:pt x="363854" y="334645"/>
                </a:lnTo>
                <a:lnTo>
                  <a:pt x="360679" y="337185"/>
                </a:lnTo>
                <a:lnTo>
                  <a:pt x="354964" y="334010"/>
                </a:lnTo>
                <a:lnTo>
                  <a:pt x="346709" y="329565"/>
                </a:lnTo>
                <a:lnTo>
                  <a:pt x="342899" y="327660"/>
                </a:lnTo>
                <a:lnTo>
                  <a:pt x="339089" y="324485"/>
                </a:lnTo>
                <a:lnTo>
                  <a:pt x="335279" y="321945"/>
                </a:lnTo>
                <a:lnTo>
                  <a:pt x="332739" y="318770"/>
                </a:lnTo>
                <a:lnTo>
                  <a:pt x="332739" y="301625"/>
                </a:lnTo>
                <a:lnTo>
                  <a:pt x="337819" y="301625"/>
                </a:lnTo>
                <a:lnTo>
                  <a:pt x="341629" y="301625"/>
                </a:lnTo>
                <a:lnTo>
                  <a:pt x="345439" y="301625"/>
                </a:lnTo>
                <a:lnTo>
                  <a:pt x="347979" y="301625"/>
                </a:lnTo>
                <a:lnTo>
                  <a:pt x="346709" y="295910"/>
                </a:lnTo>
                <a:lnTo>
                  <a:pt x="323849" y="276860"/>
                </a:lnTo>
                <a:lnTo>
                  <a:pt x="317499" y="276860"/>
                </a:lnTo>
                <a:lnTo>
                  <a:pt x="312419" y="276860"/>
                </a:lnTo>
                <a:lnTo>
                  <a:pt x="306704" y="276860"/>
                </a:lnTo>
                <a:lnTo>
                  <a:pt x="300989" y="276860"/>
                </a:lnTo>
                <a:lnTo>
                  <a:pt x="292099" y="276860"/>
                </a:lnTo>
                <a:lnTo>
                  <a:pt x="293369" y="279400"/>
                </a:lnTo>
                <a:lnTo>
                  <a:pt x="295909" y="281305"/>
                </a:lnTo>
                <a:lnTo>
                  <a:pt x="297814" y="283845"/>
                </a:lnTo>
                <a:lnTo>
                  <a:pt x="299719" y="285750"/>
                </a:lnTo>
                <a:lnTo>
                  <a:pt x="302259" y="287020"/>
                </a:lnTo>
                <a:lnTo>
                  <a:pt x="303529" y="290195"/>
                </a:lnTo>
                <a:lnTo>
                  <a:pt x="304164" y="292735"/>
                </a:lnTo>
                <a:lnTo>
                  <a:pt x="304799" y="294640"/>
                </a:lnTo>
                <a:lnTo>
                  <a:pt x="304164" y="297180"/>
                </a:lnTo>
                <a:lnTo>
                  <a:pt x="303529" y="299720"/>
                </a:lnTo>
                <a:lnTo>
                  <a:pt x="303529" y="300990"/>
                </a:lnTo>
                <a:lnTo>
                  <a:pt x="302259" y="302895"/>
                </a:lnTo>
                <a:lnTo>
                  <a:pt x="300989" y="303530"/>
                </a:lnTo>
                <a:lnTo>
                  <a:pt x="298449" y="304800"/>
                </a:lnTo>
                <a:lnTo>
                  <a:pt x="302894" y="309880"/>
                </a:lnTo>
                <a:lnTo>
                  <a:pt x="306704" y="315595"/>
                </a:lnTo>
                <a:lnTo>
                  <a:pt x="309244" y="317500"/>
                </a:lnTo>
                <a:lnTo>
                  <a:pt x="312419" y="319405"/>
                </a:lnTo>
                <a:lnTo>
                  <a:pt x="316229" y="321945"/>
                </a:lnTo>
                <a:lnTo>
                  <a:pt x="320039" y="323215"/>
                </a:lnTo>
                <a:lnTo>
                  <a:pt x="320039" y="354965"/>
                </a:lnTo>
                <a:lnTo>
                  <a:pt x="316864" y="354965"/>
                </a:lnTo>
                <a:lnTo>
                  <a:pt x="311149" y="354965"/>
                </a:lnTo>
                <a:lnTo>
                  <a:pt x="291464" y="337820"/>
                </a:lnTo>
                <a:lnTo>
                  <a:pt x="282574" y="334010"/>
                </a:lnTo>
                <a:lnTo>
                  <a:pt x="281939" y="335280"/>
                </a:lnTo>
                <a:lnTo>
                  <a:pt x="280669" y="337820"/>
                </a:lnTo>
                <a:lnTo>
                  <a:pt x="278129" y="340360"/>
                </a:lnTo>
                <a:lnTo>
                  <a:pt x="274954" y="342265"/>
                </a:lnTo>
                <a:lnTo>
                  <a:pt x="269239" y="347345"/>
                </a:lnTo>
                <a:lnTo>
                  <a:pt x="261619" y="352425"/>
                </a:lnTo>
                <a:lnTo>
                  <a:pt x="254634" y="357505"/>
                </a:lnTo>
                <a:lnTo>
                  <a:pt x="248284" y="361950"/>
                </a:lnTo>
                <a:lnTo>
                  <a:pt x="245744" y="363855"/>
                </a:lnTo>
                <a:lnTo>
                  <a:pt x="244474" y="365760"/>
                </a:lnTo>
                <a:lnTo>
                  <a:pt x="243204" y="367665"/>
                </a:lnTo>
                <a:lnTo>
                  <a:pt x="243204" y="368935"/>
                </a:lnTo>
                <a:lnTo>
                  <a:pt x="243204" y="370840"/>
                </a:lnTo>
                <a:lnTo>
                  <a:pt x="243204" y="373380"/>
                </a:lnTo>
                <a:lnTo>
                  <a:pt x="243839" y="375920"/>
                </a:lnTo>
                <a:lnTo>
                  <a:pt x="244474" y="377190"/>
                </a:lnTo>
                <a:lnTo>
                  <a:pt x="247014" y="380365"/>
                </a:lnTo>
                <a:lnTo>
                  <a:pt x="250824" y="382270"/>
                </a:lnTo>
                <a:lnTo>
                  <a:pt x="253999" y="386080"/>
                </a:lnTo>
                <a:lnTo>
                  <a:pt x="257174" y="388620"/>
                </a:lnTo>
                <a:lnTo>
                  <a:pt x="257809" y="390525"/>
                </a:lnTo>
                <a:lnTo>
                  <a:pt x="259714" y="392430"/>
                </a:lnTo>
                <a:lnTo>
                  <a:pt x="260984" y="394335"/>
                </a:lnTo>
                <a:lnTo>
                  <a:pt x="260984" y="397510"/>
                </a:lnTo>
                <a:lnTo>
                  <a:pt x="220344" y="397510"/>
                </a:lnTo>
                <a:lnTo>
                  <a:pt x="218439" y="404495"/>
                </a:lnTo>
                <a:lnTo>
                  <a:pt x="217169" y="413385"/>
                </a:lnTo>
                <a:lnTo>
                  <a:pt x="215264" y="418465"/>
                </a:lnTo>
                <a:lnTo>
                  <a:pt x="213994" y="422275"/>
                </a:lnTo>
                <a:lnTo>
                  <a:pt x="212724" y="423545"/>
                </a:lnTo>
                <a:lnTo>
                  <a:pt x="211454" y="424180"/>
                </a:lnTo>
                <a:lnTo>
                  <a:pt x="209549" y="425450"/>
                </a:lnTo>
                <a:lnTo>
                  <a:pt x="208279" y="425450"/>
                </a:lnTo>
                <a:lnTo>
                  <a:pt x="202564" y="425450"/>
                </a:lnTo>
                <a:lnTo>
                  <a:pt x="196849" y="424815"/>
                </a:lnTo>
                <a:lnTo>
                  <a:pt x="190499" y="423545"/>
                </a:lnTo>
                <a:lnTo>
                  <a:pt x="184149" y="422275"/>
                </a:lnTo>
                <a:lnTo>
                  <a:pt x="177799" y="420370"/>
                </a:lnTo>
                <a:lnTo>
                  <a:pt x="171449" y="417830"/>
                </a:lnTo>
                <a:lnTo>
                  <a:pt x="166369" y="414655"/>
                </a:lnTo>
                <a:lnTo>
                  <a:pt x="160654" y="411480"/>
                </a:lnTo>
                <a:lnTo>
                  <a:pt x="137159" y="375920"/>
                </a:lnTo>
                <a:lnTo>
                  <a:pt x="136524" y="368935"/>
                </a:lnTo>
                <a:lnTo>
                  <a:pt x="135254" y="364490"/>
                </a:lnTo>
                <a:lnTo>
                  <a:pt x="133984" y="358140"/>
                </a:lnTo>
                <a:lnTo>
                  <a:pt x="127634" y="356870"/>
                </a:lnTo>
                <a:lnTo>
                  <a:pt x="118744" y="353060"/>
                </a:lnTo>
                <a:lnTo>
                  <a:pt x="78739" y="334010"/>
                </a:lnTo>
                <a:lnTo>
                  <a:pt x="76199" y="331470"/>
                </a:lnTo>
                <a:lnTo>
                  <a:pt x="73024" y="328295"/>
                </a:lnTo>
                <a:lnTo>
                  <a:pt x="71754" y="325755"/>
                </a:lnTo>
                <a:lnTo>
                  <a:pt x="71754" y="323215"/>
                </a:lnTo>
                <a:lnTo>
                  <a:pt x="75564" y="325120"/>
                </a:lnTo>
                <a:lnTo>
                  <a:pt x="85724" y="328930"/>
                </a:lnTo>
                <a:lnTo>
                  <a:pt x="98424" y="334010"/>
                </a:lnTo>
                <a:lnTo>
                  <a:pt x="114299" y="338455"/>
                </a:lnTo>
                <a:lnTo>
                  <a:pt x="129539" y="342900"/>
                </a:lnTo>
                <a:lnTo>
                  <a:pt x="144144" y="346710"/>
                </a:lnTo>
                <a:lnTo>
                  <a:pt x="155574" y="349885"/>
                </a:lnTo>
                <a:lnTo>
                  <a:pt x="161289" y="350520"/>
                </a:lnTo>
                <a:lnTo>
                  <a:pt x="215899" y="350520"/>
                </a:lnTo>
                <a:lnTo>
                  <a:pt x="219709" y="349250"/>
                </a:lnTo>
                <a:lnTo>
                  <a:pt x="245109" y="330200"/>
                </a:lnTo>
                <a:lnTo>
                  <a:pt x="250189" y="325120"/>
                </a:lnTo>
                <a:lnTo>
                  <a:pt x="255269" y="318770"/>
                </a:lnTo>
                <a:lnTo>
                  <a:pt x="250824" y="313690"/>
                </a:lnTo>
                <a:lnTo>
                  <a:pt x="246379" y="307340"/>
                </a:lnTo>
                <a:lnTo>
                  <a:pt x="244474" y="304165"/>
                </a:lnTo>
                <a:lnTo>
                  <a:pt x="241934" y="302260"/>
                </a:lnTo>
                <a:lnTo>
                  <a:pt x="239394" y="299720"/>
                </a:lnTo>
                <a:lnTo>
                  <a:pt x="236219" y="298450"/>
                </a:lnTo>
                <a:lnTo>
                  <a:pt x="233679" y="297180"/>
                </a:lnTo>
                <a:lnTo>
                  <a:pt x="226694" y="292735"/>
                </a:lnTo>
                <a:lnTo>
                  <a:pt x="214629" y="286385"/>
                </a:lnTo>
                <a:lnTo>
                  <a:pt x="198119" y="279400"/>
                </a:lnTo>
                <a:lnTo>
                  <a:pt x="188594" y="275590"/>
                </a:lnTo>
                <a:lnTo>
                  <a:pt x="177164" y="272415"/>
                </a:lnTo>
                <a:lnTo>
                  <a:pt x="164464" y="268605"/>
                </a:lnTo>
                <a:lnTo>
                  <a:pt x="119379" y="259715"/>
                </a:lnTo>
                <a:lnTo>
                  <a:pt x="83819" y="255270"/>
                </a:lnTo>
                <a:lnTo>
                  <a:pt x="80644" y="255270"/>
                </a:lnTo>
                <a:lnTo>
                  <a:pt x="76834" y="255270"/>
                </a:lnTo>
                <a:lnTo>
                  <a:pt x="73659" y="254635"/>
                </a:lnTo>
                <a:lnTo>
                  <a:pt x="71119" y="253365"/>
                </a:lnTo>
                <a:lnTo>
                  <a:pt x="69849" y="252095"/>
                </a:lnTo>
                <a:lnTo>
                  <a:pt x="67944" y="250825"/>
                </a:lnTo>
                <a:lnTo>
                  <a:pt x="67309" y="249555"/>
                </a:lnTo>
                <a:lnTo>
                  <a:pt x="66674" y="248285"/>
                </a:lnTo>
                <a:lnTo>
                  <a:pt x="65404" y="243205"/>
                </a:lnTo>
                <a:lnTo>
                  <a:pt x="65404" y="238125"/>
                </a:lnTo>
                <a:lnTo>
                  <a:pt x="55879" y="240665"/>
                </a:lnTo>
                <a:lnTo>
                  <a:pt x="46354" y="243205"/>
                </a:lnTo>
                <a:lnTo>
                  <a:pt x="35559" y="247015"/>
                </a:lnTo>
                <a:lnTo>
                  <a:pt x="24764" y="251460"/>
                </a:lnTo>
                <a:lnTo>
                  <a:pt x="23494" y="252730"/>
                </a:lnTo>
                <a:lnTo>
                  <a:pt x="19684" y="255270"/>
                </a:lnTo>
                <a:lnTo>
                  <a:pt x="18414" y="255270"/>
                </a:lnTo>
                <a:lnTo>
                  <a:pt x="17144" y="256540"/>
                </a:lnTo>
                <a:lnTo>
                  <a:pt x="15874" y="256540"/>
                </a:lnTo>
                <a:lnTo>
                  <a:pt x="15239" y="255270"/>
                </a:lnTo>
                <a:lnTo>
                  <a:pt x="0" y="276860"/>
                </a:lnTo>
                <a:lnTo>
                  <a:pt x="1904" y="280035"/>
                </a:lnTo>
                <a:lnTo>
                  <a:pt x="3809" y="282575"/>
                </a:lnTo>
                <a:lnTo>
                  <a:pt x="5714" y="285750"/>
                </a:lnTo>
                <a:lnTo>
                  <a:pt x="8254" y="288290"/>
                </a:lnTo>
                <a:lnTo>
                  <a:pt x="13334" y="292100"/>
                </a:lnTo>
                <a:lnTo>
                  <a:pt x="18414" y="295275"/>
                </a:lnTo>
                <a:lnTo>
                  <a:pt x="28574" y="300355"/>
                </a:lnTo>
                <a:lnTo>
                  <a:pt x="36829" y="304800"/>
                </a:lnTo>
                <a:lnTo>
                  <a:pt x="35559" y="309245"/>
                </a:lnTo>
                <a:lnTo>
                  <a:pt x="34289" y="313690"/>
                </a:lnTo>
                <a:lnTo>
                  <a:pt x="33019" y="316230"/>
                </a:lnTo>
                <a:lnTo>
                  <a:pt x="31114" y="318770"/>
                </a:lnTo>
                <a:lnTo>
                  <a:pt x="29844" y="321945"/>
                </a:lnTo>
                <a:lnTo>
                  <a:pt x="28574" y="325120"/>
                </a:lnTo>
                <a:lnTo>
                  <a:pt x="28574" y="328930"/>
                </a:lnTo>
                <a:lnTo>
                  <a:pt x="27939" y="334010"/>
                </a:lnTo>
                <a:lnTo>
                  <a:pt x="28574" y="337820"/>
                </a:lnTo>
                <a:lnTo>
                  <a:pt x="30479" y="342265"/>
                </a:lnTo>
                <a:lnTo>
                  <a:pt x="33019" y="346710"/>
                </a:lnTo>
                <a:lnTo>
                  <a:pt x="35559" y="351790"/>
                </a:lnTo>
                <a:lnTo>
                  <a:pt x="39369" y="356235"/>
                </a:lnTo>
                <a:lnTo>
                  <a:pt x="41909" y="358775"/>
                </a:lnTo>
                <a:lnTo>
                  <a:pt x="44449" y="361315"/>
                </a:lnTo>
                <a:lnTo>
                  <a:pt x="46354" y="361950"/>
                </a:lnTo>
                <a:lnTo>
                  <a:pt x="46354" y="370840"/>
                </a:lnTo>
                <a:lnTo>
                  <a:pt x="60959" y="412115"/>
                </a:lnTo>
                <a:lnTo>
                  <a:pt x="65404" y="417195"/>
                </a:lnTo>
                <a:lnTo>
                  <a:pt x="69849" y="422275"/>
                </a:lnTo>
                <a:lnTo>
                  <a:pt x="102234" y="445770"/>
                </a:lnTo>
                <a:lnTo>
                  <a:pt x="85724" y="467360"/>
                </a:lnTo>
                <a:lnTo>
                  <a:pt x="59689" y="501650"/>
                </a:lnTo>
                <a:lnTo>
                  <a:pt x="41909" y="518795"/>
                </a:lnTo>
                <a:lnTo>
                  <a:pt x="38099" y="521970"/>
                </a:lnTo>
                <a:lnTo>
                  <a:pt x="33654" y="524510"/>
                </a:lnTo>
                <a:lnTo>
                  <a:pt x="34289" y="525780"/>
                </a:lnTo>
                <a:lnTo>
                  <a:pt x="34924" y="527685"/>
                </a:lnTo>
                <a:lnTo>
                  <a:pt x="35559" y="528955"/>
                </a:lnTo>
                <a:lnTo>
                  <a:pt x="36829" y="530860"/>
                </a:lnTo>
                <a:lnTo>
                  <a:pt x="41274" y="535305"/>
                </a:lnTo>
                <a:lnTo>
                  <a:pt x="44449" y="540385"/>
                </a:lnTo>
                <a:lnTo>
                  <a:pt x="48894" y="545465"/>
                </a:lnTo>
                <a:lnTo>
                  <a:pt x="52069" y="549275"/>
                </a:lnTo>
                <a:lnTo>
                  <a:pt x="55244" y="553720"/>
                </a:lnTo>
                <a:lnTo>
                  <a:pt x="55879" y="556260"/>
                </a:lnTo>
                <a:lnTo>
                  <a:pt x="53974" y="560070"/>
                </a:lnTo>
                <a:lnTo>
                  <a:pt x="52069" y="562610"/>
                </a:lnTo>
                <a:lnTo>
                  <a:pt x="51434" y="566420"/>
                </a:lnTo>
                <a:lnTo>
                  <a:pt x="50799" y="569595"/>
                </a:lnTo>
                <a:lnTo>
                  <a:pt x="50799" y="576580"/>
                </a:lnTo>
                <a:lnTo>
                  <a:pt x="52069" y="582930"/>
                </a:lnTo>
                <a:lnTo>
                  <a:pt x="52704" y="589915"/>
                </a:lnTo>
                <a:lnTo>
                  <a:pt x="53974" y="597535"/>
                </a:lnTo>
                <a:lnTo>
                  <a:pt x="54609" y="601345"/>
                </a:lnTo>
                <a:lnTo>
                  <a:pt x="53974" y="604520"/>
                </a:lnTo>
                <a:lnTo>
                  <a:pt x="53339" y="608965"/>
                </a:lnTo>
                <a:lnTo>
                  <a:pt x="52704" y="613410"/>
                </a:lnTo>
                <a:lnTo>
                  <a:pt x="55879" y="625475"/>
                </a:lnTo>
                <a:lnTo>
                  <a:pt x="60959" y="639445"/>
                </a:lnTo>
                <a:lnTo>
                  <a:pt x="66039" y="653415"/>
                </a:lnTo>
                <a:lnTo>
                  <a:pt x="71754" y="665480"/>
                </a:lnTo>
                <a:lnTo>
                  <a:pt x="89534" y="676910"/>
                </a:lnTo>
                <a:lnTo>
                  <a:pt x="108584" y="676910"/>
                </a:lnTo>
                <a:lnTo>
                  <a:pt x="112394" y="690245"/>
                </a:lnTo>
                <a:lnTo>
                  <a:pt x="130174" y="683895"/>
                </a:lnTo>
                <a:lnTo>
                  <a:pt x="146049" y="690245"/>
                </a:lnTo>
                <a:lnTo>
                  <a:pt x="149224" y="718820"/>
                </a:lnTo>
                <a:lnTo>
                  <a:pt x="170814" y="740410"/>
                </a:lnTo>
                <a:lnTo>
                  <a:pt x="186689" y="750570"/>
                </a:lnTo>
                <a:lnTo>
                  <a:pt x="198754" y="761365"/>
                </a:lnTo>
                <a:lnTo>
                  <a:pt x="186689" y="772160"/>
                </a:lnTo>
                <a:lnTo>
                  <a:pt x="164464" y="764540"/>
                </a:lnTo>
                <a:lnTo>
                  <a:pt x="167639" y="779145"/>
                </a:lnTo>
                <a:lnTo>
                  <a:pt x="174624" y="785495"/>
                </a:lnTo>
                <a:lnTo>
                  <a:pt x="174624" y="803910"/>
                </a:lnTo>
                <a:lnTo>
                  <a:pt x="170814" y="80391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89469" y="387857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905" y="0"/>
                </a:moveTo>
                <a:lnTo>
                  <a:pt x="0" y="3175"/>
                </a:lnTo>
                <a:lnTo>
                  <a:pt x="622" y="4445"/>
                </a:lnTo>
                <a:lnTo>
                  <a:pt x="622" y="3810"/>
                </a:lnTo>
                <a:lnTo>
                  <a:pt x="1905" y="0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80884" y="3797300"/>
            <a:ext cx="243204" cy="232410"/>
          </a:xfrm>
          <a:custGeom>
            <a:avLst/>
            <a:gdLst/>
            <a:ahLst/>
            <a:cxnLst/>
            <a:rect l="l" t="t" r="r" b="b"/>
            <a:pathLst>
              <a:path w="243204" h="232410">
                <a:moveTo>
                  <a:pt x="0" y="189229"/>
                </a:moveTo>
                <a:lnTo>
                  <a:pt x="0" y="192404"/>
                </a:lnTo>
                <a:lnTo>
                  <a:pt x="635" y="195579"/>
                </a:lnTo>
                <a:lnTo>
                  <a:pt x="1270" y="199389"/>
                </a:lnTo>
                <a:lnTo>
                  <a:pt x="3175" y="202564"/>
                </a:lnTo>
                <a:lnTo>
                  <a:pt x="6985" y="209549"/>
                </a:lnTo>
                <a:lnTo>
                  <a:pt x="10795" y="215899"/>
                </a:lnTo>
                <a:lnTo>
                  <a:pt x="20955" y="227329"/>
                </a:lnTo>
                <a:lnTo>
                  <a:pt x="24130" y="229234"/>
                </a:lnTo>
                <a:lnTo>
                  <a:pt x="26035" y="231139"/>
                </a:lnTo>
                <a:lnTo>
                  <a:pt x="29210" y="231774"/>
                </a:lnTo>
                <a:lnTo>
                  <a:pt x="31115" y="232409"/>
                </a:lnTo>
                <a:lnTo>
                  <a:pt x="38735" y="231774"/>
                </a:lnTo>
                <a:lnTo>
                  <a:pt x="74295" y="210184"/>
                </a:lnTo>
                <a:lnTo>
                  <a:pt x="75565" y="207009"/>
                </a:lnTo>
                <a:lnTo>
                  <a:pt x="123825" y="207009"/>
                </a:lnTo>
                <a:lnTo>
                  <a:pt x="125095" y="205739"/>
                </a:lnTo>
                <a:lnTo>
                  <a:pt x="128270" y="204469"/>
                </a:lnTo>
                <a:lnTo>
                  <a:pt x="131445" y="202564"/>
                </a:lnTo>
                <a:lnTo>
                  <a:pt x="134620" y="201294"/>
                </a:lnTo>
                <a:lnTo>
                  <a:pt x="139065" y="196849"/>
                </a:lnTo>
                <a:lnTo>
                  <a:pt x="20320" y="196849"/>
                </a:lnTo>
                <a:lnTo>
                  <a:pt x="15875" y="195579"/>
                </a:lnTo>
                <a:lnTo>
                  <a:pt x="12700" y="194309"/>
                </a:lnTo>
                <a:lnTo>
                  <a:pt x="8890" y="193674"/>
                </a:lnTo>
                <a:lnTo>
                  <a:pt x="3175" y="190499"/>
                </a:lnTo>
                <a:lnTo>
                  <a:pt x="0" y="189229"/>
                </a:lnTo>
                <a:close/>
              </a:path>
              <a:path w="243204" h="232410">
                <a:moveTo>
                  <a:pt x="123825" y="207009"/>
                </a:moveTo>
                <a:lnTo>
                  <a:pt x="75565" y="207009"/>
                </a:lnTo>
                <a:lnTo>
                  <a:pt x="86360" y="208914"/>
                </a:lnTo>
                <a:lnTo>
                  <a:pt x="94615" y="209549"/>
                </a:lnTo>
                <a:lnTo>
                  <a:pt x="98425" y="210184"/>
                </a:lnTo>
                <a:lnTo>
                  <a:pt x="101600" y="210184"/>
                </a:lnTo>
                <a:lnTo>
                  <a:pt x="107950" y="213994"/>
                </a:lnTo>
                <a:lnTo>
                  <a:pt x="120015" y="213994"/>
                </a:lnTo>
                <a:lnTo>
                  <a:pt x="120015" y="212089"/>
                </a:lnTo>
                <a:lnTo>
                  <a:pt x="122555" y="208279"/>
                </a:lnTo>
                <a:lnTo>
                  <a:pt x="123825" y="207009"/>
                </a:lnTo>
                <a:close/>
              </a:path>
              <a:path w="243204" h="232410">
                <a:moveTo>
                  <a:pt x="109220" y="85724"/>
                </a:moveTo>
                <a:lnTo>
                  <a:pt x="107950" y="91439"/>
                </a:lnTo>
                <a:lnTo>
                  <a:pt x="104775" y="99059"/>
                </a:lnTo>
                <a:lnTo>
                  <a:pt x="103505" y="105409"/>
                </a:lnTo>
                <a:lnTo>
                  <a:pt x="103505" y="111124"/>
                </a:lnTo>
                <a:lnTo>
                  <a:pt x="102235" y="114299"/>
                </a:lnTo>
                <a:lnTo>
                  <a:pt x="100965" y="116204"/>
                </a:lnTo>
                <a:lnTo>
                  <a:pt x="99695" y="119379"/>
                </a:lnTo>
                <a:lnTo>
                  <a:pt x="64770" y="139699"/>
                </a:lnTo>
                <a:lnTo>
                  <a:pt x="59055" y="142874"/>
                </a:lnTo>
                <a:lnTo>
                  <a:pt x="38100" y="165734"/>
                </a:lnTo>
                <a:lnTo>
                  <a:pt x="38100" y="168909"/>
                </a:lnTo>
                <a:lnTo>
                  <a:pt x="33655" y="170814"/>
                </a:lnTo>
                <a:lnTo>
                  <a:pt x="29845" y="172084"/>
                </a:lnTo>
                <a:lnTo>
                  <a:pt x="28575" y="175259"/>
                </a:lnTo>
                <a:lnTo>
                  <a:pt x="26035" y="178434"/>
                </a:lnTo>
                <a:lnTo>
                  <a:pt x="25400" y="182244"/>
                </a:lnTo>
                <a:lnTo>
                  <a:pt x="25400" y="186689"/>
                </a:lnTo>
                <a:lnTo>
                  <a:pt x="24855" y="190499"/>
                </a:lnTo>
                <a:lnTo>
                  <a:pt x="24765" y="196849"/>
                </a:lnTo>
                <a:lnTo>
                  <a:pt x="139065" y="196849"/>
                </a:lnTo>
                <a:lnTo>
                  <a:pt x="141605" y="193674"/>
                </a:lnTo>
                <a:lnTo>
                  <a:pt x="144780" y="190499"/>
                </a:lnTo>
                <a:lnTo>
                  <a:pt x="147320" y="186689"/>
                </a:lnTo>
                <a:lnTo>
                  <a:pt x="149860" y="182244"/>
                </a:lnTo>
                <a:lnTo>
                  <a:pt x="154940" y="173989"/>
                </a:lnTo>
                <a:lnTo>
                  <a:pt x="166370" y="135254"/>
                </a:lnTo>
                <a:lnTo>
                  <a:pt x="167640" y="126364"/>
                </a:lnTo>
                <a:lnTo>
                  <a:pt x="168275" y="123189"/>
                </a:lnTo>
                <a:lnTo>
                  <a:pt x="168910" y="120649"/>
                </a:lnTo>
                <a:lnTo>
                  <a:pt x="171450" y="117474"/>
                </a:lnTo>
                <a:lnTo>
                  <a:pt x="133985" y="117474"/>
                </a:lnTo>
                <a:lnTo>
                  <a:pt x="116840" y="106044"/>
                </a:lnTo>
                <a:lnTo>
                  <a:pt x="114935" y="102869"/>
                </a:lnTo>
                <a:lnTo>
                  <a:pt x="113665" y="99059"/>
                </a:lnTo>
                <a:lnTo>
                  <a:pt x="113030" y="93979"/>
                </a:lnTo>
                <a:lnTo>
                  <a:pt x="113030" y="90804"/>
                </a:lnTo>
                <a:lnTo>
                  <a:pt x="112395" y="87629"/>
                </a:lnTo>
                <a:lnTo>
                  <a:pt x="112395" y="86359"/>
                </a:lnTo>
                <a:lnTo>
                  <a:pt x="109220" y="86359"/>
                </a:lnTo>
                <a:lnTo>
                  <a:pt x="109220" y="85724"/>
                </a:lnTo>
                <a:close/>
              </a:path>
              <a:path w="243204" h="232410">
                <a:moveTo>
                  <a:pt x="145415" y="115569"/>
                </a:moveTo>
                <a:lnTo>
                  <a:pt x="139065" y="116839"/>
                </a:lnTo>
                <a:lnTo>
                  <a:pt x="133985" y="117474"/>
                </a:lnTo>
                <a:lnTo>
                  <a:pt x="171450" y="117474"/>
                </a:lnTo>
                <a:lnTo>
                  <a:pt x="172296" y="116839"/>
                </a:lnTo>
                <a:lnTo>
                  <a:pt x="147320" y="116839"/>
                </a:lnTo>
                <a:lnTo>
                  <a:pt x="145415" y="115569"/>
                </a:lnTo>
                <a:close/>
              </a:path>
              <a:path w="243204" h="232410">
                <a:moveTo>
                  <a:pt x="189230" y="0"/>
                </a:moveTo>
                <a:lnTo>
                  <a:pt x="180975" y="8254"/>
                </a:lnTo>
                <a:lnTo>
                  <a:pt x="177800" y="12699"/>
                </a:lnTo>
                <a:lnTo>
                  <a:pt x="173355" y="17144"/>
                </a:lnTo>
                <a:lnTo>
                  <a:pt x="168275" y="27304"/>
                </a:lnTo>
                <a:lnTo>
                  <a:pt x="163195" y="38099"/>
                </a:lnTo>
                <a:lnTo>
                  <a:pt x="158750" y="48259"/>
                </a:lnTo>
                <a:lnTo>
                  <a:pt x="153670" y="57784"/>
                </a:lnTo>
                <a:lnTo>
                  <a:pt x="151130" y="62229"/>
                </a:lnTo>
                <a:lnTo>
                  <a:pt x="147955" y="67309"/>
                </a:lnTo>
                <a:lnTo>
                  <a:pt x="145415" y="71119"/>
                </a:lnTo>
                <a:lnTo>
                  <a:pt x="141605" y="74294"/>
                </a:lnTo>
                <a:lnTo>
                  <a:pt x="147320" y="82549"/>
                </a:lnTo>
                <a:lnTo>
                  <a:pt x="151130" y="91439"/>
                </a:lnTo>
                <a:lnTo>
                  <a:pt x="153670" y="99694"/>
                </a:lnTo>
                <a:lnTo>
                  <a:pt x="155575" y="106679"/>
                </a:lnTo>
                <a:lnTo>
                  <a:pt x="155575" y="109854"/>
                </a:lnTo>
                <a:lnTo>
                  <a:pt x="154940" y="112394"/>
                </a:lnTo>
                <a:lnTo>
                  <a:pt x="153035" y="115569"/>
                </a:lnTo>
                <a:lnTo>
                  <a:pt x="150495" y="116839"/>
                </a:lnTo>
                <a:lnTo>
                  <a:pt x="172296" y="116839"/>
                </a:lnTo>
                <a:lnTo>
                  <a:pt x="173990" y="115569"/>
                </a:lnTo>
                <a:lnTo>
                  <a:pt x="177800" y="112394"/>
                </a:lnTo>
                <a:lnTo>
                  <a:pt x="180340" y="110489"/>
                </a:lnTo>
                <a:lnTo>
                  <a:pt x="183515" y="109854"/>
                </a:lnTo>
                <a:lnTo>
                  <a:pt x="186055" y="109219"/>
                </a:lnTo>
                <a:lnTo>
                  <a:pt x="216005" y="109219"/>
                </a:lnTo>
                <a:lnTo>
                  <a:pt x="217170" y="102234"/>
                </a:lnTo>
                <a:lnTo>
                  <a:pt x="219710" y="93979"/>
                </a:lnTo>
                <a:lnTo>
                  <a:pt x="220980" y="87629"/>
                </a:lnTo>
                <a:lnTo>
                  <a:pt x="226695" y="86359"/>
                </a:lnTo>
                <a:lnTo>
                  <a:pt x="232410" y="85724"/>
                </a:lnTo>
                <a:lnTo>
                  <a:pt x="234315" y="85089"/>
                </a:lnTo>
                <a:lnTo>
                  <a:pt x="236855" y="84454"/>
                </a:lnTo>
                <a:lnTo>
                  <a:pt x="239395" y="82549"/>
                </a:lnTo>
                <a:lnTo>
                  <a:pt x="243205" y="81279"/>
                </a:lnTo>
                <a:lnTo>
                  <a:pt x="212090" y="46354"/>
                </a:lnTo>
                <a:lnTo>
                  <a:pt x="208280" y="43179"/>
                </a:lnTo>
                <a:lnTo>
                  <a:pt x="189865" y="9524"/>
                </a:lnTo>
                <a:lnTo>
                  <a:pt x="189230" y="5079"/>
                </a:lnTo>
                <a:lnTo>
                  <a:pt x="189230" y="0"/>
                </a:lnTo>
                <a:close/>
              </a:path>
              <a:path w="243204" h="232410">
                <a:moveTo>
                  <a:pt x="216005" y="109219"/>
                </a:moveTo>
                <a:lnTo>
                  <a:pt x="186055" y="109219"/>
                </a:lnTo>
                <a:lnTo>
                  <a:pt x="193040" y="109854"/>
                </a:lnTo>
                <a:lnTo>
                  <a:pt x="209550" y="114934"/>
                </a:lnTo>
                <a:lnTo>
                  <a:pt x="214630" y="115569"/>
                </a:lnTo>
                <a:lnTo>
                  <a:pt x="215900" y="109854"/>
                </a:lnTo>
                <a:lnTo>
                  <a:pt x="216005" y="109219"/>
                </a:lnTo>
                <a:close/>
              </a:path>
              <a:path w="243204" h="232410">
                <a:moveTo>
                  <a:pt x="112395" y="82549"/>
                </a:moveTo>
                <a:lnTo>
                  <a:pt x="109220" y="86359"/>
                </a:lnTo>
                <a:lnTo>
                  <a:pt x="112395" y="86359"/>
                </a:lnTo>
                <a:lnTo>
                  <a:pt x="112395" y="82549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14819" y="3846195"/>
            <a:ext cx="109220" cy="166370"/>
          </a:xfrm>
          <a:custGeom>
            <a:avLst/>
            <a:gdLst/>
            <a:ahLst/>
            <a:cxnLst/>
            <a:rect l="l" t="t" r="r" b="b"/>
            <a:pathLst>
              <a:path w="109220" h="166370">
                <a:moveTo>
                  <a:pt x="8890" y="0"/>
                </a:moveTo>
                <a:lnTo>
                  <a:pt x="3175" y="0"/>
                </a:lnTo>
                <a:lnTo>
                  <a:pt x="3175" y="8254"/>
                </a:lnTo>
                <a:lnTo>
                  <a:pt x="4445" y="18414"/>
                </a:lnTo>
                <a:lnTo>
                  <a:pt x="5111" y="30479"/>
                </a:lnTo>
                <a:lnTo>
                  <a:pt x="5715" y="42544"/>
                </a:lnTo>
                <a:lnTo>
                  <a:pt x="5080" y="45084"/>
                </a:lnTo>
                <a:lnTo>
                  <a:pt x="3175" y="50164"/>
                </a:lnTo>
                <a:lnTo>
                  <a:pt x="1270" y="52704"/>
                </a:lnTo>
                <a:lnTo>
                  <a:pt x="0" y="57149"/>
                </a:lnTo>
                <a:lnTo>
                  <a:pt x="0" y="64769"/>
                </a:lnTo>
                <a:lnTo>
                  <a:pt x="1270" y="68579"/>
                </a:lnTo>
                <a:lnTo>
                  <a:pt x="3810" y="72389"/>
                </a:lnTo>
                <a:lnTo>
                  <a:pt x="6985" y="75564"/>
                </a:lnTo>
                <a:lnTo>
                  <a:pt x="13970" y="83184"/>
                </a:lnTo>
                <a:lnTo>
                  <a:pt x="21590" y="92074"/>
                </a:lnTo>
                <a:lnTo>
                  <a:pt x="26035" y="100964"/>
                </a:lnTo>
                <a:lnTo>
                  <a:pt x="31750" y="109854"/>
                </a:lnTo>
                <a:lnTo>
                  <a:pt x="38100" y="119379"/>
                </a:lnTo>
                <a:lnTo>
                  <a:pt x="45720" y="126999"/>
                </a:lnTo>
                <a:lnTo>
                  <a:pt x="53340" y="135254"/>
                </a:lnTo>
                <a:lnTo>
                  <a:pt x="87630" y="162559"/>
                </a:lnTo>
                <a:lnTo>
                  <a:pt x="109220" y="166369"/>
                </a:lnTo>
                <a:lnTo>
                  <a:pt x="109220" y="141604"/>
                </a:lnTo>
                <a:lnTo>
                  <a:pt x="100330" y="132714"/>
                </a:lnTo>
                <a:lnTo>
                  <a:pt x="93345" y="124459"/>
                </a:lnTo>
                <a:lnTo>
                  <a:pt x="90805" y="119379"/>
                </a:lnTo>
                <a:lnTo>
                  <a:pt x="90170" y="116204"/>
                </a:lnTo>
                <a:lnTo>
                  <a:pt x="88900" y="113029"/>
                </a:lnTo>
                <a:lnTo>
                  <a:pt x="88265" y="105409"/>
                </a:lnTo>
                <a:lnTo>
                  <a:pt x="87630" y="95249"/>
                </a:lnTo>
                <a:lnTo>
                  <a:pt x="87630" y="35559"/>
                </a:lnTo>
                <a:lnTo>
                  <a:pt x="83185" y="33654"/>
                </a:lnTo>
                <a:lnTo>
                  <a:pt x="80010" y="30479"/>
                </a:lnTo>
                <a:lnTo>
                  <a:pt x="77470" y="27304"/>
                </a:lnTo>
                <a:lnTo>
                  <a:pt x="74930" y="23494"/>
                </a:lnTo>
                <a:lnTo>
                  <a:pt x="72786" y="17779"/>
                </a:lnTo>
                <a:lnTo>
                  <a:pt x="40640" y="17779"/>
                </a:lnTo>
                <a:lnTo>
                  <a:pt x="36195" y="16509"/>
                </a:lnTo>
                <a:lnTo>
                  <a:pt x="31750" y="14604"/>
                </a:lnTo>
                <a:lnTo>
                  <a:pt x="27305" y="11429"/>
                </a:lnTo>
                <a:lnTo>
                  <a:pt x="19685" y="5079"/>
                </a:lnTo>
                <a:lnTo>
                  <a:pt x="12065" y="1269"/>
                </a:lnTo>
                <a:lnTo>
                  <a:pt x="8890" y="0"/>
                </a:lnTo>
                <a:close/>
              </a:path>
              <a:path w="109220" h="166370">
                <a:moveTo>
                  <a:pt x="66040" y="3174"/>
                </a:moveTo>
                <a:lnTo>
                  <a:pt x="56515" y="10794"/>
                </a:lnTo>
                <a:lnTo>
                  <a:pt x="48895" y="14604"/>
                </a:lnTo>
                <a:lnTo>
                  <a:pt x="45720" y="15874"/>
                </a:lnTo>
                <a:lnTo>
                  <a:pt x="42545" y="17779"/>
                </a:lnTo>
                <a:lnTo>
                  <a:pt x="72786" y="17779"/>
                </a:lnTo>
                <a:lnTo>
                  <a:pt x="71120" y="13334"/>
                </a:lnTo>
                <a:lnTo>
                  <a:pt x="66040" y="3174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42359" y="1391411"/>
            <a:ext cx="4838699" cy="38846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17865" y="4708525"/>
            <a:ext cx="13335" cy="62230"/>
          </a:xfrm>
          <a:custGeom>
            <a:avLst/>
            <a:gdLst/>
            <a:ahLst/>
            <a:cxnLst/>
            <a:rect l="l" t="t" r="r" b="b"/>
            <a:pathLst>
              <a:path w="13334" h="62229">
                <a:moveTo>
                  <a:pt x="8255" y="0"/>
                </a:moveTo>
                <a:lnTo>
                  <a:pt x="5715" y="5715"/>
                </a:lnTo>
                <a:lnTo>
                  <a:pt x="3175" y="12700"/>
                </a:lnTo>
                <a:lnTo>
                  <a:pt x="1270" y="17145"/>
                </a:lnTo>
                <a:lnTo>
                  <a:pt x="635" y="22225"/>
                </a:lnTo>
                <a:lnTo>
                  <a:pt x="0" y="26035"/>
                </a:lnTo>
                <a:lnTo>
                  <a:pt x="0" y="62230"/>
                </a:lnTo>
                <a:lnTo>
                  <a:pt x="13335" y="12700"/>
                </a:lnTo>
                <a:lnTo>
                  <a:pt x="10795" y="5715"/>
                </a:lnTo>
                <a:lnTo>
                  <a:pt x="825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28663" y="4807583"/>
            <a:ext cx="10160" cy="64135"/>
          </a:xfrm>
          <a:custGeom>
            <a:avLst/>
            <a:gdLst/>
            <a:ahLst/>
            <a:cxnLst/>
            <a:rect l="l" t="t" r="r" b="b"/>
            <a:pathLst>
              <a:path w="10159" h="64135">
                <a:moveTo>
                  <a:pt x="10160" y="0"/>
                </a:moveTo>
                <a:lnTo>
                  <a:pt x="0" y="0"/>
                </a:lnTo>
                <a:lnTo>
                  <a:pt x="0" y="64135"/>
                </a:lnTo>
                <a:lnTo>
                  <a:pt x="1892" y="20955"/>
                </a:lnTo>
                <a:lnTo>
                  <a:pt x="6087" y="20955"/>
                </a:lnTo>
                <a:lnTo>
                  <a:pt x="10160" y="0"/>
                </a:lnTo>
                <a:close/>
              </a:path>
              <a:path w="10159" h="64135">
                <a:moveTo>
                  <a:pt x="6087" y="20955"/>
                </a:moveTo>
                <a:lnTo>
                  <a:pt x="1892" y="20955"/>
                </a:lnTo>
                <a:lnTo>
                  <a:pt x="1892" y="42545"/>
                </a:lnTo>
                <a:lnTo>
                  <a:pt x="6087" y="20955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51850" y="4708525"/>
            <a:ext cx="83820" cy="142240"/>
          </a:xfrm>
          <a:custGeom>
            <a:avLst/>
            <a:gdLst/>
            <a:ahLst/>
            <a:cxnLst/>
            <a:rect l="l" t="t" r="r" b="b"/>
            <a:pathLst>
              <a:path w="83820" h="142239">
                <a:moveTo>
                  <a:pt x="0" y="0"/>
                </a:moveTo>
                <a:lnTo>
                  <a:pt x="0" y="35559"/>
                </a:lnTo>
                <a:lnTo>
                  <a:pt x="1270" y="40004"/>
                </a:lnTo>
                <a:lnTo>
                  <a:pt x="2540" y="45719"/>
                </a:lnTo>
                <a:lnTo>
                  <a:pt x="4445" y="49529"/>
                </a:lnTo>
                <a:lnTo>
                  <a:pt x="6350" y="54609"/>
                </a:lnTo>
                <a:lnTo>
                  <a:pt x="9525" y="57784"/>
                </a:lnTo>
                <a:lnTo>
                  <a:pt x="12065" y="61594"/>
                </a:lnTo>
                <a:lnTo>
                  <a:pt x="22225" y="71754"/>
                </a:lnTo>
                <a:lnTo>
                  <a:pt x="28575" y="78739"/>
                </a:lnTo>
                <a:lnTo>
                  <a:pt x="32385" y="81914"/>
                </a:lnTo>
                <a:lnTo>
                  <a:pt x="34925" y="86359"/>
                </a:lnTo>
                <a:lnTo>
                  <a:pt x="38100" y="90169"/>
                </a:lnTo>
                <a:lnTo>
                  <a:pt x="40005" y="95249"/>
                </a:lnTo>
                <a:lnTo>
                  <a:pt x="45085" y="102869"/>
                </a:lnTo>
                <a:lnTo>
                  <a:pt x="48895" y="109219"/>
                </a:lnTo>
                <a:lnTo>
                  <a:pt x="52070" y="115569"/>
                </a:lnTo>
                <a:lnTo>
                  <a:pt x="54610" y="121919"/>
                </a:lnTo>
                <a:lnTo>
                  <a:pt x="57150" y="126364"/>
                </a:lnTo>
                <a:lnTo>
                  <a:pt x="60325" y="132079"/>
                </a:lnTo>
                <a:lnTo>
                  <a:pt x="64770" y="137159"/>
                </a:lnTo>
                <a:lnTo>
                  <a:pt x="71120" y="142239"/>
                </a:lnTo>
                <a:lnTo>
                  <a:pt x="73025" y="137159"/>
                </a:lnTo>
                <a:lnTo>
                  <a:pt x="79375" y="132079"/>
                </a:lnTo>
                <a:lnTo>
                  <a:pt x="83820" y="131444"/>
                </a:lnTo>
                <a:lnTo>
                  <a:pt x="81280" y="124459"/>
                </a:lnTo>
                <a:lnTo>
                  <a:pt x="78105" y="117474"/>
                </a:lnTo>
                <a:lnTo>
                  <a:pt x="75565" y="111759"/>
                </a:lnTo>
                <a:lnTo>
                  <a:pt x="71755" y="106679"/>
                </a:lnTo>
                <a:lnTo>
                  <a:pt x="64135" y="97154"/>
                </a:lnTo>
                <a:lnTo>
                  <a:pt x="55245" y="88264"/>
                </a:lnTo>
                <a:lnTo>
                  <a:pt x="46355" y="78739"/>
                </a:lnTo>
                <a:lnTo>
                  <a:pt x="38100" y="68579"/>
                </a:lnTo>
                <a:lnTo>
                  <a:pt x="34290" y="63499"/>
                </a:lnTo>
                <a:lnTo>
                  <a:pt x="30480" y="57784"/>
                </a:lnTo>
                <a:lnTo>
                  <a:pt x="27940" y="50799"/>
                </a:lnTo>
                <a:lnTo>
                  <a:pt x="24765" y="43814"/>
                </a:lnTo>
                <a:lnTo>
                  <a:pt x="23495" y="38734"/>
                </a:lnTo>
                <a:lnTo>
                  <a:pt x="20955" y="34289"/>
                </a:lnTo>
                <a:lnTo>
                  <a:pt x="19050" y="27939"/>
                </a:lnTo>
                <a:lnTo>
                  <a:pt x="15240" y="22224"/>
                </a:lnTo>
                <a:lnTo>
                  <a:pt x="12065" y="15874"/>
                </a:lnTo>
                <a:lnTo>
                  <a:pt x="8255" y="9524"/>
                </a:lnTo>
                <a:lnTo>
                  <a:pt x="4445" y="4444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51850" y="4678679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40" h="62229">
                <a:moveTo>
                  <a:pt x="0" y="0"/>
                </a:moveTo>
                <a:lnTo>
                  <a:pt x="0" y="10160"/>
                </a:lnTo>
                <a:lnTo>
                  <a:pt x="1269" y="22860"/>
                </a:lnTo>
                <a:lnTo>
                  <a:pt x="1904" y="28575"/>
                </a:lnTo>
                <a:lnTo>
                  <a:pt x="1785" y="41275"/>
                </a:lnTo>
                <a:lnTo>
                  <a:pt x="1269" y="49530"/>
                </a:lnTo>
                <a:lnTo>
                  <a:pt x="0" y="62230"/>
                </a:lnTo>
                <a:lnTo>
                  <a:pt x="9524" y="55880"/>
                </a:lnTo>
                <a:lnTo>
                  <a:pt x="15239" y="49530"/>
                </a:lnTo>
                <a:lnTo>
                  <a:pt x="12699" y="41275"/>
                </a:lnTo>
                <a:lnTo>
                  <a:pt x="9524" y="24765"/>
                </a:lnTo>
                <a:lnTo>
                  <a:pt x="5714" y="16510"/>
                </a:lnTo>
                <a:lnTo>
                  <a:pt x="3809" y="8255"/>
                </a:lnTo>
                <a:lnTo>
                  <a:pt x="1904" y="1905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17840" y="5671820"/>
            <a:ext cx="22860" cy="19050"/>
          </a:xfrm>
          <a:custGeom>
            <a:avLst/>
            <a:gdLst/>
            <a:ahLst/>
            <a:cxnLst/>
            <a:rect l="l" t="t" r="r" b="b"/>
            <a:pathLst>
              <a:path w="22859" h="19050">
                <a:moveTo>
                  <a:pt x="22860" y="0"/>
                </a:moveTo>
                <a:lnTo>
                  <a:pt x="19050" y="0"/>
                </a:lnTo>
                <a:lnTo>
                  <a:pt x="16510" y="1269"/>
                </a:lnTo>
                <a:lnTo>
                  <a:pt x="8890" y="6349"/>
                </a:lnTo>
                <a:lnTo>
                  <a:pt x="3175" y="12064"/>
                </a:lnTo>
                <a:lnTo>
                  <a:pt x="1270" y="14604"/>
                </a:lnTo>
                <a:lnTo>
                  <a:pt x="0" y="17779"/>
                </a:lnTo>
                <a:lnTo>
                  <a:pt x="3810" y="19049"/>
                </a:lnTo>
                <a:lnTo>
                  <a:pt x="6350" y="19049"/>
                </a:lnTo>
                <a:lnTo>
                  <a:pt x="8890" y="18414"/>
                </a:lnTo>
                <a:lnTo>
                  <a:pt x="11430" y="17144"/>
                </a:lnTo>
                <a:lnTo>
                  <a:pt x="16510" y="13969"/>
                </a:lnTo>
                <a:lnTo>
                  <a:pt x="22860" y="10159"/>
                </a:lnTo>
                <a:lnTo>
                  <a:pt x="2286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128000" y="5463540"/>
            <a:ext cx="292735" cy="204470"/>
          </a:xfrm>
          <a:custGeom>
            <a:avLst/>
            <a:gdLst/>
            <a:ahLst/>
            <a:cxnLst/>
            <a:rect l="l" t="t" r="r" b="b"/>
            <a:pathLst>
              <a:path w="292734" h="204470">
                <a:moveTo>
                  <a:pt x="36195" y="144145"/>
                </a:moveTo>
                <a:lnTo>
                  <a:pt x="17780" y="167005"/>
                </a:lnTo>
                <a:lnTo>
                  <a:pt x="10795" y="168910"/>
                </a:lnTo>
                <a:lnTo>
                  <a:pt x="3175" y="169545"/>
                </a:lnTo>
                <a:lnTo>
                  <a:pt x="0" y="186690"/>
                </a:lnTo>
                <a:lnTo>
                  <a:pt x="15240" y="194310"/>
                </a:lnTo>
                <a:lnTo>
                  <a:pt x="20320" y="195580"/>
                </a:lnTo>
                <a:lnTo>
                  <a:pt x="23495" y="196850"/>
                </a:lnTo>
                <a:lnTo>
                  <a:pt x="26035" y="198755"/>
                </a:lnTo>
                <a:lnTo>
                  <a:pt x="29845" y="201930"/>
                </a:lnTo>
                <a:lnTo>
                  <a:pt x="33020" y="203200"/>
                </a:lnTo>
                <a:lnTo>
                  <a:pt x="36830" y="204470"/>
                </a:lnTo>
                <a:lnTo>
                  <a:pt x="42545" y="204470"/>
                </a:lnTo>
                <a:lnTo>
                  <a:pt x="83820" y="190500"/>
                </a:lnTo>
                <a:lnTo>
                  <a:pt x="93345" y="185420"/>
                </a:lnTo>
                <a:lnTo>
                  <a:pt x="133350" y="152400"/>
                </a:lnTo>
                <a:lnTo>
                  <a:pt x="138641" y="146050"/>
                </a:lnTo>
                <a:lnTo>
                  <a:pt x="42545" y="146050"/>
                </a:lnTo>
                <a:lnTo>
                  <a:pt x="40005" y="145415"/>
                </a:lnTo>
                <a:lnTo>
                  <a:pt x="36195" y="144145"/>
                </a:lnTo>
                <a:close/>
              </a:path>
              <a:path w="292734" h="204470">
                <a:moveTo>
                  <a:pt x="274320" y="0"/>
                </a:moveTo>
                <a:lnTo>
                  <a:pt x="266700" y="3810"/>
                </a:lnTo>
                <a:lnTo>
                  <a:pt x="260350" y="8890"/>
                </a:lnTo>
                <a:lnTo>
                  <a:pt x="243205" y="26035"/>
                </a:lnTo>
                <a:lnTo>
                  <a:pt x="237490" y="30480"/>
                </a:lnTo>
                <a:lnTo>
                  <a:pt x="233680" y="33020"/>
                </a:lnTo>
                <a:lnTo>
                  <a:pt x="229870" y="34925"/>
                </a:lnTo>
                <a:lnTo>
                  <a:pt x="226060" y="34925"/>
                </a:lnTo>
                <a:lnTo>
                  <a:pt x="221615" y="35560"/>
                </a:lnTo>
                <a:lnTo>
                  <a:pt x="220980" y="39370"/>
                </a:lnTo>
                <a:lnTo>
                  <a:pt x="219075" y="41910"/>
                </a:lnTo>
                <a:lnTo>
                  <a:pt x="217170" y="45720"/>
                </a:lnTo>
                <a:lnTo>
                  <a:pt x="215265" y="48895"/>
                </a:lnTo>
                <a:lnTo>
                  <a:pt x="210185" y="55245"/>
                </a:lnTo>
                <a:lnTo>
                  <a:pt x="197485" y="66675"/>
                </a:lnTo>
                <a:lnTo>
                  <a:pt x="187960" y="72390"/>
                </a:lnTo>
                <a:lnTo>
                  <a:pt x="186055" y="73660"/>
                </a:lnTo>
                <a:lnTo>
                  <a:pt x="181610" y="74295"/>
                </a:lnTo>
                <a:lnTo>
                  <a:pt x="172720" y="74295"/>
                </a:lnTo>
                <a:lnTo>
                  <a:pt x="167005" y="78105"/>
                </a:lnTo>
                <a:lnTo>
                  <a:pt x="162560" y="80645"/>
                </a:lnTo>
                <a:lnTo>
                  <a:pt x="157480" y="83820"/>
                </a:lnTo>
                <a:lnTo>
                  <a:pt x="152400" y="86360"/>
                </a:lnTo>
                <a:lnTo>
                  <a:pt x="142875" y="91440"/>
                </a:lnTo>
                <a:lnTo>
                  <a:pt x="130810" y="95250"/>
                </a:lnTo>
                <a:lnTo>
                  <a:pt x="120650" y="99695"/>
                </a:lnTo>
                <a:lnTo>
                  <a:pt x="108585" y="103505"/>
                </a:lnTo>
                <a:lnTo>
                  <a:pt x="102870" y="106680"/>
                </a:lnTo>
                <a:lnTo>
                  <a:pt x="97790" y="109220"/>
                </a:lnTo>
                <a:lnTo>
                  <a:pt x="92075" y="113030"/>
                </a:lnTo>
                <a:lnTo>
                  <a:pt x="86360" y="116205"/>
                </a:lnTo>
                <a:lnTo>
                  <a:pt x="83185" y="118745"/>
                </a:lnTo>
                <a:lnTo>
                  <a:pt x="80645" y="121285"/>
                </a:lnTo>
                <a:lnTo>
                  <a:pt x="77470" y="125730"/>
                </a:lnTo>
                <a:lnTo>
                  <a:pt x="74930" y="130810"/>
                </a:lnTo>
                <a:lnTo>
                  <a:pt x="71120" y="135255"/>
                </a:lnTo>
                <a:lnTo>
                  <a:pt x="67310" y="139065"/>
                </a:lnTo>
                <a:lnTo>
                  <a:pt x="62865" y="142875"/>
                </a:lnTo>
                <a:lnTo>
                  <a:pt x="58420" y="144145"/>
                </a:lnTo>
                <a:lnTo>
                  <a:pt x="53340" y="144780"/>
                </a:lnTo>
                <a:lnTo>
                  <a:pt x="48895" y="146050"/>
                </a:lnTo>
                <a:lnTo>
                  <a:pt x="138641" y="146050"/>
                </a:lnTo>
                <a:lnTo>
                  <a:pt x="139700" y="144780"/>
                </a:lnTo>
                <a:lnTo>
                  <a:pt x="149860" y="130810"/>
                </a:lnTo>
                <a:lnTo>
                  <a:pt x="154305" y="123190"/>
                </a:lnTo>
                <a:lnTo>
                  <a:pt x="156845" y="116205"/>
                </a:lnTo>
                <a:lnTo>
                  <a:pt x="176212" y="116205"/>
                </a:lnTo>
                <a:lnTo>
                  <a:pt x="178435" y="114935"/>
                </a:lnTo>
                <a:lnTo>
                  <a:pt x="182880" y="113665"/>
                </a:lnTo>
                <a:lnTo>
                  <a:pt x="187960" y="113030"/>
                </a:lnTo>
                <a:lnTo>
                  <a:pt x="202057" y="113030"/>
                </a:lnTo>
                <a:lnTo>
                  <a:pt x="205105" y="107950"/>
                </a:lnTo>
                <a:lnTo>
                  <a:pt x="206375" y="102870"/>
                </a:lnTo>
                <a:lnTo>
                  <a:pt x="212725" y="102235"/>
                </a:lnTo>
                <a:lnTo>
                  <a:pt x="219075" y="100965"/>
                </a:lnTo>
                <a:lnTo>
                  <a:pt x="257810" y="77470"/>
                </a:lnTo>
                <a:lnTo>
                  <a:pt x="283210" y="42545"/>
                </a:lnTo>
                <a:lnTo>
                  <a:pt x="289560" y="26035"/>
                </a:lnTo>
                <a:lnTo>
                  <a:pt x="292735" y="17780"/>
                </a:lnTo>
                <a:lnTo>
                  <a:pt x="289560" y="17780"/>
                </a:lnTo>
                <a:lnTo>
                  <a:pt x="286385" y="17145"/>
                </a:lnTo>
                <a:lnTo>
                  <a:pt x="283845" y="15875"/>
                </a:lnTo>
                <a:lnTo>
                  <a:pt x="280670" y="13970"/>
                </a:lnTo>
                <a:lnTo>
                  <a:pt x="279400" y="12065"/>
                </a:lnTo>
                <a:lnTo>
                  <a:pt x="276860" y="8890"/>
                </a:lnTo>
                <a:lnTo>
                  <a:pt x="275590" y="5715"/>
                </a:lnTo>
                <a:lnTo>
                  <a:pt x="274320" y="0"/>
                </a:lnTo>
                <a:close/>
              </a:path>
              <a:path w="292734" h="204470">
                <a:moveTo>
                  <a:pt x="176212" y="116205"/>
                </a:moveTo>
                <a:lnTo>
                  <a:pt x="156845" y="116205"/>
                </a:lnTo>
                <a:lnTo>
                  <a:pt x="159385" y="120650"/>
                </a:lnTo>
                <a:lnTo>
                  <a:pt x="162560" y="121285"/>
                </a:lnTo>
                <a:lnTo>
                  <a:pt x="165735" y="121285"/>
                </a:lnTo>
                <a:lnTo>
                  <a:pt x="170180" y="120015"/>
                </a:lnTo>
                <a:lnTo>
                  <a:pt x="173990" y="117475"/>
                </a:lnTo>
                <a:lnTo>
                  <a:pt x="176212" y="116205"/>
                </a:lnTo>
                <a:close/>
              </a:path>
              <a:path w="292734" h="204470">
                <a:moveTo>
                  <a:pt x="202057" y="113030"/>
                </a:moveTo>
                <a:lnTo>
                  <a:pt x="187960" y="113030"/>
                </a:lnTo>
                <a:lnTo>
                  <a:pt x="195580" y="113665"/>
                </a:lnTo>
                <a:lnTo>
                  <a:pt x="200660" y="114300"/>
                </a:lnTo>
                <a:lnTo>
                  <a:pt x="201295" y="114300"/>
                </a:lnTo>
                <a:lnTo>
                  <a:pt x="202057" y="11303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24240" y="5248275"/>
            <a:ext cx="31750" cy="76835"/>
          </a:xfrm>
          <a:custGeom>
            <a:avLst/>
            <a:gdLst/>
            <a:ahLst/>
            <a:cxnLst/>
            <a:rect l="l" t="t" r="r" b="b"/>
            <a:pathLst>
              <a:path w="31750" h="76835">
                <a:moveTo>
                  <a:pt x="9524" y="0"/>
                </a:moveTo>
                <a:lnTo>
                  <a:pt x="0" y="0"/>
                </a:lnTo>
                <a:lnTo>
                  <a:pt x="0" y="8890"/>
                </a:lnTo>
                <a:lnTo>
                  <a:pt x="740" y="20955"/>
                </a:lnTo>
                <a:lnTo>
                  <a:pt x="1336" y="31750"/>
                </a:lnTo>
                <a:lnTo>
                  <a:pt x="8889" y="71755"/>
                </a:lnTo>
                <a:lnTo>
                  <a:pt x="12699" y="76835"/>
                </a:lnTo>
                <a:lnTo>
                  <a:pt x="13334" y="72390"/>
                </a:lnTo>
                <a:lnTo>
                  <a:pt x="18414" y="64769"/>
                </a:lnTo>
                <a:lnTo>
                  <a:pt x="22224" y="61594"/>
                </a:lnTo>
                <a:lnTo>
                  <a:pt x="28574" y="53975"/>
                </a:lnTo>
                <a:lnTo>
                  <a:pt x="30479" y="50165"/>
                </a:lnTo>
                <a:lnTo>
                  <a:pt x="31749" y="45720"/>
                </a:lnTo>
                <a:lnTo>
                  <a:pt x="31114" y="41275"/>
                </a:lnTo>
                <a:lnTo>
                  <a:pt x="16509" y="16510"/>
                </a:lnTo>
                <a:lnTo>
                  <a:pt x="12699" y="11430"/>
                </a:lnTo>
                <a:lnTo>
                  <a:pt x="11429" y="8890"/>
                </a:lnTo>
                <a:lnTo>
                  <a:pt x="10794" y="5714"/>
                </a:lnTo>
                <a:lnTo>
                  <a:pt x="10159" y="3175"/>
                </a:lnTo>
                <a:lnTo>
                  <a:pt x="9524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44230" y="5325109"/>
            <a:ext cx="167640" cy="169545"/>
          </a:xfrm>
          <a:custGeom>
            <a:avLst/>
            <a:gdLst/>
            <a:ahLst/>
            <a:cxnLst/>
            <a:rect l="l" t="t" r="r" b="b"/>
            <a:pathLst>
              <a:path w="167640" h="169545">
                <a:moveTo>
                  <a:pt x="86783" y="105409"/>
                </a:moveTo>
                <a:lnTo>
                  <a:pt x="19049" y="105409"/>
                </a:lnTo>
                <a:lnTo>
                  <a:pt x="23494" y="106044"/>
                </a:lnTo>
                <a:lnTo>
                  <a:pt x="27304" y="107314"/>
                </a:lnTo>
                <a:lnTo>
                  <a:pt x="29844" y="109219"/>
                </a:lnTo>
                <a:lnTo>
                  <a:pt x="31749" y="112394"/>
                </a:lnTo>
                <a:lnTo>
                  <a:pt x="33654" y="116839"/>
                </a:lnTo>
                <a:lnTo>
                  <a:pt x="33654" y="133984"/>
                </a:lnTo>
                <a:lnTo>
                  <a:pt x="26034" y="137159"/>
                </a:lnTo>
                <a:lnTo>
                  <a:pt x="8889" y="143509"/>
                </a:lnTo>
                <a:lnTo>
                  <a:pt x="3809" y="146684"/>
                </a:lnTo>
                <a:lnTo>
                  <a:pt x="634" y="150494"/>
                </a:lnTo>
                <a:lnTo>
                  <a:pt x="0" y="154939"/>
                </a:lnTo>
                <a:lnTo>
                  <a:pt x="0" y="160654"/>
                </a:lnTo>
                <a:lnTo>
                  <a:pt x="1269" y="163194"/>
                </a:lnTo>
                <a:lnTo>
                  <a:pt x="1904" y="165099"/>
                </a:lnTo>
                <a:lnTo>
                  <a:pt x="5079" y="168274"/>
                </a:lnTo>
                <a:lnTo>
                  <a:pt x="8889" y="169544"/>
                </a:lnTo>
                <a:lnTo>
                  <a:pt x="12699" y="168909"/>
                </a:lnTo>
                <a:lnTo>
                  <a:pt x="50799" y="148589"/>
                </a:lnTo>
                <a:lnTo>
                  <a:pt x="79374" y="123189"/>
                </a:lnTo>
                <a:lnTo>
                  <a:pt x="85089" y="110489"/>
                </a:lnTo>
                <a:lnTo>
                  <a:pt x="86783" y="105409"/>
                </a:lnTo>
                <a:close/>
              </a:path>
              <a:path w="167640" h="169545">
                <a:moveTo>
                  <a:pt x="92709" y="0"/>
                </a:moveTo>
                <a:lnTo>
                  <a:pt x="90169" y="1269"/>
                </a:lnTo>
                <a:lnTo>
                  <a:pt x="85089" y="5079"/>
                </a:lnTo>
                <a:lnTo>
                  <a:pt x="83819" y="8254"/>
                </a:lnTo>
                <a:lnTo>
                  <a:pt x="81914" y="12064"/>
                </a:lnTo>
                <a:lnTo>
                  <a:pt x="81279" y="15874"/>
                </a:lnTo>
                <a:lnTo>
                  <a:pt x="80009" y="19049"/>
                </a:lnTo>
                <a:lnTo>
                  <a:pt x="79374" y="22859"/>
                </a:lnTo>
                <a:lnTo>
                  <a:pt x="77469" y="36194"/>
                </a:lnTo>
                <a:lnTo>
                  <a:pt x="76834" y="42544"/>
                </a:lnTo>
                <a:lnTo>
                  <a:pt x="64134" y="56514"/>
                </a:lnTo>
                <a:lnTo>
                  <a:pt x="27939" y="87629"/>
                </a:lnTo>
                <a:lnTo>
                  <a:pt x="17779" y="92074"/>
                </a:lnTo>
                <a:lnTo>
                  <a:pt x="8889" y="106044"/>
                </a:lnTo>
                <a:lnTo>
                  <a:pt x="13969" y="106044"/>
                </a:lnTo>
                <a:lnTo>
                  <a:pt x="19049" y="105409"/>
                </a:lnTo>
                <a:lnTo>
                  <a:pt x="86783" y="105409"/>
                </a:lnTo>
                <a:lnTo>
                  <a:pt x="87629" y="102869"/>
                </a:lnTo>
                <a:lnTo>
                  <a:pt x="90169" y="99059"/>
                </a:lnTo>
                <a:lnTo>
                  <a:pt x="92709" y="96519"/>
                </a:lnTo>
                <a:lnTo>
                  <a:pt x="95249" y="95249"/>
                </a:lnTo>
                <a:lnTo>
                  <a:pt x="99694" y="92709"/>
                </a:lnTo>
                <a:lnTo>
                  <a:pt x="137794" y="80009"/>
                </a:lnTo>
                <a:lnTo>
                  <a:pt x="163945" y="50164"/>
                </a:lnTo>
                <a:lnTo>
                  <a:pt x="139064" y="50164"/>
                </a:lnTo>
                <a:lnTo>
                  <a:pt x="135889" y="48259"/>
                </a:lnTo>
                <a:lnTo>
                  <a:pt x="132079" y="46354"/>
                </a:lnTo>
                <a:lnTo>
                  <a:pt x="128904" y="45084"/>
                </a:lnTo>
                <a:lnTo>
                  <a:pt x="126364" y="41909"/>
                </a:lnTo>
                <a:lnTo>
                  <a:pt x="124459" y="38734"/>
                </a:lnTo>
                <a:lnTo>
                  <a:pt x="122554" y="36194"/>
                </a:lnTo>
                <a:lnTo>
                  <a:pt x="121284" y="33019"/>
                </a:lnTo>
                <a:lnTo>
                  <a:pt x="119379" y="30479"/>
                </a:lnTo>
                <a:lnTo>
                  <a:pt x="113664" y="15874"/>
                </a:lnTo>
                <a:lnTo>
                  <a:pt x="113258" y="14604"/>
                </a:lnTo>
                <a:lnTo>
                  <a:pt x="97789" y="14604"/>
                </a:lnTo>
                <a:lnTo>
                  <a:pt x="93344" y="11429"/>
                </a:lnTo>
                <a:lnTo>
                  <a:pt x="92709" y="8254"/>
                </a:lnTo>
                <a:lnTo>
                  <a:pt x="92709" y="0"/>
                </a:lnTo>
                <a:close/>
              </a:path>
              <a:path w="167640" h="169545">
                <a:moveTo>
                  <a:pt x="167639" y="32384"/>
                </a:moveTo>
                <a:lnTo>
                  <a:pt x="163829" y="33019"/>
                </a:lnTo>
                <a:lnTo>
                  <a:pt x="159384" y="33654"/>
                </a:lnTo>
                <a:lnTo>
                  <a:pt x="154939" y="35559"/>
                </a:lnTo>
                <a:lnTo>
                  <a:pt x="139064" y="50164"/>
                </a:lnTo>
                <a:lnTo>
                  <a:pt x="163945" y="50164"/>
                </a:lnTo>
                <a:lnTo>
                  <a:pt x="164464" y="48259"/>
                </a:lnTo>
                <a:lnTo>
                  <a:pt x="165734" y="40639"/>
                </a:lnTo>
                <a:lnTo>
                  <a:pt x="167639" y="32384"/>
                </a:lnTo>
                <a:close/>
              </a:path>
              <a:path w="167640" h="169545">
                <a:moveTo>
                  <a:pt x="108584" y="0"/>
                </a:moveTo>
                <a:lnTo>
                  <a:pt x="108584" y="13334"/>
                </a:lnTo>
                <a:lnTo>
                  <a:pt x="105409" y="14604"/>
                </a:lnTo>
                <a:lnTo>
                  <a:pt x="113258" y="14604"/>
                </a:lnTo>
                <a:lnTo>
                  <a:pt x="108584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33018" y="3779521"/>
            <a:ext cx="10160" cy="62230"/>
          </a:xfrm>
          <a:custGeom>
            <a:avLst/>
            <a:gdLst/>
            <a:ahLst/>
            <a:cxnLst/>
            <a:rect l="l" t="t" r="r" b="b"/>
            <a:pathLst>
              <a:path w="10159" h="62229">
                <a:moveTo>
                  <a:pt x="6997" y="0"/>
                </a:moveTo>
                <a:lnTo>
                  <a:pt x="3822" y="2539"/>
                </a:lnTo>
                <a:lnTo>
                  <a:pt x="2552" y="6984"/>
                </a:lnTo>
                <a:lnTo>
                  <a:pt x="1282" y="10794"/>
                </a:lnTo>
                <a:lnTo>
                  <a:pt x="1282" y="17144"/>
                </a:lnTo>
                <a:lnTo>
                  <a:pt x="0" y="29209"/>
                </a:lnTo>
                <a:lnTo>
                  <a:pt x="0" y="62229"/>
                </a:lnTo>
                <a:lnTo>
                  <a:pt x="4445" y="55244"/>
                </a:lnTo>
                <a:lnTo>
                  <a:pt x="9537" y="48894"/>
                </a:lnTo>
                <a:lnTo>
                  <a:pt x="9537" y="43814"/>
                </a:lnTo>
                <a:lnTo>
                  <a:pt x="8267" y="31114"/>
                </a:lnTo>
                <a:lnTo>
                  <a:pt x="6997" y="14604"/>
                </a:lnTo>
                <a:lnTo>
                  <a:pt x="6997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16619" y="4765675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40" h="62229">
                <a:moveTo>
                  <a:pt x="15239" y="0"/>
                </a:moveTo>
                <a:lnTo>
                  <a:pt x="0" y="0"/>
                </a:lnTo>
                <a:lnTo>
                  <a:pt x="1904" y="12700"/>
                </a:lnTo>
                <a:lnTo>
                  <a:pt x="4444" y="26034"/>
                </a:lnTo>
                <a:lnTo>
                  <a:pt x="5079" y="33655"/>
                </a:lnTo>
                <a:lnTo>
                  <a:pt x="5079" y="41275"/>
                </a:lnTo>
                <a:lnTo>
                  <a:pt x="5714" y="52069"/>
                </a:lnTo>
                <a:lnTo>
                  <a:pt x="5714" y="62230"/>
                </a:lnTo>
                <a:lnTo>
                  <a:pt x="15239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540750" y="4775834"/>
            <a:ext cx="18415" cy="64135"/>
          </a:xfrm>
          <a:custGeom>
            <a:avLst/>
            <a:gdLst/>
            <a:ahLst/>
            <a:cxnLst/>
            <a:rect l="l" t="t" r="r" b="b"/>
            <a:pathLst>
              <a:path w="18415" h="64135">
                <a:moveTo>
                  <a:pt x="18415" y="0"/>
                </a:moveTo>
                <a:lnTo>
                  <a:pt x="0" y="0"/>
                </a:lnTo>
                <a:lnTo>
                  <a:pt x="14605" y="64135"/>
                </a:lnTo>
                <a:lnTo>
                  <a:pt x="15875" y="55880"/>
                </a:lnTo>
                <a:lnTo>
                  <a:pt x="18415" y="45720"/>
                </a:lnTo>
                <a:lnTo>
                  <a:pt x="1841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65109" y="3707129"/>
            <a:ext cx="6350" cy="62230"/>
          </a:xfrm>
          <a:custGeom>
            <a:avLst/>
            <a:gdLst/>
            <a:ahLst/>
            <a:cxnLst/>
            <a:rect l="l" t="t" r="r" b="b"/>
            <a:pathLst>
              <a:path w="6350" h="62229">
                <a:moveTo>
                  <a:pt x="6350" y="0"/>
                </a:moveTo>
                <a:lnTo>
                  <a:pt x="0" y="44450"/>
                </a:lnTo>
                <a:lnTo>
                  <a:pt x="0" y="59690"/>
                </a:lnTo>
                <a:lnTo>
                  <a:pt x="1270" y="62230"/>
                </a:lnTo>
                <a:lnTo>
                  <a:pt x="4445" y="49530"/>
                </a:lnTo>
                <a:lnTo>
                  <a:pt x="5080" y="40005"/>
                </a:lnTo>
                <a:lnTo>
                  <a:pt x="5715" y="32385"/>
                </a:lnTo>
                <a:lnTo>
                  <a:pt x="6350" y="14605"/>
                </a:lnTo>
                <a:lnTo>
                  <a:pt x="635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988616" y="3585208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5715">
            <a:solidFill>
              <a:srgbClr val="C1C1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95950" y="3794119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8255" y="0"/>
                </a:moveTo>
                <a:lnTo>
                  <a:pt x="0" y="0"/>
                </a:lnTo>
                <a:lnTo>
                  <a:pt x="0" y="4445"/>
                </a:lnTo>
                <a:lnTo>
                  <a:pt x="1892" y="9537"/>
                </a:lnTo>
                <a:lnTo>
                  <a:pt x="4432" y="14604"/>
                </a:lnTo>
                <a:lnTo>
                  <a:pt x="8255" y="15875"/>
                </a:lnTo>
                <a:lnTo>
                  <a:pt x="7607" y="12712"/>
                </a:lnTo>
                <a:lnTo>
                  <a:pt x="7607" y="3822"/>
                </a:lnTo>
                <a:lnTo>
                  <a:pt x="825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124819" y="381698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2540" y="10160"/>
                </a:lnTo>
                <a:lnTo>
                  <a:pt x="10160" y="10160"/>
                </a:lnTo>
                <a:lnTo>
                  <a:pt x="7620" y="6985"/>
                </a:lnTo>
                <a:lnTo>
                  <a:pt x="4445" y="3175"/>
                </a:lnTo>
                <a:lnTo>
                  <a:pt x="190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92772" y="3752222"/>
            <a:ext cx="11430" cy="13335"/>
          </a:xfrm>
          <a:custGeom>
            <a:avLst/>
            <a:gdLst/>
            <a:ahLst/>
            <a:cxnLst/>
            <a:rect l="l" t="t" r="r" b="b"/>
            <a:pathLst>
              <a:path w="11429" h="13335">
                <a:moveTo>
                  <a:pt x="11430" y="0"/>
                </a:moveTo>
                <a:lnTo>
                  <a:pt x="0" y="13322"/>
                </a:lnTo>
                <a:lnTo>
                  <a:pt x="2540" y="12699"/>
                </a:lnTo>
                <a:lnTo>
                  <a:pt x="6985" y="8889"/>
                </a:lnTo>
                <a:lnTo>
                  <a:pt x="9525" y="5067"/>
                </a:lnTo>
                <a:lnTo>
                  <a:pt x="10795" y="1892"/>
                </a:lnTo>
                <a:lnTo>
                  <a:pt x="1143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284840" y="3790957"/>
            <a:ext cx="15875" cy="3175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875" y="0"/>
                </a:moveTo>
                <a:lnTo>
                  <a:pt x="0" y="3162"/>
                </a:lnTo>
                <a:lnTo>
                  <a:pt x="4445" y="3162"/>
                </a:lnTo>
                <a:lnTo>
                  <a:pt x="7620" y="2540"/>
                </a:lnTo>
                <a:lnTo>
                  <a:pt x="11430" y="1892"/>
                </a:lnTo>
                <a:lnTo>
                  <a:pt x="1587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250547" y="3861429"/>
            <a:ext cx="5715" cy="3175"/>
          </a:xfrm>
          <a:custGeom>
            <a:avLst/>
            <a:gdLst/>
            <a:ahLst/>
            <a:cxnLst/>
            <a:rect l="l" t="t" r="r" b="b"/>
            <a:pathLst>
              <a:path w="5715" h="3175">
                <a:moveTo>
                  <a:pt x="5715" y="0"/>
                </a:moveTo>
                <a:lnTo>
                  <a:pt x="2552" y="1269"/>
                </a:lnTo>
                <a:lnTo>
                  <a:pt x="0" y="3174"/>
                </a:lnTo>
                <a:lnTo>
                  <a:pt x="571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060055" y="2229485"/>
            <a:ext cx="22225" cy="62230"/>
          </a:xfrm>
          <a:custGeom>
            <a:avLst/>
            <a:gdLst/>
            <a:ahLst/>
            <a:cxnLst/>
            <a:rect l="l" t="t" r="r" b="b"/>
            <a:pathLst>
              <a:path w="22225" h="62230">
                <a:moveTo>
                  <a:pt x="22225" y="0"/>
                </a:moveTo>
                <a:lnTo>
                  <a:pt x="0" y="0"/>
                </a:lnTo>
                <a:lnTo>
                  <a:pt x="1905" y="22859"/>
                </a:lnTo>
                <a:lnTo>
                  <a:pt x="5080" y="42544"/>
                </a:lnTo>
                <a:lnTo>
                  <a:pt x="7620" y="54609"/>
                </a:lnTo>
                <a:lnTo>
                  <a:pt x="10795" y="62229"/>
                </a:lnTo>
                <a:lnTo>
                  <a:pt x="12065" y="62229"/>
                </a:lnTo>
                <a:lnTo>
                  <a:pt x="13970" y="58419"/>
                </a:lnTo>
                <a:lnTo>
                  <a:pt x="14605" y="54609"/>
                </a:lnTo>
                <a:lnTo>
                  <a:pt x="16510" y="50164"/>
                </a:lnTo>
                <a:lnTo>
                  <a:pt x="19050" y="27304"/>
                </a:lnTo>
                <a:lnTo>
                  <a:pt x="2222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249919" y="2266314"/>
            <a:ext cx="16510" cy="62230"/>
          </a:xfrm>
          <a:custGeom>
            <a:avLst/>
            <a:gdLst/>
            <a:ahLst/>
            <a:cxnLst/>
            <a:rect l="l" t="t" r="r" b="b"/>
            <a:pathLst>
              <a:path w="16509" h="62230">
                <a:moveTo>
                  <a:pt x="0" y="0"/>
                </a:moveTo>
                <a:lnTo>
                  <a:pt x="0" y="6984"/>
                </a:lnTo>
                <a:lnTo>
                  <a:pt x="1269" y="16509"/>
                </a:lnTo>
                <a:lnTo>
                  <a:pt x="2539" y="31114"/>
                </a:lnTo>
                <a:lnTo>
                  <a:pt x="5079" y="43179"/>
                </a:lnTo>
                <a:lnTo>
                  <a:pt x="7619" y="52704"/>
                </a:lnTo>
                <a:lnTo>
                  <a:pt x="10794" y="59689"/>
                </a:lnTo>
                <a:lnTo>
                  <a:pt x="13969" y="62229"/>
                </a:lnTo>
                <a:lnTo>
                  <a:pt x="16509" y="59689"/>
                </a:lnTo>
                <a:lnTo>
                  <a:pt x="13969" y="47624"/>
                </a:lnTo>
                <a:lnTo>
                  <a:pt x="9524" y="31114"/>
                </a:lnTo>
                <a:lnTo>
                  <a:pt x="4444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56169" y="3132454"/>
            <a:ext cx="15240" cy="64135"/>
          </a:xfrm>
          <a:custGeom>
            <a:avLst/>
            <a:gdLst/>
            <a:ahLst/>
            <a:cxnLst/>
            <a:rect l="l" t="t" r="r" b="b"/>
            <a:pathLst>
              <a:path w="15240" h="64135">
                <a:moveTo>
                  <a:pt x="15240" y="0"/>
                </a:moveTo>
                <a:lnTo>
                  <a:pt x="12065" y="0"/>
                </a:lnTo>
                <a:lnTo>
                  <a:pt x="8255" y="5715"/>
                </a:lnTo>
                <a:lnTo>
                  <a:pt x="3175" y="18415"/>
                </a:lnTo>
                <a:lnTo>
                  <a:pt x="1270" y="26670"/>
                </a:lnTo>
                <a:lnTo>
                  <a:pt x="635" y="38735"/>
                </a:lnTo>
                <a:lnTo>
                  <a:pt x="0" y="51435"/>
                </a:lnTo>
                <a:lnTo>
                  <a:pt x="0" y="64135"/>
                </a:lnTo>
                <a:lnTo>
                  <a:pt x="3175" y="53340"/>
                </a:lnTo>
                <a:lnTo>
                  <a:pt x="7620" y="41275"/>
                </a:lnTo>
                <a:lnTo>
                  <a:pt x="12065" y="24765"/>
                </a:lnTo>
                <a:lnTo>
                  <a:pt x="1524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75219" y="3061335"/>
            <a:ext cx="17145" cy="62230"/>
          </a:xfrm>
          <a:custGeom>
            <a:avLst/>
            <a:gdLst/>
            <a:ahLst/>
            <a:cxnLst/>
            <a:rect l="l" t="t" r="r" b="b"/>
            <a:pathLst>
              <a:path w="17145" h="62230">
                <a:moveTo>
                  <a:pt x="17145" y="0"/>
                </a:moveTo>
                <a:lnTo>
                  <a:pt x="13335" y="1270"/>
                </a:lnTo>
                <a:lnTo>
                  <a:pt x="8255" y="6350"/>
                </a:lnTo>
                <a:lnTo>
                  <a:pt x="3810" y="11430"/>
                </a:lnTo>
                <a:lnTo>
                  <a:pt x="0" y="19685"/>
                </a:lnTo>
                <a:lnTo>
                  <a:pt x="8255" y="62230"/>
                </a:lnTo>
                <a:lnTo>
                  <a:pt x="14605" y="35560"/>
                </a:lnTo>
                <a:lnTo>
                  <a:pt x="15240" y="28575"/>
                </a:lnTo>
                <a:lnTo>
                  <a:pt x="15875" y="18415"/>
                </a:lnTo>
                <a:lnTo>
                  <a:pt x="17145" y="10160"/>
                </a:lnTo>
                <a:lnTo>
                  <a:pt x="1714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63672" y="1941189"/>
            <a:ext cx="10160" cy="62230"/>
          </a:xfrm>
          <a:custGeom>
            <a:avLst/>
            <a:gdLst/>
            <a:ahLst/>
            <a:cxnLst/>
            <a:rect l="l" t="t" r="r" b="b"/>
            <a:pathLst>
              <a:path w="10160" h="62230">
                <a:moveTo>
                  <a:pt x="5715" y="0"/>
                </a:moveTo>
                <a:lnTo>
                  <a:pt x="0" y="24129"/>
                </a:lnTo>
                <a:lnTo>
                  <a:pt x="622" y="29844"/>
                </a:lnTo>
                <a:lnTo>
                  <a:pt x="3175" y="43827"/>
                </a:lnTo>
                <a:lnTo>
                  <a:pt x="4445" y="50164"/>
                </a:lnTo>
                <a:lnTo>
                  <a:pt x="6350" y="55879"/>
                </a:lnTo>
                <a:lnTo>
                  <a:pt x="8255" y="60324"/>
                </a:lnTo>
                <a:lnTo>
                  <a:pt x="10160" y="62242"/>
                </a:lnTo>
                <a:lnTo>
                  <a:pt x="9525" y="43827"/>
                </a:lnTo>
                <a:lnTo>
                  <a:pt x="8255" y="24129"/>
                </a:lnTo>
                <a:lnTo>
                  <a:pt x="6985" y="9537"/>
                </a:lnTo>
                <a:lnTo>
                  <a:pt x="571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61484" y="4098925"/>
            <a:ext cx="15240" cy="60325"/>
          </a:xfrm>
          <a:custGeom>
            <a:avLst/>
            <a:gdLst/>
            <a:ahLst/>
            <a:cxnLst/>
            <a:rect l="l" t="t" r="r" b="b"/>
            <a:pathLst>
              <a:path w="15239" h="60325">
                <a:moveTo>
                  <a:pt x="15240" y="0"/>
                </a:moveTo>
                <a:lnTo>
                  <a:pt x="0" y="0"/>
                </a:lnTo>
                <a:lnTo>
                  <a:pt x="635" y="19050"/>
                </a:lnTo>
                <a:lnTo>
                  <a:pt x="1270" y="35560"/>
                </a:lnTo>
                <a:lnTo>
                  <a:pt x="2540" y="46355"/>
                </a:lnTo>
                <a:lnTo>
                  <a:pt x="3810" y="55244"/>
                </a:lnTo>
                <a:lnTo>
                  <a:pt x="4445" y="60325"/>
                </a:lnTo>
                <a:lnTo>
                  <a:pt x="8255" y="60325"/>
                </a:lnTo>
                <a:lnTo>
                  <a:pt x="10160" y="49530"/>
                </a:lnTo>
                <a:lnTo>
                  <a:pt x="12700" y="33655"/>
                </a:lnTo>
                <a:lnTo>
                  <a:pt x="13970" y="15875"/>
                </a:lnTo>
                <a:lnTo>
                  <a:pt x="1524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40880" y="5283720"/>
            <a:ext cx="597407" cy="126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796528" y="5444486"/>
            <a:ext cx="3175" cy="17145"/>
          </a:xfrm>
          <a:custGeom>
            <a:avLst/>
            <a:gdLst/>
            <a:ahLst/>
            <a:cxnLst/>
            <a:rect l="l" t="t" r="r" b="b"/>
            <a:pathLst>
              <a:path w="3175" h="17145">
                <a:moveTo>
                  <a:pt x="0" y="0"/>
                </a:moveTo>
                <a:lnTo>
                  <a:pt x="0" y="17144"/>
                </a:lnTo>
                <a:lnTo>
                  <a:pt x="2540" y="13334"/>
                </a:lnTo>
                <a:lnTo>
                  <a:pt x="3175" y="10159"/>
                </a:lnTo>
                <a:lnTo>
                  <a:pt x="3175" y="4444"/>
                </a:lnTo>
                <a:lnTo>
                  <a:pt x="2540" y="1904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683500" y="5478779"/>
            <a:ext cx="104139" cy="95250"/>
          </a:xfrm>
          <a:custGeom>
            <a:avLst/>
            <a:gdLst/>
            <a:ahLst/>
            <a:cxnLst/>
            <a:rect l="l" t="t" r="r" b="b"/>
            <a:pathLst>
              <a:path w="104140" h="95250">
                <a:moveTo>
                  <a:pt x="32385" y="0"/>
                </a:moveTo>
                <a:lnTo>
                  <a:pt x="26670" y="0"/>
                </a:lnTo>
                <a:lnTo>
                  <a:pt x="22225" y="1905"/>
                </a:lnTo>
                <a:lnTo>
                  <a:pt x="20320" y="5080"/>
                </a:lnTo>
                <a:lnTo>
                  <a:pt x="17145" y="7620"/>
                </a:lnTo>
                <a:lnTo>
                  <a:pt x="15240" y="12065"/>
                </a:lnTo>
                <a:lnTo>
                  <a:pt x="12700" y="16510"/>
                </a:lnTo>
                <a:lnTo>
                  <a:pt x="10795" y="22225"/>
                </a:lnTo>
                <a:lnTo>
                  <a:pt x="8890" y="27305"/>
                </a:lnTo>
                <a:lnTo>
                  <a:pt x="4445" y="38735"/>
                </a:lnTo>
                <a:lnTo>
                  <a:pt x="1905" y="50800"/>
                </a:lnTo>
                <a:lnTo>
                  <a:pt x="0" y="61595"/>
                </a:lnTo>
                <a:lnTo>
                  <a:pt x="0" y="74295"/>
                </a:lnTo>
                <a:lnTo>
                  <a:pt x="1270" y="77470"/>
                </a:lnTo>
                <a:lnTo>
                  <a:pt x="3175" y="81280"/>
                </a:lnTo>
                <a:lnTo>
                  <a:pt x="4445" y="84455"/>
                </a:lnTo>
                <a:lnTo>
                  <a:pt x="8255" y="90170"/>
                </a:lnTo>
                <a:lnTo>
                  <a:pt x="12065" y="95250"/>
                </a:lnTo>
                <a:lnTo>
                  <a:pt x="20955" y="93980"/>
                </a:lnTo>
                <a:lnTo>
                  <a:pt x="24765" y="92710"/>
                </a:lnTo>
                <a:lnTo>
                  <a:pt x="27305" y="91440"/>
                </a:lnTo>
                <a:lnTo>
                  <a:pt x="30480" y="89535"/>
                </a:lnTo>
                <a:lnTo>
                  <a:pt x="32385" y="86995"/>
                </a:lnTo>
                <a:lnTo>
                  <a:pt x="36830" y="82550"/>
                </a:lnTo>
                <a:lnTo>
                  <a:pt x="55245" y="66675"/>
                </a:lnTo>
                <a:lnTo>
                  <a:pt x="59213" y="66675"/>
                </a:lnTo>
                <a:lnTo>
                  <a:pt x="59690" y="64770"/>
                </a:lnTo>
                <a:lnTo>
                  <a:pt x="63500" y="57150"/>
                </a:lnTo>
                <a:lnTo>
                  <a:pt x="69850" y="48895"/>
                </a:lnTo>
                <a:lnTo>
                  <a:pt x="77470" y="40640"/>
                </a:lnTo>
                <a:lnTo>
                  <a:pt x="85725" y="32385"/>
                </a:lnTo>
                <a:lnTo>
                  <a:pt x="92710" y="23495"/>
                </a:lnTo>
                <a:lnTo>
                  <a:pt x="96520" y="17780"/>
                </a:lnTo>
                <a:lnTo>
                  <a:pt x="98636" y="13970"/>
                </a:lnTo>
                <a:lnTo>
                  <a:pt x="55245" y="13970"/>
                </a:lnTo>
                <a:lnTo>
                  <a:pt x="51435" y="13335"/>
                </a:lnTo>
                <a:lnTo>
                  <a:pt x="48895" y="12065"/>
                </a:lnTo>
                <a:lnTo>
                  <a:pt x="45720" y="9525"/>
                </a:lnTo>
                <a:lnTo>
                  <a:pt x="40640" y="4445"/>
                </a:lnTo>
                <a:lnTo>
                  <a:pt x="36830" y="1905"/>
                </a:lnTo>
                <a:lnTo>
                  <a:pt x="34925" y="1270"/>
                </a:lnTo>
                <a:lnTo>
                  <a:pt x="32385" y="0"/>
                </a:lnTo>
                <a:close/>
              </a:path>
              <a:path w="104140" h="95250">
                <a:moveTo>
                  <a:pt x="59213" y="66675"/>
                </a:moveTo>
                <a:lnTo>
                  <a:pt x="55245" y="66675"/>
                </a:lnTo>
                <a:lnTo>
                  <a:pt x="55245" y="69850"/>
                </a:lnTo>
                <a:lnTo>
                  <a:pt x="58420" y="74295"/>
                </a:lnTo>
                <a:lnTo>
                  <a:pt x="58420" y="69850"/>
                </a:lnTo>
                <a:lnTo>
                  <a:pt x="59213" y="66675"/>
                </a:lnTo>
                <a:close/>
              </a:path>
              <a:path w="104140" h="95250">
                <a:moveTo>
                  <a:pt x="104140" y="0"/>
                </a:moveTo>
                <a:lnTo>
                  <a:pt x="82550" y="0"/>
                </a:lnTo>
                <a:lnTo>
                  <a:pt x="76200" y="3810"/>
                </a:lnTo>
                <a:lnTo>
                  <a:pt x="69850" y="8255"/>
                </a:lnTo>
                <a:lnTo>
                  <a:pt x="66675" y="10795"/>
                </a:lnTo>
                <a:lnTo>
                  <a:pt x="63500" y="12065"/>
                </a:lnTo>
                <a:lnTo>
                  <a:pt x="59055" y="13335"/>
                </a:lnTo>
                <a:lnTo>
                  <a:pt x="55245" y="13970"/>
                </a:lnTo>
                <a:lnTo>
                  <a:pt x="98636" y="13970"/>
                </a:lnTo>
                <a:lnTo>
                  <a:pt x="99695" y="12065"/>
                </a:lnTo>
                <a:lnTo>
                  <a:pt x="102235" y="6350"/>
                </a:lnTo>
                <a:lnTo>
                  <a:pt x="104140" y="0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832725" y="4625347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3175" y="0"/>
                </a:moveTo>
                <a:lnTo>
                  <a:pt x="2540" y="3162"/>
                </a:lnTo>
                <a:lnTo>
                  <a:pt x="1270" y="7607"/>
                </a:lnTo>
                <a:lnTo>
                  <a:pt x="0" y="13322"/>
                </a:lnTo>
                <a:lnTo>
                  <a:pt x="0" y="19037"/>
                </a:lnTo>
                <a:lnTo>
                  <a:pt x="1905" y="13322"/>
                </a:lnTo>
                <a:lnTo>
                  <a:pt x="2540" y="7607"/>
                </a:lnTo>
                <a:lnTo>
                  <a:pt x="3175" y="3162"/>
                </a:lnTo>
                <a:lnTo>
                  <a:pt x="317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760969" y="4540250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09" h="17145">
                <a:moveTo>
                  <a:pt x="16510" y="0"/>
                </a:moveTo>
                <a:lnTo>
                  <a:pt x="13335" y="0"/>
                </a:lnTo>
                <a:lnTo>
                  <a:pt x="10795" y="635"/>
                </a:lnTo>
                <a:lnTo>
                  <a:pt x="7620" y="2540"/>
                </a:lnTo>
                <a:lnTo>
                  <a:pt x="5080" y="4445"/>
                </a:lnTo>
                <a:lnTo>
                  <a:pt x="635" y="8890"/>
                </a:lnTo>
                <a:lnTo>
                  <a:pt x="0" y="11430"/>
                </a:lnTo>
                <a:lnTo>
                  <a:pt x="0" y="14605"/>
                </a:lnTo>
                <a:lnTo>
                  <a:pt x="2540" y="16510"/>
                </a:lnTo>
                <a:lnTo>
                  <a:pt x="5080" y="16510"/>
                </a:lnTo>
                <a:lnTo>
                  <a:pt x="10795" y="17145"/>
                </a:lnTo>
                <a:lnTo>
                  <a:pt x="16510" y="17145"/>
                </a:lnTo>
                <a:lnTo>
                  <a:pt x="1651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604759" y="4448175"/>
            <a:ext cx="38735" cy="24130"/>
          </a:xfrm>
          <a:custGeom>
            <a:avLst/>
            <a:gdLst/>
            <a:ahLst/>
            <a:cxnLst/>
            <a:rect l="l" t="t" r="r" b="b"/>
            <a:pathLst>
              <a:path w="38734" h="24129">
                <a:moveTo>
                  <a:pt x="29845" y="0"/>
                </a:moveTo>
                <a:lnTo>
                  <a:pt x="17780" y="0"/>
                </a:lnTo>
                <a:lnTo>
                  <a:pt x="13970" y="635"/>
                </a:lnTo>
                <a:lnTo>
                  <a:pt x="10795" y="1905"/>
                </a:lnTo>
                <a:lnTo>
                  <a:pt x="8255" y="3175"/>
                </a:lnTo>
                <a:lnTo>
                  <a:pt x="3175" y="6985"/>
                </a:lnTo>
                <a:lnTo>
                  <a:pt x="0" y="10160"/>
                </a:lnTo>
                <a:lnTo>
                  <a:pt x="4445" y="13335"/>
                </a:lnTo>
                <a:lnTo>
                  <a:pt x="12065" y="18415"/>
                </a:lnTo>
                <a:lnTo>
                  <a:pt x="19050" y="22225"/>
                </a:lnTo>
                <a:lnTo>
                  <a:pt x="24130" y="24130"/>
                </a:lnTo>
                <a:lnTo>
                  <a:pt x="28575" y="23495"/>
                </a:lnTo>
                <a:lnTo>
                  <a:pt x="31750" y="21590"/>
                </a:lnTo>
                <a:lnTo>
                  <a:pt x="33655" y="19685"/>
                </a:lnTo>
                <a:lnTo>
                  <a:pt x="34925" y="15875"/>
                </a:lnTo>
                <a:lnTo>
                  <a:pt x="35560" y="12700"/>
                </a:lnTo>
                <a:lnTo>
                  <a:pt x="35560" y="8890"/>
                </a:lnTo>
                <a:lnTo>
                  <a:pt x="36830" y="6350"/>
                </a:lnTo>
                <a:lnTo>
                  <a:pt x="38735" y="3175"/>
                </a:lnTo>
                <a:lnTo>
                  <a:pt x="34290" y="635"/>
                </a:lnTo>
                <a:lnTo>
                  <a:pt x="2984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868286" y="4954904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7620"/>
                </a:moveTo>
                <a:lnTo>
                  <a:pt x="1270" y="7620"/>
                </a:lnTo>
              </a:path>
            </a:pathLst>
          </a:custGeom>
          <a:ln w="16509">
            <a:solidFill>
              <a:srgbClr val="C1C1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00854" y="1431289"/>
            <a:ext cx="254635" cy="100330"/>
          </a:xfrm>
          <a:custGeom>
            <a:avLst/>
            <a:gdLst/>
            <a:ahLst/>
            <a:cxnLst/>
            <a:rect l="l" t="t" r="r" b="b"/>
            <a:pathLst>
              <a:path w="254635" h="100330">
                <a:moveTo>
                  <a:pt x="21590" y="6350"/>
                </a:moveTo>
                <a:lnTo>
                  <a:pt x="18415" y="6985"/>
                </a:lnTo>
                <a:lnTo>
                  <a:pt x="15240" y="8255"/>
                </a:lnTo>
                <a:lnTo>
                  <a:pt x="12700" y="10795"/>
                </a:lnTo>
                <a:lnTo>
                  <a:pt x="9525" y="12700"/>
                </a:lnTo>
                <a:lnTo>
                  <a:pt x="6985" y="15875"/>
                </a:lnTo>
                <a:lnTo>
                  <a:pt x="5080" y="19050"/>
                </a:lnTo>
                <a:lnTo>
                  <a:pt x="2539" y="23495"/>
                </a:lnTo>
                <a:lnTo>
                  <a:pt x="0" y="28575"/>
                </a:lnTo>
                <a:lnTo>
                  <a:pt x="6985" y="33020"/>
                </a:lnTo>
                <a:lnTo>
                  <a:pt x="13970" y="36830"/>
                </a:lnTo>
                <a:lnTo>
                  <a:pt x="20955" y="40005"/>
                </a:lnTo>
                <a:lnTo>
                  <a:pt x="27940" y="43815"/>
                </a:lnTo>
                <a:lnTo>
                  <a:pt x="52705" y="60960"/>
                </a:lnTo>
                <a:lnTo>
                  <a:pt x="63500" y="74295"/>
                </a:lnTo>
                <a:lnTo>
                  <a:pt x="73660" y="87630"/>
                </a:lnTo>
                <a:lnTo>
                  <a:pt x="76835" y="89535"/>
                </a:lnTo>
                <a:lnTo>
                  <a:pt x="80010" y="92710"/>
                </a:lnTo>
                <a:lnTo>
                  <a:pt x="108585" y="100330"/>
                </a:lnTo>
                <a:lnTo>
                  <a:pt x="109220" y="97790"/>
                </a:lnTo>
                <a:lnTo>
                  <a:pt x="109855" y="94615"/>
                </a:lnTo>
                <a:lnTo>
                  <a:pt x="114935" y="86995"/>
                </a:lnTo>
                <a:lnTo>
                  <a:pt x="120014" y="77470"/>
                </a:lnTo>
                <a:lnTo>
                  <a:pt x="127635" y="67945"/>
                </a:lnTo>
                <a:lnTo>
                  <a:pt x="134620" y="58420"/>
                </a:lnTo>
                <a:lnTo>
                  <a:pt x="140970" y="50165"/>
                </a:lnTo>
                <a:lnTo>
                  <a:pt x="146050" y="45085"/>
                </a:lnTo>
                <a:lnTo>
                  <a:pt x="149225" y="43180"/>
                </a:lnTo>
                <a:lnTo>
                  <a:pt x="201699" y="43180"/>
                </a:lnTo>
                <a:lnTo>
                  <a:pt x="199390" y="40005"/>
                </a:lnTo>
                <a:lnTo>
                  <a:pt x="196215" y="33020"/>
                </a:lnTo>
                <a:lnTo>
                  <a:pt x="192405" y="25400"/>
                </a:lnTo>
                <a:lnTo>
                  <a:pt x="74930" y="25400"/>
                </a:lnTo>
                <a:lnTo>
                  <a:pt x="71120" y="21590"/>
                </a:lnTo>
                <a:lnTo>
                  <a:pt x="28575" y="21590"/>
                </a:lnTo>
                <a:lnTo>
                  <a:pt x="34290" y="10795"/>
                </a:lnTo>
                <a:lnTo>
                  <a:pt x="28575" y="8255"/>
                </a:lnTo>
                <a:lnTo>
                  <a:pt x="21590" y="6350"/>
                </a:lnTo>
                <a:close/>
              </a:path>
              <a:path w="254635" h="100330">
                <a:moveTo>
                  <a:pt x="201699" y="43180"/>
                </a:moveTo>
                <a:lnTo>
                  <a:pt x="149225" y="43180"/>
                </a:lnTo>
                <a:lnTo>
                  <a:pt x="151765" y="43815"/>
                </a:lnTo>
                <a:lnTo>
                  <a:pt x="154305" y="45085"/>
                </a:lnTo>
                <a:lnTo>
                  <a:pt x="156845" y="46990"/>
                </a:lnTo>
                <a:lnTo>
                  <a:pt x="160655" y="48260"/>
                </a:lnTo>
                <a:lnTo>
                  <a:pt x="167005" y="52070"/>
                </a:lnTo>
                <a:lnTo>
                  <a:pt x="170180" y="53340"/>
                </a:lnTo>
                <a:lnTo>
                  <a:pt x="173355" y="53975"/>
                </a:lnTo>
                <a:lnTo>
                  <a:pt x="174625" y="56515"/>
                </a:lnTo>
                <a:lnTo>
                  <a:pt x="174625" y="60325"/>
                </a:lnTo>
                <a:lnTo>
                  <a:pt x="176530" y="63500"/>
                </a:lnTo>
                <a:lnTo>
                  <a:pt x="177800" y="67310"/>
                </a:lnTo>
                <a:lnTo>
                  <a:pt x="181610" y="72390"/>
                </a:lnTo>
                <a:lnTo>
                  <a:pt x="186055" y="74930"/>
                </a:lnTo>
                <a:lnTo>
                  <a:pt x="190500" y="76200"/>
                </a:lnTo>
                <a:lnTo>
                  <a:pt x="193675" y="78740"/>
                </a:lnTo>
                <a:lnTo>
                  <a:pt x="198755" y="81915"/>
                </a:lnTo>
                <a:lnTo>
                  <a:pt x="201295" y="82550"/>
                </a:lnTo>
                <a:lnTo>
                  <a:pt x="209550" y="82550"/>
                </a:lnTo>
                <a:lnTo>
                  <a:pt x="232410" y="64135"/>
                </a:lnTo>
                <a:lnTo>
                  <a:pt x="225425" y="61595"/>
                </a:lnTo>
                <a:lnTo>
                  <a:pt x="219710" y="59055"/>
                </a:lnTo>
                <a:lnTo>
                  <a:pt x="213995" y="55245"/>
                </a:lnTo>
                <a:lnTo>
                  <a:pt x="208915" y="51435"/>
                </a:lnTo>
                <a:lnTo>
                  <a:pt x="204470" y="46990"/>
                </a:lnTo>
                <a:lnTo>
                  <a:pt x="201699" y="43180"/>
                </a:lnTo>
                <a:close/>
              </a:path>
              <a:path w="254635" h="100330">
                <a:moveTo>
                  <a:pt x="123825" y="6350"/>
                </a:moveTo>
                <a:lnTo>
                  <a:pt x="121285" y="8890"/>
                </a:lnTo>
                <a:lnTo>
                  <a:pt x="118110" y="10795"/>
                </a:lnTo>
                <a:lnTo>
                  <a:pt x="74930" y="10795"/>
                </a:lnTo>
                <a:lnTo>
                  <a:pt x="74930" y="25400"/>
                </a:lnTo>
                <a:lnTo>
                  <a:pt x="220345" y="25400"/>
                </a:lnTo>
                <a:lnTo>
                  <a:pt x="222885" y="28575"/>
                </a:lnTo>
                <a:lnTo>
                  <a:pt x="225425" y="31115"/>
                </a:lnTo>
                <a:lnTo>
                  <a:pt x="228600" y="33020"/>
                </a:lnTo>
                <a:lnTo>
                  <a:pt x="232410" y="34925"/>
                </a:lnTo>
                <a:lnTo>
                  <a:pt x="239395" y="35560"/>
                </a:lnTo>
                <a:lnTo>
                  <a:pt x="248285" y="35560"/>
                </a:lnTo>
                <a:lnTo>
                  <a:pt x="250190" y="34925"/>
                </a:lnTo>
                <a:lnTo>
                  <a:pt x="252729" y="31750"/>
                </a:lnTo>
                <a:lnTo>
                  <a:pt x="254000" y="27940"/>
                </a:lnTo>
                <a:lnTo>
                  <a:pt x="254635" y="25400"/>
                </a:lnTo>
                <a:lnTo>
                  <a:pt x="254635" y="7620"/>
                </a:lnTo>
                <a:lnTo>
                  <a:pt x="127000" y="7620"/>
                </a:lnTo>
                <a:lnTo>
                  <a:pt x="123825" y="6350"/>
                </a:lnTo>
                <a:close/>
              </a:path>
              <a:path w="254635" h="100330">
                <a:moveTo>
                  <a:pt x="52705" y="10795"/>
                </a:moveTo>
                <a:lnTo>
                  <a:pt x="51435" y="15240"/>
                </a:lnTo>
                <a:lnTo>
                  <a:pt x="47625" y="17780"/>
                </a:lnTo>
                <a:lnTo>
                  <a:pt x="43815" y="19050"/>
                </a:lnTo>
                <a:lnTo>
                  <a:pt x="40640" y="21590"/>
                </a:lnTo>
                <a:lnTo>
                  <a:pt x="71120" y="21590"/>
                </a:lnTo>
                <a:lnTo>
                  <a:pt x="69850" y="20320"/>
                </a:lnTo>
                <a:lnTo>
                  <a:pt x="66040" y="18415"/>
                </a:lnTo>
                <a:lnTo>
                  <a:pt x="61594" y="15240"/>
                </a:lnTo>
                <a:lnTo>
                  <a:pt x="52705" y="10795"/>
                </a:lnTo>
                <a:close/>
              </a:path>
              <a:path w="254635" h="100330">
                <a:moveTo>
                  <a:pt x="149225" y="0"/>
                </a:moveTo>
                <a:lnTo>
                  <a:pt x="133985" y="0"/>
                </a:lnTo>
                <a:lnTo>
                  <a:pt x="132715" y="3175"/>
                </a:lnTo>
                <a:lnTo>
                  <a:pt x="130175" y="6350"/>
                </a:lnTo>
                <a:lnTo>
                  <a:pt x="127000" y="7620"/>
                </a:lnTo>
                <a:lnTo>
                  <a:pt x="254635" y="7620"/>
                </a:lnTo>
                <a:lnTo>
                  <a:pt x="254635" y="6350"/>
                </a:lnTo>
                <a:lnTo>
                  <a:pt x="153670" y="6350"/>
                </a:lnTo>
                <a:lnTo>
                  <a:pt x="149860" y="2540"/>
                </a:lnTo>
                <a:lnTo>
                  <a:pt x="149225" y="0"/>
                </a:lnTo>
                <a:close/>
              </a:path>
              <a:path w="254635" h="100330">
                <a:moveTo>
                  <a:pt x="164465" y="0"/>
                </a:moveTo>
                <a:lnTo>
                  <a:pt x="163830" y="2540"/>
                </a:lnTo>
                <a:lnTo>
                  <a:pt x="160655" y="5080"/>
                </a:lnTo>
                <a:lnTo>
                  <a:pt x="157480" y="6350"/>
                </a:lnTo>
                <a:lnTo>
                  <a:pt x="239395" y="6350"/>
                </a:lnTo>
                <a:lnTo>
                  <a:pt x="232410" y="5080"/>
                </a:lnTo>
                <a:lnTo>
                  <a:pt x="229870" y="4445"/>
                </a:lnTo>
                <a:lnTo>
                  <a:pt x="172720" y="4445"/>
                </a:lnTo>
                <a:lnTo>
                  <a:pt x="169545" y="3175"/>
                </a:lnTo>
                <a:lnTo>
                  <a:pt x="164465" y="0"/>
                </a:lnTo>
                <a:close/>
              </a:path>
              <a:path w="254635" h="100330">
                <a:moveTo>
                  <a:pt x="203200" y="0"/>
                </a:moveTo>
                <a:lnTo>
                  <a:pt x="195580" y="0"/>
                </a:lnTo>
                <a:lnTo>
                  <a:pt x="188595" y="1270"/>
                </a:lnTo>
                <a:lnTo>
                  <a:pt x="181610" y="3810"/>
                </a:lnTo>
                <a:lnTo>
                  <a:pt x="177165" y="4445"/>
                </a:lnTo>
                <a:lnTo>
                  <a:pt x="229870" y="4445"/>
                </a:lnTo>
                <a:lnTo>
                  <a:pt x="224790" y="3175"/>
                </a:lnTo>
                <a:lnTo>
                  <a:pt x="217804" y="1905"/>
                </a:lnTo>
                <a:lnTo>
                  <a:pt x="211454" y="635"/>
                </a:lnTo>
                <a:lnTo>
                  <a:pt x="20320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874770" y="2146300"/>
            <a:ext cx="104139" cy="157480"/>
          </a:xfrm>
          <a:custGeom>
            <a:avLst/>
            <a:gdLst/>
            <a:ahLst/>
            <a:cxnLst/>
            <a:rect l="l" t="t" r="r" b="b"/>
            <a:pathLst>
              <a:path w="104139" h="157480">
                <a:moveTo>
                  <a:pt x="96520" y="111125"/>
                </a:moveTo>
                <a:lnTo>
                  <a:pt x="33020" y="111125"/>
                </a:lnTo>
                <a:lnTo>
                  <a:pt x="31750" y="113664"/>
                </a:lnTo>
                <a:lnTo>
                  <a:pt x="27305" y="116839"/>
                </a:lnTo>
                <a:lnTo>
                  <a:pt x="24765" y="117475"/>
                </a:lnTo>
                <a:lnTo>
                  <a:pt x="18415" y="118110"/>
                </a:lnTo>
                <a:lnTo>
                  <a:pt x="11430" y="118110"/>
                </a:lnTo>
                <a:lnTo>
                  <a:pt x="10795" y="121285"/>
                </a:lnTo>
                <a:lnTo>
                  <a:pt x="7620" y="123825"/>
                </a:lnTo>
                <a:lnTo>
                  <a:pt x="3175" y="124460"/>
                </a:lnTo>
                <a:lnTo>
                  <a:pt x="0" y="125095"/>
                </a:lnTo>
                <a:lnTo>
                  <a:pt x="0" y="150495"/>
                </a:lnTo>
                <a:lnTo>
                  <a:pt x="8255" y="150495"/>
                </a:lnTo>
                <a:lnTo>
                  <a:pt x="5715" y="157480"/>
                </a:lnTo>
                <a:lnTo>
                  <a:pt x="17145" y="154305"/>
                </a:lnTo>
                <a:lnTo>
                  <a:pt x="27305" y="150495"/>
                </a:lnTo>
                <a:lnTo>
                  <a:pt x="33020" y="149860"/>
                </a:lnTo>
                <a:lnTo>
                  <a:pt x="39370" y="148590"/>
                </a:lnTo>
                <a:lnTo>
                  <a:pt x="46355" y="147320"/>
                </a:lnTo>
                <a:lnTo>
                  <a:pt x="54610" y="147320"/>
                </a:lnTo>
                <a:lnTo>
                  <a:pt x="57150" y="146685"/>
                </a:lnTo>
                <a:lnTo>
                  <a:pt x="60325" y="143510"/>
                </a:lnTo>
                <a:lnTo>
                  <a:pt x="64770" y="139700"/>
                </a:lnTo>
                <a:lnTo>
                  <a:pt x="67310" y="137795"/>
                </a:lnTo>
                <a:lnTo>
                  <a:pt x="69850" y="136525"/>
                </a:lnTo>
                <a:lnTo>
                  <a:pt x="73660" y="136525"/>
                </a:lnTo>
                <a:lnTo>
                  <a:pt x="73660" y="133985"/>
                </a:lnTo>
                <a:lnTo>
                  <a:pt x="75565" y="130175"/>
                </a:lnTo>
                <a:lnTo>
                  <a:pt x="79375" y="127000"/>
                </a:lnTo>
                <a:lnTo>
                  <a:pt x="82550" y="125730"/>
                </a:lnTo>
                <a:lnTo>
                  <a:pt x="85090" y="125730"/>
                </a:lnTo>
                <a:lnTo>
                  <a:pt x="88900" y="125095"/>
                </a:lnTo>
                <a:lnTo>
                  <a:pt x="89535" y="121920"/>
                </a:lnTo>
                <a:lnTo>
                  <a:pt x="90805" y="118110"/>
                </a:lnTo>
                <a:lnTo>
                  <a:pt x="93980" y="114935"/>
                </a:lnTo>
                <a:lnTo>
                  <a:pt x="96520" y="111125"/>
                </a:lnTo>
                <a:close/>
              </a:path>
              <a:path w="104139" h="157480">
                <a:moveTo>
                  <a:pt x="78105" y="0"/>
                </a:moveTo>
                <a:lnTo>
                  <a:pt x="71755" y="0"/>
                </a:lnTo>
                <a:lnTo>
                  <a:pt x="68580" y="635"/>
                </a:lnTo>
                <a:lnTo>
                  <a:pt x="64770" y="3810"/>
                </a:lnTo>
                <a:lnTo>
                  <a:pt x="62865" y="6985"/>
                </a:lnTo>
                <a:lnTo>
                  <a:pt x="60325" y="11430"/>
                </a:lnTo>
                <a:lnTo>
                  <a:pt x="58420" y="14604"/>
                </a:lnTo>
                <a:lnTo>
                  <a:pt x="55245" y="17780"/>
                </a:lnTo>
                <a:lnTo>
                  <a:pt x="51435" y="19050"/>
                </a:lnTo>
                <a:lnTo>
                  <a:pt x="49530" y="29845"/>
                </a:lnTo>
                <a:lnTo>
                  <a:pt x="39370" y="53975"/>
                </a:lnTo>
                <a:lnTo>
                  <a:pt x="17780" y="53975"/>
                </a:lnTo>
                <a:lnTo>
                  <a:pt x="13970" y="62865"/>
                </a:lnTo>
                <a:lnTo>
                  <a:pt x="10160" y="66040"/>
                </a:lnTo>
                <a:lnTo>
                  <a:pt x="6985" y="67310"/>
                </a:lnTo>
                <a:lnTo>
                  <a:pt x="2540" y="69215"/>
                </a:lnTo>
                <a:lnTo>
                  <a:pt x="2540" y="74930"/>
                </a:lnTo>
                <a:lnTo>
                  <a:pt x="3175" y="79375"/>
                </a:lnTo>
                <a:lnTo>
                  <a:pt x="23495" y="93345"/>
                </a:lnTo>
                <a:lnTo>
                  <a:pt x="22860" y="95885"/>
                </a:lnTo>
                <a:lnTo>
                  <a:pt x="20955" y="99695"/>
                </a:lnTo>
                <a:lnTo>
                  <a:pt x="20320" y="102870"/>
                </a:lnTo>
                <a:lnTo>
                  <a:pt x="19050" y="105410"/>
                </a:lnTo>
                <a:lnTo>
                  <a:pt x="17780" y="108585"/>
                </a:lnTo>
                <a:lnTo>
                  <a:pt x="17780" y="111125"/>
                </a:lnTo>
                <a:lnTo>
                  <a:pt x="19050" y="114300"/>
                </a:lnTo>
                <a:lnTo>
                  <a:pt x="24765" y="114300"/>
                </a:lnTo>
                <a:lnTo>
                  <a:pt x="29210" y="112395"/>
                </a:lnTo>
                <a:lnTo>
                  <a:pt x="33020" y="111125"/>
                </a:lnTo>
                <a:lnTo>
                  <a:pt x="96520" y="111125"/>
                </a:lnTo>
                <a:lnTo>
                  <a:pt x="99695" y="107950"/>
                </a:lnTo>
                <a:lnTo>
                  <a:pt x="103505" y="101600"/>
                </a:lnTo>
                <a:lnTo>
                  <a:pt x="104140" y="97790"/>
                </a:lnTo>
                <a:lnTo>
                  <a:pt x="104140" y="60960"/>
                </a:lnTo>
                <a:lnTo>
                  <a:pt x="95250" y="60960"/>
                </a:lnTo>
                <a:lnTo>
                  <a:pt x="90170" y="60325"/>
                </a:lnTo>
                <a:lnTo>
                  <a:pt x="85090" y="59055"/>
                </a:lnTo>
                <a:lnTo>
                  <a:pt x="80645" y="58419"/>
                </a:lnTo>
                <a:lnTo>
                  <a:pt x="74295" y="52069"/>
                </a:lnTo>
                <a:lnTo>
                  <a:pt x="74930" y="46990"/>
                </a:lnTo>
                <a:lnTo>
                  <a:pt x="78105" y="45720"/>
                </a:lnTo>
                <a:lnTo>
                  <a:pt x="80010" y="45085"/>
                </a:lnTo>
                <a:lnTo>
                  <a:pt x="83820" y="40640"/>
                </a:lnTo>
                <a:lnTo>
                  <a:pt x="86995" y="36195"/>
                </a:lnTo>
                <a:lnTo>
                  <a:pt x="88900" y="33020"/>
                </a:lnTo>
                <a:lnTo>
                  <a:pt x="85725" y="33020"/>
                </a:lnTo>
                <a:lnTo>
                  <a:pt x="89535" y="29845"/>
                </a:lnTo>
                <a:lnTo>
                  <a:pt x="90805" y="26670"/>
                </a:lnTo>
                <a:lnTo>
                  <a:pt x="90805" y="23495"/>
                </a:lnTo>
                <a:lnTo>
                  <a:pt x="89535" y="19685"/>
                </a:lnTo>
                <a:lnTo>
                  <a:pt x="85725" y="11430"/>
                </a:lnTo>
                <a:lnTo>
                  <a:pt x="82550" y="1270"/>
                </a:lnTo>
                <a:lnTo>
                  <a:pt x="78105" y="0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23309" y="1814829"/>
            <a:ext cx="205104" cy="102235"/>
          </a:xfrm>
          <a:custGeom>
            <a:avLst/>
            <a:gdLst/>
            <a:ahLst/>
            <a:cxnLst/>
            <a:rect l="l" t="t" r="r" b="b"/>
            <a:pathLst>
              <a:path w="205104" h="102235">
                <a:moveTo>
                  <a:pt x="196850" y="59055"/>
                </a:moveTo>
                <a:lnTo>
                  <a:pt x="12065" y="59055"/>
                </a:lnTo>
                <a:lnTo>
                  <a:pt x="17145" y="59690"/>
                </a:lnTo>
                <a:lnTo>
                  <a:pt x="40005" y="63500"/>
                </a:lnTo>
                <a:lnTo>
                  <a:pt x="38100" y="66675"/>
                </a:lnTo>
                <a:lnTo>
                  <a:pt x="36830" y="69215"/>
                </a:lnTo>
                <a:lnTo>
                  <a:pt x="36830" y="73660"/>
                </a:lnTo>
                <a:lnTo>
                  <a:pt x="66675" y="92710"/>
                </a:lnTo>
                <a:lnTo>
                  <a:pt x="78105" y="92710"/>
                </a:lnTo>
                <a:lnTo>
                  <a:pt x="79375" y="95250"/>
                </a:lnTo>
                <a:lnTo>
                  <a:pt x="80010" y="98425"/>
                </a:lnTo>
                <a:lnTo>
                  <a:pt x="83185" y="101600"/>
                </a:lnTo>
                <a:lnTo>
                  <a:pt x="85725" y="102235"/>
                </a:lnTo>
                <a:lnTo>
                  <a:pt x="91440" y="102235"/>
                </a:lnTo>
                <a:lnTo>
                  <a:pt x="96520" y="100965"/>
                </a:lnTo>
                <a:lnTo>
                  <a:pt x="102235" y="99695"/>
                </a:lnTo>
                <a:lnTo>
                  <a:pt x="107315" y="98425"/>
                </a:lnTo>
                <a:lnTo>
                  <a:pt x="118110" y="93980"/>
                </a:lnTo>
                <a:lnTo>
                  <a:pt x="128270" y="89535"/>
                </a:lnTo>
                <a:lnTo>
                  <a:pt x="137795" y="83820"/>
                </a:lnTo>
                <a:lnTo>
                  <a:pt x="158115" y="73660"/>
                </a:lnTo>
                <a:lnTo>
                  <a:pt x="168275" y="70485"/>
                </a:lnTo>
                <a:lnTo>
                  <a:pt x="174625" y="70485"/>
                </a:lnTo>
                <a:lnTo>
                  <a:pt x="182245" y="68580"/>
                </a:lnTo>
                <a:lnTo>
                  <a:pt x="186690" y="66040"/>
                </a:lnTo>
                <a:lnTo>
                  <a:pt x="189865" y="63500"/>
                </a:lnTo>
                <a:lnTo>
                  <a:pt x="194310" y="60960"/>
                </a:lnTo>
                <a:lnTo>
                  <a:pt x="196850" y="59055"/>
                </a:lnTo>
                <a:close/>
              </a:path>
              <a:path w="205104" h="102235">
                <a:moveTo>
                  <a:pt x="0" y="45719"/>
                </a:moveTo>
                <a:lnTo>
                  <a:pt x="0" y="63500"/>
                </a:lnTo>
                <a:lnTo>
                  <a:pt x="3810" y="60325"/>
                </a:lnTo>
                <a:lnTo>
                  <a:pt x="8255" y="59055"/>
                </a:lnTo>
                <a:lnTo>
                  <a:pt x="196850" y="59055"/>
                </a:lnTo>
                <a:lnTo>
                  <a:pt x="199390" y="57150"/>
                </a:lnTo>
                <a:lnTo>
                  <a:pt x="203835" y="52705"/>
                </a:lnTo>
                <a:lnTo>
                  <a:pt x="204470" y="49530"/>
                </a:lnTo>
                <a:lnTo>
                  <a:pt x="204575" y="48895"/>
                </a:lnTo>
                <a:lnTo>
                  <a:pt x="27305" y="48895"/>
                </a:lnTo>
                <a:lnTo>
                  <a:pt x="13335" y="46990"/>
                </a:lnTo>
                <a:lnTo>
                  <a:pt x="0" y="45719"/>
                </a:lnTo>
                <a:close/>
              </a:path>
              <a:path w="205104" h="102235">
                <a:moveTo>
                  <a:pt x="12065" y="24130"/>
                </a:moveTo>
                <a:lnTo>
                  <a:pt x="9525" y="27940"/>
                </a:lnTo>
                <a:lnTo>
                  <a:pt x="6985" y="31115"/>
                </a:lnTo>
                <a:lnTo>
                  <a:pt x="3810" y="35560"/>
                </a:lnTo>
                <a:lnTo>
                  <a:pt x="0" y="38100"/>
                </a:lnTo>
                <a:lnTo>
                  <a:pt x="10160" y="38735"/>
                </a:lnTo>
                <a:lnTo>
                  <a:pt x="19685" y="40640"/>
                </a:lnTo>
                <a:lnTo>
                  <a:pt x="29210" y="43180"/>
                </a:lnTo>
                <a:lnTo>
                  <a:pt x="40005" y="45719"/>
                </a:lnTo>
                <a:lnTo>
                  <a:pt x="34925" y="48260"/>
                </a:lnTo>
                <a:lnTo>
                  <a:pt x="31115" y="48895"/>
                </a:lnTo>
                <a:lnTo>
                  <a:pt x="204575" y="48895"/>
                </a:lnTo>
                <a:lnTo>
                  <a:pt x="205105" y="45719"/>
                </a:lnTo>
                <a:lnTo>
                  <a:pt x="203835" y="40640"/>
                </a:lnTo>
                <a:lnTo>
                  <a:pt x="202746" y="38100"/>
                </a:lnTo>
                <a:lnTo>
                  <a:pt x="63500" y="38100"/>
                </a:lnTo>
                <a:lnTo>
                  <a:pt x="59690" y="36830"/>
                </a:lnTo>
                <a:lnTo>
                  <a:pt x="57023" y="34925"/>
                </a:lnTo>
                <a:lnTo>
                  <a:pt x="15240" y="34925"/>
                </a:lnTo>
                <a:lnTo>
                  <a:pt x="13970" y="29844"/>
                </a:lnTo>
                <a:lnTo>
                  <a:pt x="12065" y="24130"/>
                </a:lnTo>
                <a:close/>
              </a:path>
              <a:path w="205104" h="102235">
                <a:moveTo>
                  <a:pt x="97790" y="10159"/>
                </a:moveTo>
                <a:lnTo>
                  <a:pt x="93980" y="12700"/>
                </a:lnTo>
                <a:lnTo>
                  <a:pt x="90805" y="16509"/>
                </a:lnTo>
                <a:lnTo>
                  <a:pt x="83185" y="25400"/>
                </a:lnTo>
                <a:lnTo>
                  <a:pt x="78740" y="30480"/>
                </a:lnTo>
                <a:lnTo>
                  <a:pt x="74930" y="34925"/>
                </a:lnTo>
                <a:lnTo>
                  <a:pt x="71755" y="36194"/>
                </a:lnTo>
                <a:lnTo>
                  <a:pt x="69850" y="37465"/>
                </a:lnTo>
                <a:lnTo>
                  <a:pt x="66675" y="38100"/>
                </a:lnTo>
                <a:lnTo>
                  <a:pt x="202746" y="38100"/>
                </a:lnTo>
                <a:lnTo>
                  <a:pt x="201930" y="36194"/>
                </a:lnTo>
                <a:lnTo>
                  <a:pt x="200025" y="33655"/>
                </a:lnTo>
                <a:lnTo>
                  <a:pt x="190500" y="24130"/>
                </a:lnTo>
                <a:lnTo>
                  <a:pt x="189865" y="20955"/>
                </a:lnTo>
                <a:lnTo>
                  <a:pt x="189865" y="17780"/>
                </a:lnTo>
                <a:lnTo>
                  <a:pt x="100965" y="17780"/>
                </a:lnTo>
                <a:lnTo>
                  <a:pt x="99060" y="13969"/>
                </a:lnTo>
                <a:lnTo>
                  <a:pt x="97790" y="10159"/>
                </a:lnTo>
                <a:close/>
              </a:path>
              <a:path w="205104" h="102235">
                <a:moveTo>
                  <a:pt x="27305" y="0"/>
                </a:moveTo>
                <a:lnTo>
                  <a:pt x="29845" y="2540"/>
                </a:lnTo>
                <a:lnTo>
                  <a:pt x="31750" y="6350"/>
                </a:lnTo>
                <a:lnTo>
                  <a:pt x="33020" y="7619"/>
                </a:lnTo>
                <a:lnTo>
                  <a:pt x="36195" y="10159"/>
                </a:lnTo>
                <a:lnTo>
                  <a:pt x="36195" y="20955"/>
                </a:lnTo>
                <a:lnTo>
                  <a:pt x="18415" y="20955"/>
                </a:lnTo>
                <a:lnTo>
                  <a:pt x="18288" y="24130"/>
                </a:lnTo>
                <a:lnTo>
                  <a:pt x="17780" y="26669"/>
                </a:lnTo>
                <a:lnTo>
                  <a:pt x="16510" y="29844"/>
                </a:lnTo>
                <a:lnTo>
                  <a:pt x="15240" y="34925"/>
                </a:lnTo>
                <a:lnTo>
                  <a:pt x="57023" y="34925"/>
                </a:lnTo>
                <a:lnTo>
                  <a:pt x="55245" y="33655"/>
                </a:lnTo>
                <a:lnTo>
                  <a:pt x="52070" y="27940"/>
                </a:lnTo>
                <a:lnTo>
                  <a:pt x="31750" y="1269"/>
                </a:lnTo>
                <a:lnTo>
                  <a:pt x="27305" y="0"/>
                </a:lnTo>
                <a:close/>
              </a:path>
              <a:path w="205104" h="102235">
                <a:moveTo>
                  <a:pt x="161925" y="3175"/>
                </a:moveTo>
                <a:lnTo>
                  <a:pt x="134620" y="17780"/>
                </a:lnTo>
                <a:lnTo>
                  <a:pt x="189865" y="17780"/>
                </a:lnTo>
                <a:lnTo>
                  <a:pt x="189865" y="13969"/>
                </a:lnTo>
                <a:lnTo>
                  <a:pt x="176530" y="13969"/>
                </a:lnTo>
                <a:lnTo>
                  <a:pt x="172720" y="12700"/>
                </a:lnTo>
                <a:lnTo>
                  <a:pt x="168275" y="9525"/>
                </a:lnTo>
                <a:lnTo>
                  <a:pt x="161925" y="3175"/>
                </a:lnTo>
                <a:close/>
              </a:path>
              <a:path w="205104" h="102235">
                <a:moveTo>
                  <a:pt x="189865" y="10159"/>
                </a:moveTo>
                <a:lnTo>
                  <a:pt x="181610" y="12700"/>
                </a:lnTo>
                <a:lnTo>
                  <a:pt x="176530" y="13969"/>
                </a:lnTo>
                <a:lnTo>
                  <a:pt x="189865" y="13969"/>
                </a:lnTo>
                <a:lnTo>
                  <a:pt x="189865" y="10159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949700" y="2153920"/>
            <a:ext cx="30480" cy="62230"/>
          </a:xfrm>
          <a:custGeom>
            <a:avLst/>
            <a:gdLst/>
            <a:ahLst/>
            <a:cxnLst/>
            <a:rect l="l" t="t" r="r" b="b"/>
            <a:pathLst>
              <a:path w="30479" h="62230">
                <a:moveTo>
                  <a:pt x="15240" y="0"/>
                </a:moveTo>
                <a:lnTo>
                  <a:pt x="1270" y="35560"/>
                </a:lnTo>
                <a:lnTo>
                  <a:pt x="0" y="36195"/>
                </a:lnTo>
                <a:lnTo>
                  <a:pt x="0" y="48895"/>
                </a:lnTo>
                <a:lnTo>
                  <a:pt x="1270" y="52070"/>
                </a:lnTo>
                <a:lnTo>
                  <a:pt x="3175" y="55880"/>
                </a:lnTo>
                <a:lnTo>
                  <a:pt x="5715" y="59690"/>
                </a:lnTo>
                <a:lnTo>
                  <a:pt x="10160" y="62230"/>
                </a:lnTo>
                <a:lnTo>
                  <a:pt x="19050" y="60960"/>
                </a:lnTo>
                <a:lnTo>
                  <a:pt x="27305" y="58420"/>
                </a:lnTo>
                <a:lnTo>
                  <a:pt x="27940" y="43815"/>
                </a:lnTo>
                <a:lnTo>
                  <a:pt x="29209" y="29210"/>
                </a:lnTo>
                <a:lnTo>
                  <a:pt x="29845" y="15875"/>
                </a:lnTo>
                <a:lnTo>
                  <a:pt x="30353" y="3175"/>
                </a:lnTo>
                <a:lnTo>
                  <a:pt x="26034" y="3175"/>
                </a:lnTo>
                <a:lnTo>
                  <a:pt x="24130" y="1905"/>
                </a:lnTo>
                <a:lnTo>
                  <a:pt x="20955" y="635"/>
                </a:lnTo>
                <a:lnTo>
                  <a:pt x="15240" y="0"/>
                </a:lnTo>
                <a:close/>
              </a:path>
              <a:path w="30479" h="62230">
                <a:moveTo>
                  <a:pt x="30480" y="0"/>
                </a:moveTo>
                <a:lnTo>
                  <a:pt x="26034" y="3175"/>
                </a:lnTo>
                <a:lnTo>
                  <a:pt x="30353" y="3175"/>
                </a:lnTo>
                <a:lnTo>
                  <a:pt x="30480" y="0"/>
                </a:lnTo>
                <a:close/>
              </a:path>
            </a:pathLst>
          </a:custGeom>
          <a:solidFill>
            <a:srgbClr val="79BC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269480" y="3413759"/>
            <a:ext cx="262251" cy="490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21959" y="1452244"/>
            <a:ext cx="17145" cy="64135"/>
          </a:xfrm>
          <a:custGeom>
            <a:avLst/>
            <a:gdLst/>
            <a:ahLst/>
            <a:cxnLst/>
            <a:rect l="l" t="t" r="r" b="b"/>
            <a:pathLst>
              <a:path w="17145" h="64134">
                <a:moveTo>
                  <a:pt x="10160" y="0"/>
                </a:moveTo>
                <a:lnTo>
                  <a:pt x="6350" y="0"/>
                </a:lnTo>
                <a:lnTo>
                  <a:pt x="3810" y="12700"/>
                </a:lnTo>
                <a:lnTo>
                  <a:pt x="1905" y="38100"/>
                </a:lnTo>
                <a:lnTo>
                  <a:pt x="0" y="64135"/>
                </a:lnTo>
                <a:lnTo>
                  <a:pt x="17145" y="64135"/>
                </a:lnTo>
                <a:lnTo>
                  <a:pt x="14605" y="38100"/>
                </a:lnTo>
                <a:lnTo>
                  <a:pt x="12700" y="12700"/>
                </a:lnTo>
                <a:lnTo>
                  <a:pt x="1016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521959" y="1452244"/>
            <a:ext cx="17145" cy="64135"/>
          </a:xfrm>
          <a:custGeom>
            <a:avLst/>
            <a:gdLst/>
            <a:ahLst/>
            <a:cxnLst/>
            <a:rect l="l" t="t" r="r" b="b"/>
            <a:pathLst>
              <a:path w="17145" h="64134">
                <a:moveTo>
                  <a:pt x="17145" y="64135"/>
                </a:moveTo>
                <a:lnTo>
                  <a:pt x="0" y="64135"/>
                </a:lnTo>
                <a:lnTo>
                  <a:pt x="1905" y="38100"/>
                </a:lnTo>
                <a:lnTo>
                  <a:pt x="3810" y="12700"/>
                </a:lnTo>
                <a:lnTo>
                  <a:pt x="6350" y="0"/>
                </a:lnTo>
                <a:lnTo>
                  <a:pt x="8255" y="0"/>
                </a:lnTo>
                <a:lnTo>
                  <a:pt x="10160" y="0"/>
                </a:lnTo>
                <a:lnTo>
                  <a:pt x="12700" y="12700"/>
                </a:lnTo>
                <a:lnTo>
                  <a:pt x="14605" y="38100"/>
                </a:lnTo>
                <a:lnTo>
                  <a:pt x="17145" y="64135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45454" y="1407160"/>
            <a:ext cx="15240" cy="65405"/>
          </a:xfrm>
          <a:custGeom>
            <a:avLst/>
            <a:gdLst/>
            <a:ahLst/>
            <a:cxnLst/>
            <a:rect l="l" t="t" r="r" b="b"/>
            <a:pathLst>
              <a:path w="15239" h="65405">
                <a:moveTo>
                  <a:pt x="8890" y="0"/>
                </a:moveTo>
                <a:lnTo>
                  <a:pt x="0" y="40004"/>
                </a:lnTo>
                <a:lnTo>
                  <a:pt x="0" y="65404"/>
                </a:lnTo>
                <a:lnTo>
                  <a:pt x="15240" y="65404"/>
                </a:lnTo>
                <a:lnTo>
                  <a:pt x="13970" y="55244"/>
                </a:lnTo>
                <a:lnTo>
                  <a:pt x="12700" y="38099"/>
                </a:lnTo>
                <a:lnTo>
                  <a:pt x="11430" y="29209"/>
                </a:lnTo>
                <a:lnTo>
                  <a:pt x="10160" y="20954"/>
                </a:lnTo>
                <a:lnTo>
                  <a:pt x="8890" y="8254"/>
                </a:lnTo>
                <a:lnTo>
                  <a:pt x="889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442459" y="2318004"/>
            <a:ext cx="909953" cy="964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457700" y="1391919"/>
            <a:ext cx="880744" cy="936625"/>
          </a:xfrm>
          <a:custGeom>
            <a:avLst/>
            <a:gdLst/>
            <a:ahLst/>
            <a:cxnLst/>
            <a:rect l="l" t="t" r="r" b="b"/>
            <a:pathLst>
              <a:path w="880745" h="936625">
                <a:moveTo>
                  <a:pt x="805180" y="0"/>
                </a:moveTo>
                <a:lnTo>
                  <a:pt x="69215" y="0"/>
                </a:lnTo>
                <a:lnTo>
                  <a:pt x="54610" y="2539"/>
                </a:lnTo>
                <a:lnTo>
                  <a:pt x="19685" y="24129"/>
                </a:lnTo>
                <a:lnTo>
                  <a:pt x="1270" y="60959"/>
                </a:lnTo>
                <a:lnTo>
                  <a:pt x="0" y="75564"/>
                </a:lnTo>
                <a:lnTo>
                  <a:pt x="0" y="866774"/>
                </a:lnTo>
                <a:lnTo>
                  <a:pt x="14604" y="906144"/>
                </a:lnTo>
                <a:lnTo>
                  <a:pt x="47625" y="930909"/>
                </a:lnTo>
                <a:lnTo>
                  <a:pt x="75565" y="936624"/>
                </a:lnTo>
                <a:lnTo>
                  <a:pt x="805180" y="936624"/>
                </a:lnTo>
                <a:lnTo>
                  <a:pt x="850265" y="921384"/>
                </a:lnTo>
                <a:lnTo>
                  <a:pt x="875665" y="888364"/>
                </a:lnTo>
                <a:lnTo>
                  <a:pt x="880744" y="860424"/>
                </a:lnTo>
                <a:lnTo>
                  <a:pt x="880744" y="69214"/>
                </a:lnTo>
                <a:lnTo>
                  <a:pt x="865505" y="29844"/>
                </a:lnTo>
                <a:lnTo>
                  <a:pt x="833119" y="5079"/>
                </a:lnTo>
                <a:lnTo>
                  <a:pt x="80518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57699" y="1397634"/>
            <a:ext cx="876300" cy="9340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258820" y="5937250"/>
            <a:ext cx="57785" cy="62865"/>
          </a:xfrm>
          <a:custGeom>
            <a:avLst/>
            <a:gdLst/>
            <a:ahLst/>
            <a:cxnLst/>
            <a:rect l="l" t="t" r="r" b="b"/>
            <a:pathLst>
              <a:path w="57785" h="62864">
                <a:moveTo>
                  <a:pt x="27939" y="0"/>
                </a:moveTo>
                <a:lnTo>
                  <a:pt x="0" y="0"/>
                </a:lnTo>
                <a:lnTo>
                  <a:pt x="0" y="19050"/>
                </a:lnTo>
                <a:lnTo>
                  <a:pt x="5079" y="20320"/>
                </a:lnTo>
                <a:lnTo>
                  <a:pt x="9524" y="21590"/>
                </a:lnTo>
                <a:lnTo>
                  <a:pt x="32384" y="49530"/>
                </a:lnTo>
                <a:lnTo>
                  <a:pt x="36194" y="56515"/>
                </a:lnTo>
                <a:lnTo>
                  <a:pt x="38734" y="59690"/>
                </a:lnTo>
                <a:lnTo>
                  <a:pt x="40639" y="61594"/>
                </a:lnTo>
                <a:lnTo>
                  <a:pt x="43179" y="62865"/>
                </a:lnTo>
                <a:lnTo>
                  <a:pt x="48259" y="62865"/>
                </a:lnTo>
                <a:lnTo>
                  <a:pt x="52069" y="59690"/>
                </a:lnTo>
                <a:lnTo>
                  <a:pt x="53974" y="57785"/>
                </a:lnTo>
                <a:lnTo>
                  <a:pt x="55879" y="52705"/>
                </a:lnTo>
                <a:lnTo>
                  <a:pt x="57784" y="50165"/>
                </a:lnTo>
                <a:lnTo>
                  <a:pt x="50799" y="33655"/>
                </a:lnTo>
                <a:lnTo>
                  <a:pt x="43814" y="21590"/>
                </a:lnTo>
                <a:lnTo>
                  <a:pt x="40639" y="15240"/>
                </a:lnTo>
                <a:lnTo>
                  <a:pt x="36829" y="8890"/>
                </a:lnTo>
                <a:lnTo>
                  <a:pt x="27939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72383" y="5670550"/>
            <a:ext cx="912875" cy="7439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88004" y="4959984"/>
            <a:ext cx="883919" cy="715645"/>
          </a:xfrm>
          <a:custGeom>
            <a:avLst/>
            <a:gdLst/>
            <a:ahLst/>
            <a:cxnLst/>
            <a:rect l="l" t="t" r="r" b="b"/>
            <a:pathLst>
              <a:path w="883920" h="715645">
                <a:moveTo>
                  <a:pt x="822325" y="0"/>
                </a:moveTo>
                <a:lnTo>
                  <a:pt x="60960" y="0"/>
                </a:lnTo>
                <a:lnTo>
                  <a:pt x="48895" y="635"/>
                </a:lnTo>
                <a:lnTo>
                  <a:pt x="13970" y="22225"/>
                </a:lnTo>
                <a:lnTo>
                  <a:pt x="0" y="60960"/>
                </a:lnTo>
                <a:lnTo>
                  <a:pt x="0" y="654050"/>
                </a:lnTo>
                <a:lnTo>
                  <a:pt x="12700" y="691515"/>
                </a:lnTo>
                <a:lnTo>
                  <a:pt x="46990" y="713740"/>
                </a:lnTo>
                <a:lnTo>
                  <a:pt x="60960" y="715645"/>
                </a:lnTo>
                <a:lnTo>
                  <a:pt x="822325" y="715645"/>
                </a:lnTo>
                <a:lnTo>
                  <a:pt x="859790" y="702945"/>
                </a:lnTo>
                <a:lnTo>
                  <a:pt x="882015" y="668655"/>
                </a:lnTo>
                <a:lnTo>
                  <a:pt x="883919" y="654050"/>
                </a:lnTo>
                <a:lnTo>
                  <a:pt x="883919" y="60960"/>
                </a:lnTo>
                <a:lnTo>
                  <a:pt x="871219" y="23495"/>
                </a:lnTo>
                <a:lnTo>
                  <a:pt x="836930" y="1270"/>
                </a:lnTo>
                <a:lnTo>
                  <a:pt x="8223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87623" y="4960620"/>
            <a:ext cx="885569" cy="7101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81696" y="2598412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60325"/>
                </a:lnTo>
              </a:path>
            </a:pathLst>
          </a:custGeom>
          <a:ln w="4445">
            <a:solidFill>
              <a:srgbClr val="C1C1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4075" y="2657475"/>
            <a:ext cx="25400" cy="62230"/>
          </a:xfrm>
          <a:custGeom>
            <a:avLst/>
            <a:gdLst/>
            <a:ahLst/>
            <a:cxnLst/>
            <a:rect l="l" t="t" r="r" b="b"/>
            <a:pathLst>
              <a:path w="25400" h="62230">
                <a:moveTo>
                  <a:pt x="25400" y="0"/>
                </a:moveTo>
                <a:lnTo>
                  <a:pt x="19050" y="1270"/>
                </a:lnTo>
                <a:lnTo>
                  <a:pt x="13970" y="3175"/>
                </a:lnTo>
                <a:lnTo>
                  <a:pt x="9525" y="6350"/>
                </a:lnTo>
                <a:lnTo>
                  <a:pt x="5715" y="8254"/>
                </a:lnTo>
                <a:lnTo>
                  <a:pt x="3175" y="10795"/>
                </a:lnTo>
                <a:lnTo>
                  <a:pt x="1270" y="14604"/>
                </a:lnTo>
                <a:lnTo>
                  <a:pt x="0" y="18415"/>
                </a:lnTo>
                <a:lnTo>
                  <a:pt x="0" y="27305"/>
                </a:lnTo>
                <a:lnTo>
                  <a:pt x="1270" y="38735"/>
                </a:lnTo>
                <a:lnTo>
                  <a:pt x="2540" y="43180"/>
                </a:lnTo>
                <a:lnTo>
                  <a:pt x="4445" y="53975"/>
                </a:lnTo>
                <a:lnTo>
                  <a:pt x="7620" y="62230"/>
                </a:lnTo>
                <a:lnTo>
                  <a:pt x="25400" y="62230"/>
                </a:lnTo>
                <a:lnTo>
                  <a:pt x="2540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739129" y="5756275"/>
            <a:ext cx="32384" cy="60325"/>
          </a:xfrm>
          <a:custGeom>
            <a:avLst/>
            <a:gdLst/>
            <a:ahLst/>
            <a:cxnLst/>
            <a:rect l="l" t="t" r="r" b="b"/>
            <a:pathLst>
              <a:path w="32385" h="60325">
                <a:moveTo>
                  <a:pt x="0" y="0"/>
                </a:moveTo>
                <a:lnTo>
                  <a:pt x="0" y="59055"/>
                </a:lnTo>
                <a:lnTo>
                  <a:pt x="4445" y="60325"/>
                </a:lnTo>
                <a:lnTo>
                  <a:pt x="10160" y="60325"/>
                </a:lnTo>
                <a:lnTo>
                  <a:pt x="14605" y="57785"/>
                </a:lnTo>
                <a:lnTo>
                  <a:pt x="31750" y="22859"/>
                </a:lnTo>
                <a:lnTo>
                  <a:pt x="32385" y="17780"/>
                </a:lnTo>
                <a:lnTo>
                  <a:pt x="27940" y="16509"/>
                </a:lnTo>
                <a:lnTo>
                  <a:pt x="24130" y="14604"/>
                </a:lnTo>
                <a:lnTo>
                  <a:pt x="21590" y="12065"/>
                </a:lnTo>
                <a:lnTo>
                  <a:pt x="18415" y="9525"/>
                </a:lnTo>
                <a:lnTo>
                  <a:pt x="15240" y="5080"/>
                </a:lnTo>
                <a:lnTo>
                  <a:pt x="10795" y="2540"/>
                </a:lnTo>
                <a:lnTo>
                  <a:pt x="635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401059" y="3492500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9050" y="0"/>
                </a:moveTo>
                <a:lnTo>
                  <a:pt x="0" y="2540"/>
                </a:lnTo>
                <a:lnTo>
                  <a:pt x="1270" y="15875"/>
                </a:lnTo>
                <a:lnTo>
                  <a:pt x="3810" y="18415"/>
                </a:lnTo>
                <a:lnTo>
                  <a:pt x="14604" y="13970"/>
                </a:lnTo>
                <a:lnTo>
                  <a:pt x="19685" y="8255"/>
                </a:lnTo>
                <a:lnTo>
                  <a:pt x="20955" y="4445"/>
                </a:lnTo>
                <a:lnTo>
                  <a:pt x="1905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27737" y="3510916"/>
            <a:ext cx="26670" cy="11430"/>
          </a:xfrm>
          <a:custGeom>
            <a:avLst/>
            <a:gdLst/>
            <a:ahLst/>
            <a:cxnLst/>
            <a:rect l="l" t="t" r="r" b="b"/>
            <a:pathLst>
              <a:path w="26670" h="11429">
                <a:moveTo>
                  <a:pt x="0" y="0"/>
                </a:moveTo>
                <a:lnTo>
                  <a:pt x="622" y="8254"/>
                </a:lnTo>
                <a:lnTo>
                  <a:pt x="2527" y="11429"/>
                </a:lnTo>
                <a:lnTo>
                  <a:pt x="7619" y="7619"/>
                </a:lnTo>
                <a:lnTo>
                  <a:pt x="26657" y="3174"/>
                </a:lnTo>
                <a:lnTo>
                  <a:pt x="22859" y="634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474720" y="3497579"/>
            <a:ext cx="6350" cy="20320"/>
          </a:xfrm>
          <a:custGeom>
            <a:avLst/>
            <a:gdLst/>
            <a:ahLst/>
            <a:cxnLst/>
            <a:rect l="l" t="t" r="r" b="b"/>
            <a:pathLst>
              <a:path w="6350" h="20320">
                <a:moveTo>
                  <a:pt x="635" y="0"/>
                </a:moveTo>
                <a:lnTo>
                  <a:pt x="0" y="11429"/>
                </a:lnTo>
                <a:lnTo>
                  <a:pt x="0" y="20319"/>
                </a:lnTo>
                <a:lnTo>
                  <a:pt x="4445" y="19684"/>
                </a:lnTo>
                <a:lnTo>
                  <a:pt x="6350" y="7619"/>
                </a:lnTo>
                <a:lnTo>
                  <a:pt x="63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473450" y="3522979"/>
            <a:ext cx="14604" cy="18415"/>
          </a:xfrm>
          <a:custGeom>
            <a:avLst/>
            <a:gdLst/>
            <a:ahLst/>
            <a:cxnLst/>
            <a:rect l="l" t="t" r="r" b="b"/>
            <a:pathLst>
              <a:path w="14604" h="18414">
                <a:moveTo>
                  <a:pt x="8890" y="0"/>
                </a:moveTo>
                <a:lnTo>
                  <a:pt x="1270" y="1904"/>
                </a:lnTo>
                <a:lnTo>
                  <a:pt x="0" y="8889"/>
                </a:lnTo>
                <a:lnTo>
                  <a:pt x="635" y="13334"/>
                </a:lnTo>
                <a:lnTo>
                  <a:pt x="4445" y="18414"/>
                </a:lnTo>
                <a:lnTo>
                  <a:pt x="9525" y="18414"/>
                </a:lnTo>
                <a:lnTo>
                  <a:pt x="14605" y="12064"/>
                </a:lnTo>
                <a:lnTo>
                  <a:pt x="13970" y="3174"/>
                </a:lnTo>
                <a:lnTo>
                  <a:pt x="889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449320" y="3551554"/>
            <a:ext cx="20955" cy="30480"/>
          </a:xfrm>
          <a:custGeom>
            <a:avLst/>
            <a:gdLst/>
            <a:ahLst/>
            <a:cxnLst/>
            <a:rect l="l" t="t" r="r" b="b"/>
            <a:pathLst>
              <a:path w="20954" h="30479">
                <a:moveTo>
                  <a:pt x="635" y="0"/>
                </a:moveTo>
                <a:lnTo>
                  <a:pt x="0" y="0"/>
                </a:lnTo>
                <a:lnTo>
                  <a:pt x="635" y="27940"/>
                </a:lnTo>
                <a:lnTo>
                  <a:pt x="7620" y="30480"/>
                </a:lnTo>
                <a:lnTo>
                  <a:pt x="19050" y="25400"/>
                </a:lnTo>
                <a:lnTo>
                  <a:pt x="20955" y="17145"/>
                </a:lnTo>
                <a:lnTo>
                  <a:pt x="17145" y="11430"/>
                </a:lnTo>
                <a:lnTo>
                  <a:pt x="8255" y="4445"/>
                </a:lnTo>
                <a:lnTo>
                  <a:pt x="63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430267" y="356870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255" y="0"/>
                </a:moveTo>
                <a:lnTo>
                  <a:pt x="1270" y="635"/>
                </a:lnTo>
                <a:lnTo>
                  <a:pt x="0" y="7620"/>
                </a:lnTo>
                <a:lnTo>
                  <a:pt x="2540" y="11430"/>
                </a:lnTo>
                <a:lnTo>
                  <a:pt x="8255" y="11430"/>
                </a:lnTo>
                <a:lnTo>
                  <a:pt x="11430" y="5715"/>
                </a:lnTo>
                <a:lnTo>
                  <a:pt x="8255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2233636" y="2378780"/>
            <a:ext cx="1952625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51535">
              <a:lnSpc>
                <a:spcPct val="114300"/>
              </a:lnSpc>
            </a:pPr>
            <a:r>
              <a:rPr dirty="0" sz="1400" spc="-160">
                <a:latin typeface="Verdana"/>
                <a:cs typeface="Verdana"/>
              </a:rPr>
              <a:t>T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15">
                <a:latin typeface="Verdana"/>
                <a:cs typeface="Verdana"/>
              </a:rPr>
              <a:t>r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 spc="-5">
                <a:latin typeface="Verdana"/>
                <a:cs typeface="Verdana"/>
              </a:rPr>
              <a:t>n</a:t>
            </a:r>
            <a:r>
              <a:rPr dirty="0" sz="1400" spc="-40">
                <a:latin typeface="Verdana"/>
                <a:cs typeface="Verdana"/>
              </a:rPr>
              <a:t>o</a:t>
            </a:r>
            <a:r>
              <a:rPr dirty="0" sz="1400">
                <a:latin typeface="Verdana"/>
                <a:cs typeface="Verdana"/>
              </a:rPr>
              <a:t>, </a:t>
            </a:r>
            <a:r>
              <a:rPr dirty="0" sz="1400" spc="-5">
                <a:latin typeface="Verdana"/>
                <a:cs typeface="Verdana"/>
              </a:rPr>
              <a:t>It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10">
                <a:latin typeface="Verdana"/>
                <a:cs typeface="Verdana"/>
              </a:rPr>
              <a:t>l</a:t>
            </a:r>
            <a:r>
              <a:rPr dirty="0" sz="1400">
                <a:latin typeface="Verdana"/>
                <a:cs typeface="Verdana"/>
              </a:rPr>
              <a:t>y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-5">
                <a:latin typeface="Verdana"/>
                <a:cs typeface="Verdana"/>
              </a:rPr>
              <a:t>yto</a:t>
            </a:r>
            <a:r>
              <a:rPr dirty="0" sz="1400" spc="-15">
                <a:latin typeface="Verdana"/>
                <a:cs typeface="Verdana"/>
              </a:rPr>
              <a:t>n</a:t>
            </a:r>
            <a:r>
              <a:rPr dirty="0" sz="1400">
                <a:latin typeface="Verdana"/>
                <a:cs typeface="Verdana"/>
              </a:rPr>
              <a:t>,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</a:t>
            </a:r>
            <a:r>
              <a:rPr dirty="0" sz="1400" spc="-15">
                <a:latin typeface="Verdana"/>
                <a:cs typeface="Verdana"/>
              </a:rPr>
              <a:t>S</a:t>
            </a:r>
            <a:r>
              <a:rPr dirty="0" sz="140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097783" y="6247844"/>
            <a:ext cx="295719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5140" marR="5080" indent="-472440">
              <a:lnSpc>
                <a:spcPct val="100800"/>
              </a:lnSpc>
            </a:pP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C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O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NF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D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</a:t>
            </a:r>
            <a:r>
              <a:rPr dirty="0" sz="1200" spc="114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 spc="125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D </a:t>
            </a:r>
            <a:r>
              <a:rPr dirty="0" sz="1200" spc="-12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P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OP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30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65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Y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A</a:t>
            </a:r>
            <a:r>
              <a:rPr dirty="0" sz="1200" spc="1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L</a:t>
            </a:r>
            <a:r>
              <a:rPr dirty="0" sz="1200" spc="160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8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IG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H</a:t>
            </a:r>
            <a:r>
              <a:rPr dirty="0" sz="1200" spc="105">
                <a:solidFill>
                  <a:srgbClr val="D42B1E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S </a:t>
            </a:r>
            <a:r>
              <a:rPr dirty="0" sz="1200" spc="-125">
                <a:solidFill>
                  <a:srgbClr val="D42B1E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ES</a:t>
            </a:r>
            <a:r>
              <a:rPr dirty="0" sz="1200" spc="85">
                <a:solidFill>
                  <a:srgbClr val="D42B1E"/>
                </a:solidFill>
                <a:latin typeface="Arial"/>
                <a:cs typeface="Arial"/>
              </a:rPr>
              <a:t>E</a:t>
            </a:r>
            <a:r>
              <a:rPr dirty="0" sz="1200" spc="65">
                <a:solidFill>
                  <a:srgbClr val="D42B1E"/>
                </a:solidFill>
                <a:latin typeface="Arial"/>
                <a:cs typeface="Arial"/>
              </a:rPr>
              <a:t>R</a:t>
            </a:r>
            <a:r>
              <a:rPr dirty="0" sz="1200" spc="95">
                <a:solidFill>
                  <a:srgbClr val="D42B1E"/>
                </a:solidFill>
                <a:latin typeface="Arial"/>
                <a:cs typeface="Arial"/>
              </a:rPr>
              <a:t>VE</a:t>
            </a:r>
            <a:r>
              <a:rPr dirty="0" sz="1200">
                <a:solidFill>
                  <a:srgbClr val="D42B1E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65779" y="4734884"/>
            <a:ext cx="15176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Verdana"/>
                <a:cs typeface="Verdana"/>
              </a:rPr>
              <a:t>Sã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P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15">
                <a:latin typeface="Verdana"/>
                <a:cs typeface="Verdana"/>
              </a:rPr>
              <a:t>u</a:t>
            </a:r>
            <a:r>
              <a:rPr dirty="0" sz="1400" spc="10">
                <a:latin typeface="Verdana"/>
                <a:cs typeface="Verdana"/>
              </a:rPr>
              <a:t>l</a:t>
            </a:r>
            <a:r>
              <a:rPr dirty="0" sz="1400" spc="-25">
                <a:latin typeface="Verdana"/>
                <a:cs typeface="Verdana"/>
              </a:rPr>
              <a:t>o</a:t>
            </a:r>
            <a:r>
              <a:rPr dirty="0" sz="1400">
                <a:latin typeface="Verdana"/>
                <a:cs typeface="Verdana"/>
              </a:rPr>
              <a:t>,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B</a:t>
            </a:r>
            <a:r>
              <a:rPr dirty="0" sz="1400" spc="-25">
                <a:latin typeface="Verdana"/>
                <a:cs typeface="Verdana"/>
              </a:rPr>
              <a:t>r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30">
                <a:latin typeface="Verdana"/>
                <a:cs typeface="Verdana"/>
              </a:rPr>
              <a:t>z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</a:t>
            </a:r>
            <a:r>
              <a:rPr dirty="0" spc="-5"/>
              <a:t>e</a:t>
            </a:r>
            <a:r>
              <a:rPr dirty="0"/>
              <a:t>y</a:t>
            </a:r>
            <a:r>
              <a:rPr dirty="0" spc="-10"/>
              <a:t> </a:t>
            </a:r>
            <a:r>
              <a:rPr dirty="0"/>
              <a:t>Appli</a:t>
            </a:r>
            <a:r>
              <a:rPr dirty="0" spc="-5"/>
              <a:t>ca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5"/>
              <a:t>o</a:t>
            </a:r>
            <a:r>
              <a:rPr dirty="0" spc="5"/>
              <a:t>n</a:t>
            </a:r>
            <a:r>
              <a:rPr dirty="0" spc="-5"/>
              <a:t>s</a:t>
            </a:r>
            <a:r>
              <a:rPr dirty="0"/>
              <a:t>:</a:t>
            </a:r>
            <a:r>
              <a:rPr dirty="0" spc="20"/>
              <a:t> </a:t>
            </a:r>
            <a:r>
              <a:rPr dirty="0" spc="5"/>
              <a:t>T</a:t>
            </a:r>
            <a:r>
              <a:rPr dirty="0" spc="-5"/>
              <a:t>e</a:t>
            </a:r>
            <a:r>
              <a:rPr dirty="0"/>
              <a:t>l</a:t>
            </a:r>
            <a:r>
              <a:rPr dirty="0" spc="-10"/>
              <a:t>l</a:t>
            </a:r>
            <a:r>
              <a:rPr dirty="0" spc="-5"/>
              <a:t>e</a:t>
            </a:r>
            <a:r>
              <a:rPr dirty="0"/>
              <a:t>r </a:t>
            </a:r>
            <a:r>
              <a:rPr dirty="0" spc="5"/>
              <a:t>o</a:t>
            </a:r>
            <a:r>
              <a:rPr dirty="0"/>
              <a:t>r </a:t>
            </a:r>
            <a:r>
              <a:rPr dirty="0" spc="-5"/>
              <a:t>B</a:t>
            </a:r>
            <a:r>
              <a:rPr dirty="0" spc="5"/>
              <a:t>r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5"/>
              <a:t>c</a:t>
            </a:r>
            <a:r>
              <a:rPr dirty="0"/>
              <a:t>h</a:t>
            </a:r>
            <a:r>
              <a:rPr dirty="0" spc="20"/>
              <a:t> </a:t>
            </a:r>
            <a:r>
              <a:rPr dirty="0" spc="-15"/>
              <a:t>I</a:t>
            </a:r>
            <a:r>
              <a:rPr dirty="0"/>
              <a:t>m</a:t>
            </a:r>
            <a:r>
              <a:rPr dirty="0" spc="-5"/>
              <a:t>a</a:t>
            </a:r>
            <a:r>
              <a:rPr dirty="0"/>
              <a:t>ge</a:t>
            </a:r>
            <a:r>
              <a:rPr dirty="0" spc="-10"/>
              <a:t> </a:t>
            </a:r>
            <a:r>
              <a:rPr dirty="0"/>
              <a:t>C</a:t>
            </a:r>
            <a:r>
              <a:rPr dirty="0" spc="-5"/>
              <a:t>a</a:t>
            </a:r>
            <a:r>
              <a:rPr dirty="0"/>
              <a:t>pt</a:t>
            </a:r>
            <a:r>
              <a:rPr dirty="0" spc="15"/>
              <a:t>u</a:t>
            </a:r>
            <a:r>
              <a:rPr dirty="0" spc="-20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61895" y="2618739"/>
            <a:ext cx="2927985" cy="1412240"/>
          </a:xfrm>
          <a:custGeom>
            <a:avLst/>
            <a:gdLst/>
            <a:ahLst/>
            <a:cxnLst/>
            <a:rect l="l" t="t" r="r" b="b"/>
            <a:pathLst>
              <a:path w="2927985" h="1412239">
                <a:moveTo>
                  <a:pt x="0" y="0"/>
                </a:moveTo>
                <a:lnTo>
                  <a:pt x="1304290" y="0"/>
                </a:lnTo>
                <a:lnTo>
                  <a:pt x="1304290" y="1412240"/>
                </a:lnTo>
                <a:lnTo>
                  <a:pt x="2927985" y="1412240"/>
                </a:lnTo>
              </a:path>
            </a:pathLst>
          </a:custGeom>
          <a:ln w="38100">
            <a:solidFill>
              <a:srgbClr val="BFBFBF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4750" y="226441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59" h="0">
                <a:moveTo>
                  <a:pt x="0" y="0"/>
                </a:moveTo>
                <a:lnTo>
                  <a:pt x="446786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98904" y="2065020"/>
            <a:ext cx="554735" cy="110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8679" y="3328034"/>
            <a:ext cx="558165" cy="1064895"/>
          </a:xfrm>
          <a:custGeom>
            <a:avLst/>
            <a:gdLst/>
            <a:ahLst/>
            <a:cxnLst/>
            <a:rect l="l" t="t" r="r" b="b"/>
            <a:pathLst>
              <a:path w="558164" h="1064895">
                <a:moveTo>
                  <a:pt x="33655" y="0"/>
                </a:moveTo>
                <a:lnTo>
                  <a:pt x="0" y="0"/>
                </a:lnTo>
                <a:lnTo>
                  <a:pt x="238125" y="451484"/>
                </a:lnTo>
                <a:lnTo>
                  <a:pt x="70485" y="451484"/>
                </a:lnTo>
                <a:lnTo>
                  <a:pt x="521970" y="1064895"/>
                </a:lnTo>
                <a:lnTo>
                  <a:pt x="558165" y="1064895"/>
                </a:lnTo>
                <a:lnTo>
                  <a:pt x="314960" y="608964"/>
                </a:lnTo>
                <a:lnTo>
                  <a:pt x="478155" y="608964"/>
                </a:lnTo>
                <a:lnTo>
                  <a:pt x="33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07335" y="4104640"/>
            <a:ext cx="483870" cy="140970"/>
          </a:xfrm>
          <a:custGeom>
            <a:avLst/>
            <a:gdLst/>
            <a:ahLst/>
            <a:cxnLst/>
            <a:rect l="l" t="t" r="r" b="b"/>
            <a:pathLst>
              <a:path w="483870" h="140970">
                <a:moveTo>
                  <a:pt x="483870" y="0"/>
                </a:moveTo>
                <a:lnTo>
                  <a:pt x="139065" y="0"/>
                </a:lnTo>
                <a:lnTo>
                  <a:pt x="0" y="140969"/>
                </a:lnTo>
                <a:lnTo>
                  <a:pt x="344805" y="140969"/>
                </a:lnTo>
                <a:lnTo>
                  <a:pt x="483870" y="0"/>
                </a:lnTo>
                <a:close/>
              </a:path>
            </a:pathLst>
          </a:custGeom>
          <a:solidFill>
            <a:srgbClr val="B3C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94635" y="4224654"/>
            <a:ext cx="382270" cy="916940"/>
          </a:xfrm>
          <a:custGeom>
            <a:avLst/>
            <a:gdLst/>
            <a:ahLst/>
            <a:cxnLst/>
            <a:rect l="l" t="t" r="r" b="b"/>
            <a:pathLst>
              <a:path w="382269" h="916939">
                <a:moveTo>
                  <a:pt x="356869" y="0"/>
                </a:moveTo>
                <a:lnTo>
                  <a:pt x="22859" y="0"/>
                </a:lnTo>
                <a:lnTo>
                  <a:pt x="19049" y="1270"/>
                </a:lnTo>
                <a:lnTo>
                  <a:pt x="15874" y="3175"/>
                </a:lnTo>
                <a:lnTo>
                  <a:pt x="12064" y="5080"/>
                </a:lnTo>
                <a:lnTo>
                  <a:pt x="10159" y="8890"/>
                </a:lnTo>
                <a:lnTo>
                  <a:pt x="6984" y="10160"/>
                </a:lnTo>
                <a:lnTo>
                  <a:pt x="3174" y="17780"/>
                </a:lnTo>
                <a:lnTo>
                  <a:pt x="0" y="20955"/>
                </a:lnTo>
                <a:lnTo>
                  <a:pt x="0" y="895350"/>
                </a:lnTo>
                <a:lnTo>
                  <a:pt x="1269" y="899160"/>
                </a:lnTo>
                <a:lnTo>
                  <a:pt x="5079" y="902970"/>
                </a:lnTo>
                <a:lnTo>
                  <a:pt x="6984" y="906145"/>
                </a:lnTo>
                <a:lnTo>
                  <a:pt x="10159" y="908050"/>
                </a:lnTo>
                <a:lnTo>
                  <a:pt x="12064" y="911860"/>
                </a:lnTo>
                <a:lnTo>
                  <a:pt x="15874" y="913765"/>
                </a:lnTo>
                <a:lnTo>
                  <a:pt x="19049" y="915035"/>
                </a:lnTo>
                <a:lnTo>
                  <a:pt x="22859" y="915035"/>
                </a:lnTo>
                <a:lnTo>
                  <a:pt x="26669" y="916940"/>
                </a:lnTo>
                <a:lnTo>
                  <a:pt x="356869" y="916940"/>
                </a:lnTo>
                <a:lnTo>
                  <a:pt x="360679" y="915035"/>
                </a:lnTo>
                <a:lnTo>
                  <a:pt x="364489" y="913765"/>
                </a:lnTo>
                <a:lnTo>
                  <a:pt x="367664" y="911860"/>
                </a:lnTo>
                <a:lnTo>
                  <a:pt x="371474" y="909955"/>
                </a:lnTo>
                <a:lnTo>
                  <a:pt x="373379" y="906145"/>
                </a:lnTo>
                <a:lnTo>
                  <a:pt x="376554" y="902970"/>
                </a:lnTo>
                <a:lnTo>
                  <a:pt x="380364" y="895350"/>
                </a:lnTo>
                <a:lnTo>
                  <a:pt x="380364" y="892175"/>
                </a:lnTo>
                <a:lnTo>
                  <a:pt x="382269" y="888365"/>
                </a:lnTo>
                <a:lnTo>
                  <a:pt x="382269" y="24765"/>
                </a:lnTo>
                <a:lnTo>
                  <a:pt x="380364" y="20955"/>
                </a:lnTo>
                <a:lnTo>
                  <a:pt x="378459" y="17780"/>
                </a:lnTo>
                <a:lnTo>
                  <a:pt x="374649" y="10160"/>
                </a:lnTo>
                <a:lnTo>
                  <a:pt x="371474" y="8890"/>
                </a:lnTo>
                <a:lnTo>
                  <a:pt x="367664" y="5080"/>
                </a:lnTo>
                <a:lnTo>
                  <a:pt x="364489" y="3175"/>
                </a:lnTo>
                <a:lnTo>
                  <a:pt x="360679" y="1270"/>
                </a:lnTo>
                <a:lnTo>
                  <a:pt x="356869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8314" y="4630420"/>
            <a:ext cx="121285" cy="26670"/>
          </a:xfrm>
          <a:custGeom>
            <a:avLst/>
            <a:gdLst/>
            <a:ahLst/>
            <a:cxnLst/>
            <a:rect l="l" t="t" r="r" b="b"/>
            <a:pathLst>
              <a:path w="121285" h="26670">
                <a:moveTo>
                  <a:pt x="76200" y="24764"/>
                </a:moveTo>
                <a:lnTo>
                  <a:pt x="42545" y="24764"/>
                </a:lnTo>
                <a:lnTo>
                  <a:pt x="46355" y="26669"/>
                </a:lnTo>
                <a:lnTo>
                  <a:pt x="73025" y="26669"/>
                </a:lnTo>
                <a:lnTo>
                  <a:pt x="76200" y="24764"/>
                </a:lnTo>
                <a:close/>
              </a:path>
              <a:path w="121285" h="26670">
                <a:moveTo>
                  <a:pt x="86995" y="22859"/>
                </a:moveTo>
                <a:lnTo>
                  <a:pt x="31750" y="22859"/>
                </a:lnTo>
                <a:lnTo>
                  <a:pt x="35560" y="24764"/>
                </a:lnTo>
                <a:lnTo>
                  <a:pt x="83820" y="24764"/>
                </a:lnTo>
                <a:lnTo>
                  <a:pt x="86995" y="22859"/>
                </a:lnTo>
                <a:close/>
              </a:path>
              <a:path w="121285" h="26670">
                <a:moveTo>
                  <a:pt x="105410" y="17779"/>
                </a:moveTo>
                <a:lnTo>
                  <a:pt x="13970" y="17779"/>
                </a:lnTo>
                <a:lnTo>
                  <a:pt x="17780" y="19049"/>
                </a:lnTo>
                <a:lnTo>
                  <a:pt x="20955" y="20954"/>
                </a:lnTo>
                <a:lnTo>
                  <a:pt x="24765" y="20954"/>
                </a:lnTo>
                <a:lnTo>
                  <a:pt x="28575" y="22859"/>
                </a:lnTo>
                <a:lnTo>
                  <a:pt x="94615" y="22859"/>
                </a:lnTo>
                <a:lnTo>
                  <a:pt x="97790" y="20954"/>
                </a:lnTo>
                <a:lnTo>
                  <a:pt x="101600" y="19049"/>
                </a:lnTo>
                <a:lnTo>
                  <a:pt x="105410" y="17779"/>
                </a:lnTo>
                <a:close/>
              </a:path>
              <a:path w="121285" h="26670">
                <a:moveTo>
                  <a:pt x="121285" y="0"/>
                </a:moveTo>
                <a:lnTo>
                  <a:pt x="0" y="0"/>
                </a:lnTo>
                <a:lnTo>
                  <a:pt x="0" y="3174"/>
                </a:lnTo>
                <a:lnTo>
                  <a:pt x="1270" y="6984"/>
                </a:lnTo>
                <a:lnTo>
                  <a:pt x="3175" y="10159"/>
                </a:lnTo>
                <a:lnTo>
                  <a:pt x="6985" y="13969"/>
                </a:lnTo>
                <a:lnTo>
                  <a:pt x="10160" y="17779"/>
                </a:lnTo>
                <a:lnTo>
                  <a:pt x="108585" y="17779"/>
                </a:lnTo>
                <a:lnTo>
                  <a:pt x="112395" y="15874"/>
                </a:lnTo>
                <a:lnTo>
                  <a:pt x="115570" y="13969"/>
                </a:lnTo>
                <a:lnTo>
                  <a:pt x="117475" y="10159"/>
                </a:lnTo>
                <a:lnTo>
                  <a:pt x="119380" y="6984"/>
                </a:lnTo>
                <a:lnTo>
                  <a:pt x="121285" y="3174"/>
                </a:lnTo>
                <a:lnTo>
                  <a:pt x="121285" y="0"/>
                </a:lnTo>
                <a:close/>
              </a:path>
            </a:pathLst>
          </a:custGeom>
          <a:solidFill>
            <a:srgbClr val="DBD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17720" y="1685544"/>
            <a:ext cx="770887" cy="88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19671" y="1685544"/>
            <a:ext cx="769490" cy="888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4188" y="1840992"/>
            <a:ext cx="1104634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01440" y="1858009"/>
            <a:ext cx="722628" cy="609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90644" y="3692523"/>
            <a:ext cx="1237359" cy="810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0515" y="3585845"/>
            <a:ext cx="761873" cy="895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5244" y="4105655"/>
            <a:ext cx="195580" cy="143510"/>
          </a:xfrm>
          <a:custGeom>
            <a:avLst/>
            <a:gdLst/>
            <a:ahLst/>
            <a:cxnLst/>
            <a:rect l="l" t="t" r="r" b="b"/>
            <a:pathLst>
              <a:path w="195579" h="143510">
                <a:moveTo>
                  <a:pt x="0" y="143256"/>
                </a:moveTo>
                <a:lnTo>
                  <a:pt x="195071" y="143256"/>
                </a:lnTo>
                <a:lnTo>
                  <a:pt x="195071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C4B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11779" y="4248899"/>
            <a:ext cx="283845" cy="66040"/>
          </a:xfrm>
          <a:custGeom>
            <a:avLst/>
            <a:gdLst/>
            <a:ahLst/>
            <a:cxnLst/>
            <a:rect l="l" t="t" r="r" b="b"/>
            <a:pathLst>
              <a:path w="283844" h="66039">
                <a:moveTo>
                  <a:pt x="0" y="65544"/>
                </a:moveTo>
                <a:lnTo>
                  <a:pt x="283463" y="65544"/>
                </a:lnTo>
                <a:lnTo>
                  <a:pt x="283463" y="0"/>
                </a:lnTo>
                <a:lnTo>
                  <a:pt x="0" y="0"/>
                </a:lnTo>
                <a:lnTo>
                  <a:pt x="0" y="65544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5244" y="4422647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4" h="52070">
                <a:moveTo>
                  <a:pt x="0" y="51815"/>
                </a:moveTo>
                <a:lnTo>
                  <a:pt x="62483" y="51815"/>
                </a:lnTo>
                <a:lnTo>
                  <a:pt x="62483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95244" y="4248911"/>
            <a:ext cx="62865" cy="173990"/>
          </a:xfrm>
          <a:custGeom>
            <a:avLst/>
            <a:gdLst/>
            <a:ahLst/>
            <a:cxnLst/>
            <a:rect l="l" t="t" r="r" b="b"/>
            <a:pathLst>
              <a:path w="62864" h="173989">
                <a:moveTo>
                  <a:pt x="0" y="173736"/>
                </a:moveTo>
                <a:lnTo>
                  <a:pt x="62483" y="173736"/>
                </a:lnTo>
                <a:lnTo>
                  <a:pt x="62483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57727" y="4422647"/>
            <a:ext cx="132715" cy="701040"/>
          </a:xfrm>
          <a:custGeom>
            <a:avLst/>
            <a:gdLst/>
            <a:ahLst/>
            <a:cxnLst/>
            <a:rect l="l" t="t" r="r" b="b"/>
            <a:pathLst>
              <a:path w="132714" h="701039">
                <a:moveTo>
                  <a:pt x="0" y="701039"/>
                </a:moveTo>
                <a:lnTo>
                  <a:pt x="132587" y="701039"/>
                </a:lnTo>
                <a:lnTo>
                  <a:pt x="132587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C4B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57727" y="4248911"/>
            <a:ext cx="132715" cy="173990"/>
          </a:xfrm>
          <a:custGeom>
            <a:avLst/>
            <a:gdLst/>
            <a:ahLst/>
            <a:cxnLst/>
            <a:rect l="l" t="t" r="r" b="b"/>
            <a:pathLst>
              <a:path w="132714" h="173989">
                <a:moveTo>
                  <a:pt x="0" y="173736"/>
                </a:moveTo>
                <a:lnTo>
                  <a:pt x="132587" y="173736"/>
                </a:lnTo>
                <a:lnTo>
                  <a:pt x="13258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4B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11779" y="4314444"/>
            <a:ext cx="283845" cy="67310"/>
          </a:xfrm>
          <a:custGeom>
            <a:avLst/>
            <a:gdLst/>
            <a:ahLst/>
            <a:cxnLst/>
            <a:rect l="l" t="t" r="r" b="b"/>
            <a:pathLst>
              <a:path w="283844" h="67310">
                <a:moveTo>
                  <a:pt x="0" y="67055"/>
                </a:moveTo>
                <a:lnTo>
                  <a:pt x="283463" y="67055"/>
                </a:lnTo>
                <a:lnTo>
                  <a:pt x="283463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DBD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11779" y="438225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 h="0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11779" y="4381487"/>
            <a:ext cx="283845" cy="93345"/>
          </a:xfrm>
          <a:custGeom>
            <a:avLst/>
            <a:gdLst/>
            <a:ahLst/>
            <a:cxnLst/>
            <a:rect l="l" t="t" r="r" b="b"/>
            <a:pathLst>
              <a:path w="283844" h="93345">
                <a:moveTo>
                  <a:pt x="0" y="92976"/>
                </a:moveTo>
                <a:lnTo>
                  <a:pt x="283463" y="92976"/>
                </a:lnTo>
                <a:lnTo>
                  <a:pt x="283463" y="0"/>
                </a:lnTo>
                <a:lnTo>
                  <a:pt x="0" y="0"/>
                </a:lnTo>
                <a:lnTo>
                  <a:pt x="0" y="9297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11779" y="4474464"/>
            <a:ext cx="283845" cy="105410"/>
          </a:xfrm>
          <a:custGeom>
            <a:avLst/>
            <a:gdLst/>
            <a:ahLst/>
            <a:cxnLst/>
            <a:rect l="l" t="t" r="r" b="b"/>
            <a:pathLst>
              <a:path w="283844" h="105410">
                <a:moveTo>
                  <a:pt x="0" y="105156"/>
                </a:moveTo>
                <a:lnTo>
                  <a:pt x="283463" y="105156"/>
                </a:lnTo>
                <a:lnTo>
                  <a:pt x="28346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11779" y="458038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 h="0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95244" y="4474464"/>
            <a:ext cx="64135" cy="106680"/>
          </a:xfrm>
          <a:custGeom>
            <a:avLst/>
            <a:gdLst/>
            <a:ahLst/>
            <a:cxnLst/>
            <a:rect l="l" t="t" r="r" b="b"/>
            <a:pathLst>
              <a:path w="64135" h="106679">
                <a:moveTo>
                  <a:pt x="0" y="106680"/>
                </a:moveTo>
                <a:lnTo>
                  <a:pt x="64007" y="106680"/>
                </a:lnTo>
                <a:lnTo>
                  <a:pt x="64007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11779" y="4627753"/>
            <a:ext cx="234950" cy="50165"/>
          </a:xfrm>
          <a:custGeom>
            <a:avLst/>
            <a:gdLst/>
            <a:ahLst/>
            <a:cxnLst/>
            <a:rect l="l" t="t" r="r" b="b"/>
            <a:pathLst>
              <a:path w="234950" h="50164">
                <a:moveTo>
                  <a:pt x="0" y="50038"/>
                </a:moveTo>
                <a:lnTo>
                  <a:pt x="234695" y="50038"/>
                </a:lnTo>
                <a:lnTo>
                  <a:pt x="234695" y="0"/>
                </a:lnTo>
                <a:lnTo>
                  <a:pt x="0" y="0"/>
                </a:lnTo>
                <a:lnTo>
                  <a:pt x="0" y="50038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50870" y="4571238"/>
            <a:ext cx="0" cy="552450"/>
          </a:xfrm>
          <a:custGeom>
            <a:avLst/>
            <a:gdLst/>
            <a:ahLst/>
            <a:cxnLst/>
            <a:rect l="l" t="t" r="r" b="b"/>
            <a:pathLst>
              <a:path w="0" h="552450">
                <a:moveTo>
                  <a:pt x="0" y="0"/>
                </a:moveTo>
                <a:lnTo>
                  <a:pt x="0" y="552450"/>
                </a:lnTo>
              </a:path>
            </a:pathLst>
          </a:custGeom>
          <a:ln w="16763">
            <a:solidFill>
              <a:srgbClr val="E7E7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11779" y="460324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48513">
            <a:solidFill>
              <a:srgbClr val="BCCC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46476" y="4626228"/>
            <a:ext cx="96520" cy="52069"/>
          </a:xfrm>
          <a:custGeom>
            <a:avLst/>
            <a:gdLst/>
            <a:ahLst/>
            <a:cxnLst/>
            <a:rect l="l" t="t" r="r" b="b"/>
            <a:pathLst>
              <a:path w="96519" h="52070">
                <a:moveTo>
                  <a:pt x="0" y="51562"/>
                </a:moveTo>
                <a:lnTo>
                  <a:pt x="96012" y="51562"/>
                </a:lnTo>
                <a:lnTo>
                  <a:pt x="96012" y="0"/>
                </a:lnTo>
                <a:lnTo>
                  <a:pt x="0" y="0"/>
                </a:lnTo>
                <a:lnTo>
                  <a:pt x="0" y="51562"/>
                </a:lnTo>
                <a:close/>
              </a:path>
            </a:pathLst>
          </a:custGeom>
          <a:solidFill>
            <a:srgbClr val="ECE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11779" y="4852415"/>
            <a:ext cx="234950" cy="146685"/>
          </a:xfrm>
          <a:custGeom>
            <a:avLst/>
            <a:gdLst/>
            <a:ahLst/>
            <a:cxnLst/>
            <a:rect l="l" t="t" r="r" b="b"/>
            <a:pathLst>
              <a:path w="234950" h="146685">
                <a:moveTo>
                  <a:pt x="0" y="146303"/>
                </a:moveTo>
                <a:lnTo>
                  <a:pt x="234695" y="146303"/>
                </a:lnTo>
                <a:lnTo>
                  <a:pt x="234695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11779" y="4677155"/>
            <a:ext cx="234950" cy="175260"/>
          </a:xfrm>
          <a:custGeom>
            <a:avLst/>
            <a:gdLst/>
            <a:ahLst/>
            <a:cxnLst/>
            <a:rect l="l" t="t" r="r" b="b"/>
            <a:pathLst>
              <a:path w="234950" h="175260">
                <a:moveTo>
                  <a:pt x="0" y="175260"/>
                </a:moveTo>
                <a:lnTo>
                  <a:pt x="234695" y="175260"/>
                </a:lnTo>
                <a:lnTo>
                  <a:pt x="234695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46476" y="4677155"/>
            <a:ext cx="96520" cy="321945"/>
          </a:xfrm>
          <a:custGeom>
            <a:avLst/>
            <a:gdLst/>
            <a:ahLst/>
            <a:cxnLst/>
            <a:rect l="l" t="t" r="r" b="b"/>
            <a:pathLst>
              <a:path w="96519" h="321945">
                <a:moveTo>
                  <a:pt x="0" y="321564"/>
                </a:moveTo>
                <a:lnTo>
                  <a:pt x="96012" y="321564"/>
                </a:lnTo>
                <a:lnTo>
                  <a:pt x="96012" y="0"/>
                </a:lnTo>
                <a:lnTo>
                  <a:pt x="0" y="0"/>
                </a:lnTo>
                <a:lnTo>
                  <a:pt x="0" y="321564"/>
                </a:lnTo>
                <a:close/>
              </a:path>
            </a:pathLst>
          </a:custGeom>
          <a:solidFill>
            <a:srgbClr val="ECE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11779" y="4998707"/>
            <a:ext cx="234950" cy="125095"/>
          </a:xfrm>
          <a:custGeom>
            <a:avLst/>
            <a:gdLst/>
            <a:ahLst/>
            <a:cxnLst/>
            <a:rect l="l" t="t" r="r" b="b"/>
            <a:pathLst>
              <a:path w="234950" h="125095">
                <a:moveTo>
                  <a:pt x="0" y="124980"/>
                </a:moveTo>
                <a:lnTo>
                  <a:pt x="234695" y="124980"/>
                </a:lnTo>
                <a:lnTo>
                  <a:pt x="234695" y="0"/>
                </a:lnTo>
                <a:lnTo>
                  <a:pt x="0" y="0"/>
                </a:lnTo>
                <a:lnTo>
                  <a:pt x="0" y="12498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46476" y="4998720"/>
            <a:ext cx="96520" cy="125095"/>
          </a:xfrm>
          <a:custGeom>
            <a:avLst/>
            <a:gdLst/>
            <a:ahLst/>
            <a:cxnLst/>
            <a:rect l="l" t="t" r="r" b="b"/>
            <a:pathLst>
              <a:path w="96519" h="125095">
                <a:moveTo>
                  <a:pt x="0" y="124967"/>
                </a:moveTo>
                <a:lnTo>
                  <a:pt x="96012" y="124967"/>
                </a:lnTo>
                <a:lnTo>
                  <a:pt x="96012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ECE8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802383" y="1508217"/>
            <a:ext cx="81978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dirty="0" sz="1600" spc="-10" b="1">
                <a:latin typeface="Verdana"/>
                <a:cs typeface="Verdana"/>
              </a:rPr>
              <a:t>Br</a:t>
            </a:r>
            <a:r>
              <a:rPr dirty="0" sz="1600" spc="-20" b="1">
                <a:latin typeface="Verdana"/>
                <a:cs typeface="Verdana"/>
              </a:rPr>
              <a:t>an</a:t>
            </a:r>
            <a:r>
              <a:rPr dirty="0" sz="1600" spc="-15" b="1">
                <a:latin typeface="Verdana"/>
                <a:cs typeface="Verdana"/>
              </a:rPr>
              <a:t>ch</a:t>
            </a:r>
            <a:r>
              <a:rPr dirty="0" sz="1600" spc="-10" b="1">
                <a:latin typeface="Verdana"/>
                <a:cs typeface="Verdana"/>
              </a:rPr>
              <a:t> S</a:t>
            </a:r>
            <a:r>
              <a:rPr dirty="0" sz="1600" spc="-20" b="1">
                <a:latin typeface="Verdana"/>
                <a:cs typeface="Verdana"/>
              </a:rPr>
              <a:t>er</a:t>
            </a:r>
            <a:r>
              <a:rPr dirty="0" sz="1600" spc="-10" b="1">
                <a:latin typeface="Verdana"/>
                <a:cs typeface="Verdana"/>
              </a:rPr>
              <a:t>ver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871957" y="1383329"/>
            <a:ext cx="403415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Verdana"/>
                <a:cs typeface="Verdana"/>
              </a:rPr>
              <a:t>T</a:t>
            </a:r>
            <a:r>
              <a:rPr dirty="0" sz="1600" spc="-20" b="1">
                <a:latin typeface="Verdana"/>
                <a:cs typeface="Verdana"/>
              </a:rPr>
              <a:t>e</a:t>
            </a:r>
            <a:r>
              <a:rPr dirty="0" sz="1600" spc="-20" b="1">
                <a:latin typeface="Verdana"/>
                <a:cs typeface="Verdana"/>
              </a:rPr>
              <a:t>ll</a:t>
            </a:r>
            <a:r>
              <a:rPr dirty="0" sz="1600" spc="-10" b="1">
                <a:latin typeface="Verdana"/>
                <a:cs typeface="Verdana"/>
              </a:rPr>
              <a:t>e</a:t>
            </a:r>
            <a:r>
              <a:rPr dirty="0" sz="1600" spc="-10" b="1">
                <a:latin typeface="Verdana"/>
                <a:cs typeface="Verdana"/>
              </a:rPr>
              <a:t>r</a:t>
            </a:r>
            <a:r>
              <a:rPr dirty="0" sz="1600" spc="-25" b="1">
                <a:latin typeface="Verdana"/>
                <a:cs typeface="Verdana"/>
              </a:rPr>
              <a:t> </a:t>
            </a:r>
            <a:r>
              <a:rPr dirty="0" sz="1600" spc="-20" b="1">
                <a:latin typeface="Verdana"/>
                <a:cs typeface="Verdana"/>
              </a:rPr>
              <a:t>S</a:t>
            </a:r>
            <a:r>
              <a:rPr dirty="0" sz="1600" spc="-10" b="1">
                <a:latin typeface="Verdana"/>
                <a:cs typeface="Verdana"/>
              </a:rPr>
              <a:t>ta</a:t>
            </a:r>
            <a:r>
              <a:rPr dirty="0" sz="1600" spc="0" b="1">
                <a:latin typeface="Verdana"/>
                <a:cs typeface="Verdana"/>
              </a:rPr>
              <a:t>t</a:t>
            </a:r>
            <a:r>
              <a:rPr dirty="0" sz="1600" spc="-20" b="1">
                <a:latin typeface="Verdana"/>
                <a:cs typeface="Verdana"/>
              </a:rPr>
              <a:t>i</a:t>
            </a:r>
            <a:r>
              <a:rPr dirty="0" sz="1600" spc="-20" b="1">
                <a:latin typeface="Verdana"/>
                <a:cs typeface="Verdana"/>
              </a:rPr>
              <a:t>o</a:t>
            </a:r>
            <a:r>
              <a:rPr dirty="0" sz="1600" b="1">
                <a:latin typeface="Verdana"/>
                <a:cs typeface="Verdana"/>
              </a:rPr>
              <a:t>n</a:t>
            </a:r>
            <a:r>
              <a:rPr dirty="0" sz="1600" spc="-10" b="1">
                <a:latin typeface="Verdana"/>
                <a:cs typeface="Verdana"/>
              </a:rPr>
              <a:t>s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spc="-25" b="1">
                <a:latin typeface="Verdana"/>
                <a:cs typeface="Verdana"/>
              </a:rPr>
              <a:t>w</a:t>
            </a:r>
            <a:r>
              <a:rPr dirty="0" sz="1600" spc="-30" b="1">
                <a:latin typeface="Verdana"/>
                <a:cs typeface="Verdana"/>
              </a:rPr>
              <a:t>i</a:t>
            </a:r>
            <a:r>
              <a:rPr dirty="0" sz="1600" spc="-10" b="1">
                <a:latin typeface="Verdana"/>
                <a:cs typeface="Verdana"/>
              </a:rPr>
              <a:t>th</a:t>
            </a:r>
            <a:r>
              <a:rPr dirty="0" sz="1600" spc="-20" b="1">
                <a:latin typeface="Verdana"/>
                <a:cs typeface="Verdana"/>
              </a:rPr>
              <a:t> </a:t>
            </a:r>
            <a:r>
              <a:rPr dirty="0" sz="1600" spc="-20" b="1">
                <a:latin typeface="Verdana"/>
                <a:cs typeface="Verdana"/>
              </a:rPr>
              <a:t>C</a:t>
            </a:r>
            <a:r>
              <a:rPr dirty="0" sz="1600" spc="-10" b="1">
                <a:latin typeface="Verdana"/>
                <a:cs typeface="Verdana"/>
              </a:rPr>
              <a:t>apt</a:t>
            </a:r>
            <a:r>
              <a:rPr dirty="0" sz="1600" b="1">
                <a:latin typeface="Verdana"/>
                <a:cs typeface="Verdana"/>
              </a:rPr>
              <a:t>u</a:t>
            </a:r>
            <a:r>
              <a:rPr dirty="0" sz="1600" b="1">
                <a:latin typeface="Verdana"/>
                <a:cs typeface="Verdana"/>
              </a:rPr>
              <a:t>r</a:t>
            </a:r>
            <a:r>
              <a:rPr dirty="0" sz="1600" spc="-15" b="1">
                <a:latin typeface="Verdana"/>
                <a:cs typeface="Verdana"/>
              </a:rPr>
              <a:t>e</a:t>
            </a:r>
            <a:r>
              <a:rPr dirty="0" sz="1600" spc="-40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D</a:t>
            </a:r>
            <a:r>
              <a:rPr dirty="0" sz="1600" spc="-35" b="1">
                <a:latin typeface="Verdana"/>
                <a:cs typeface="Verdana"/>
              </a:rPr>
              <a:t>e</a:t>
            </a:r>
            <a:r>
              <a:rPr dirty="0" sz="1600" spc="-20" b="1">
                <a:latin typeface="Verdana"/>
                <a:cs typeface="Verdana"/>
              </a:rPr>
              <a:t>v</a:t>
            </a:r>
            <a:r>
              <a:rPr dirty="0" sz="1600" spc="-20" b="1">
                <a:latin typeface="Verdana"/>
                <a:cs typeface="Verdana"/>
              </a:rPr>
              <a:t>i</a:t>
            </a:r>
            <a:r>
              <a:rPr dirty="0" sz="1600" spc="-5" b="1">
                <a:latin typeface="Verdana"/>
                <a:cs typeface="Verdana"/>
              </a:rPr>
              <a:t>ce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6023" y="2441264"/>
            <a:ext cx="129476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570" marR="5080" indent="-103505">
              <a:lnSpc>
                <a:spcPct val="100000"/>
              </a:lnSpc>
            </a:pP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 spc="-10">
                <a:latin typeface="Verdana"/>
                <a:cs typeface="Verdana"/>
              </a:rPr>
              <a:t>e</a:t>
            </a:r>
            <a:r>
              <a:rPr dirty="0" sz="1400" spc="10">
                <a:latin typeface="Verdana"/>
                <a:cs typeface="Verdana"/>
              </a:rPr>
              <a:t>l</a:t>
            </a:r>
            <a:r>
              <a:rPr dirty="0" sz="1400" spc="20">
                <a:latin typeface="Verdana"/>
                <a:cs typeface="Verdana"/>
              </a:rPr>
              <a:t>l</a:t>
            </a:r>
            <a:r>
              <a:rPr dirty="0" sz="1400" spc="-10">
                <a:latin typeface="Verdana"/>
                <a:cs typeface="Verdana"/>
              </a:rPr>
              <a:t>e</a:t>
            </a:r>
            <a:r>
              <a:rPr dirty="0" sz="1400">
                <a:latin typeface="Verdana"/>
                <a:cs typeface="Verdana"/>
              </a:rPr>
              <a:t>r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/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b</a:t>
            </a:r>
            <a:r>
              <a:rPr dirty="0" sz="1400" spc="-25">
                <a:latin typeface="Verdana"/>
                <a:cs typeface="Verdana"/>
              </a:rPr>
              <a:t>r</a:t>
            </a:r>
            <a:r>
              <a:rPr dirty="0" sz="1400" spc="-5">
                <a:latin typeface="Verdana"/>
                <a:cs typeface="Verdana"/>
              </a:rPr>
              <a:t>an</a:t>
            </a:r>
            <a:r>
              <a:rPr dirty="0" sz="1400">
                <a:latin typeface="Verdana"/>
                <a:cs typeface="Verdana"/>
              </a:rPr>
              <a:t>ch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p</a:t>
            </a:r>
            <a:r>
              <a:rPr dirty="0" sz="1400" spc="-15">
                <a:latin typeface="Verdana"/>
                <a:cs typeface="Verdana"/>
              </a:rPr>
              <a:t>p</a:t>
            </a:r>
            <a:r>
              <a:rPr dirty="0" sz="1400" spc="10">
                <a:latin typeface="Verdana"/>
                <a:cs typeface="Verdana"/>
              </a:rPr>
              <a:t>l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c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15">
                <a:latin typeface="Verdana"/>
                <a:cs typeface="Verdana"/>
              </a:rPr>
              <a:t>t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 spc="-15">
                <a:latin typeface="Verdana"/>
                <a:cs typeface="Verdana"/>
              </a:rPr>
              <a:t>o</a:t>
            </a:r>
            <a:r>
              <a:rPr dirty="0" sz="1400" spc="-5">
                <a:latin typeface="Verdana"/>
                <a:cs typeface="Verdana"/>
              </a:rPr>
              <a:t>n</a:t>
            </a:r>
            <a:r>
              <a:rPr dirty="0" sz="140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31411" y="2595188"/>
            <a:ext cx="41630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720" indent="-160020">
              <a:lnSpc>
                <a:spcPct val="100000"/>
              </a:lnSpc>
              <a:buFont typeface="Verdana"/>
              <a:buChar char="•"/>
              <a:tabLst>
                <a:tab pos="172720" algn="l"/>
              </a:tabLst>
            </a:pPr>
            <a:r>
              <a:rPr dirty="0" sz="1400" spc="-5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m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15">
                <a:latin typeface="Verdana"/>
                <a:cs typeface="Verdana"/>
              </a:rPr>
              <a:t>g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sc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n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&amp;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c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p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 spc="-5">
                <a:latin typeface="Verdana"/>
                <a:cs typeface="Verdana"/>
              </a:rPr>
              <a:t>u</a:t>
            </a:r>
            <a:r>
              <a:rPr dirty="0" sz="1400">
                <a:latin typeface="Verdana"/>
                <a:cs typeface="Verdana"/>
              </a:rPr>
              <a:t>re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20">
                <a:latin typeface="Verdana"/>
                <a:cs typeface="Verdana"/>
              </a:rPr>
              <a:t>v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 spc="-15">
                <a:latin typeface="Verdana"/>
                <a:cs typeface="Verdana"/>
              </a:rPr>
              <a:t>c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t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ch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st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15">
                <a:latin typeface="Verdana"/>
                <a:cs typeface="Verdana"/>
              </a:rPr>
              <a:t>t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30877" y="2810049"/>
            <a:ext cx="2992755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720" indent="-160020">
              <a:lnSpc>
                <a:spcPct val="100000"/>
              </a:lnSpc>
              <a:buFont typeface="Verdana"/>
              <a:buChar char="•"/>
              <a:tabLst>
                <a:tab pos="173355" algn="l"/>
              </a:tabLst>
            </a:pPr>
            <a:r>
              <a:rPr dirty="0" sz="1400">
                <a:latin typeface="Verdana"/>
                <a:cs typeface="Verdana"/>
              </a:rPr>
              <a:t>C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5">
                <a:latin typeface="Verdana"/>
                <a:cs typeface="Verdana"/>
              </a:rPr>
              <a:t>R/L</a:t>
            </a:r>
            <a:r>
              <a:rPr dirty="0" sz="1400" spc="-15">
                <a:latin typeface="Verdana"/>
                <a:cs typeface="Verdana"/>
              </a:rPr>
              <a:t>A</a:t>
            </a:r>
            <a:r>
              <a:rPr dirty="0" sz="1400" spc="-5">
                <a:latin typeface="Verdana"/>
                <a:cs typeface="Verdana"/>
              </a:rPr>
              <a:t>R</a:t>
            </a:r>
            <a:r>
              <a:rPr dirty="0" sz="1400">
                <a:latin typeface="Verdana"/>
                <a:cs typeface="Verdana"/>
              </a:rPr>
              <a:t>,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</a:t>
            </a:r>
            <a:r>
              <a:rPr dirty="0" sz="1400" spc="-5">
                <a:latin typeface="Verdana"/>
                <a:cs typeface="Verdana"/>
              </a:rPr>
              <a:t>O</a:t>
            </a:r>
            <a:r>
              <a:rPr dirty="0" sz="1400" spc="-55">
                <a:latin typeface="Verdana"/>
                <a:cs typeface="Verdana"/>
              </a:rPr>
              <a:t>D</a:t>
            </a:r>
            <a:r>
              <a:rPr dirty="0" sz="1400">
                <a:latin typeface="Verdana"/>
                <a:cs typeface="Verdana"/>
              </a:rPr>
              <a:t>,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 spc="-10">
                <a:latin typeface="Verdana"/>
                <a:cs typeface="Verdana"/>
              </a:rPr>
              <a:t>e</a:t>
            </a:r>
            <a:r>
              <a:rPr dirty="0" sz="1400">
                <a:latin typeface="Verdana"/>
                <a:cs typeface="Verdana"/>
              </a:rPr>
              <a:t>m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5">
                <a:latin typeface="Verdana"/>
                <a:cs typeface="Verdana"/>
              </a:rPr>
              <a:t>n</a:t>
            </a:r>
            <a:r>
              <a:rPr dirty="0" sz="1400">
                <a:latin typeface="Verdana"/>
                <a:cs typeface="Verdana"/>
              </a:rPr>
              <a:t>d</a:t>
            </a:r>
            <a:r>
              <a:rPr dirty="0" sz="1400" spc="-15">
                <a:latin typeface="Verdana"/>
                <a:cs typeface="Verdana"/>
              </a:rPr>
              <a:t>o</a:t>
            </a:r>
            <a:r>
              <a:rPr dirty="0" sz="1400">
                <a:latin typeface="Verdana"/>
                <a:cs typeface="Verdana"/>
              </a:rPr>
              <a:t>rse</a:t>
            </a:r>
            <a:endParaRPr sz="140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spcBef>
                <a:spcPts val="10"/>
              </a:spcBef>
              <a:buFont typeface="Verdana"/>
              <a:buChar char="•"/>
              <a:tabLst>
                <a:tab pos="172720" algn="l"/>
              </a:tabLst>
            </a:pPr>
            <a:r>
              <a:rPr dirty="0" sz="1400" spc="-15">
                <a:latin typeface="Verdana"/>
                <a:cs typeface="Verdana"/>
              </a:rPr>
              <a:t>S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g</a:t>
            </a:r>
            <a:r>
              <a:rPr dirty="0" sz="1400" spc="-5">
                <a:latin typeface="Verdana"/>
                <a:cs typeface="Verdana"/>
              </a:rPr>
              <a:t>n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 spc="-5">
                <a:latin typeface="Verdana"/>
                <a:cs typeface="Verdana"/>
              </a:rPr>
              <a:t>u</a:t>
            </a:r>
            <a:r>
              <a:rPr dirty="0" sz="1400">
                <a:latin typeface="Verdana"/>
                <a:cs typeface="Verdana"/>
              </a:rPr>
              <a:t>re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/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c</a:t>
            </a:r>
            <a:r>
              <a:rPr dirty="0" sz="1400" spc="-15">
                <a:latin typeface="Verdana"/>
                <a:cs typeface="Verdana"/>
              </a:rPr>
              <a:t>c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5">
                <a:latin typeface="Verdana"/>
                <a:cs typeface="Verdana"/>
              </a:rPr>
              <a:t>u</a:t>
            </a:r>
            <a:r>
              <a:rPr dirty="0" sz="1400" spc="-5">
                <a:latin typeface="Verdana"/>
                <a:cs typeface="Verdana"/>
              </a:rPr>
              <a:t>n</a:t>
            </a:r>
            <a:r>
              <a:rPr dirty="0" sz="1400">
                <a:latin typeface="Verdana"/>
                <a:cs typeface="Verdana"/>
              </a:rPr>
              <a:t>t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v</a:t>
            </a:r>
            <a:r>
              <a:rPr dirty="0" sz="1400" spc="-10">
                <a:latin typeface="Verdana"/>
                <a:cs typeface="Verdana"/>
              </a:rPr>
              <a:t>e</a:t>
            </a:r>
            <a:r>
              <a:rPr dirty="0" sz="1400">
                <a:latin typeface="Verdana"/>
                <a:cs typeface="Verdana"/>
              </a:rPr>
              <a:t>r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 spc="-15">
                <a:latin typeface="Verdana"/>
                <a:cs typeface="Verdana"/>
              </a:rPr>
              <a:t>f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c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30">
                <a:latin typeface="Verdana"/>
                <a:cs typeface="Verdana"/>
              </a:rPr>
              <a:t>t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 spc="-15">
                <a:latin typeface="Verdana"/>
                <a:cs typeface="Verdana"/>
              </a:rPr>
              <a:t>o</a:t>
            </a:r>
            <a:r>
              <a:rPr dirty="0" sz="140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80123" y="3573236"/>
            <a:ext cx="2383790" cy="946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10795">
              <a:lnSpc>
                <a:spcPct val="100000"/>
              </a:lnSpc>
            </a:pPr>
            <a:r>
              <a:rPr dirty="0" sz="1600" spc="-20" b="1">
                <a:solidFill>
                  <a:srgbClr val="7F7F7F"/>
                </a:solidFill>
                <a:latin typeface="Verdana"/>
                <a:cs typeface="Verdana"/>
              </a:rPr>
              <a:t>B</a:t>
            </a:r>
            <a:r>
              <a:rPr dirty="0" sz="1600" spc="-15" b="1">
                <a:solidFill>
                  <a:srgbClr val="7F7F7F"/>
                </a:solidFill>
                <a:latin typeface="Verdana"/>
                <a:cs typeface="Verdana"/>
              </a:rPr>
              <a:t>a</a:t>
            </a:r>
            <a:r>
              <a:rPr dirty="0" sz="1600" spc="-15" b="1">
                <a:solidFill>
                  <a:srgbClr val="7F7F7F"/>
                </a:solidFill>
                <a:latin typeface="Verdana"/>
                <a:cs typeface="Verdana"/>
              </a:rPr>
              <a:t>c</a:t>
            </a:r>
            <a:r>
              <a:rPr dirty="0" sz="1600" spc="-15" b="1">
                <a:solidFill>
                  <a:srgbClr val="7F7F7F"/>
                </a:solidFill>
                <a:latin typeface="Verdana"/>
                <a:cs typeface="Verdana"/>
              </a:rPr>
              <a:t>k</a:t>
            </a:r>
            <a:r>
              <a:rPr dirty="0" sz="1600" spc="10" b="1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600" spc="-5" b="1">
                <a:solidFill>
                  <a:srgbClr val="7F7F7F"/>
                </a:solidFill>
                <a:latin typeface="Verdana"/>
                <a:cs typeface="Verdana"/>
              </a:rPr>
              <a:t>c</a:t>
            </a:r>
            <a:r>
              <a:rPr dirty="0" sz="1600" spc="-35" b="1">
                <a:solidFill>
                  <a:srgbClr val="7F7F7F"/>
                </a:solidFill>
                <a:latin typeface="Verdana"/>
                <a:cs typeface="Verdana"/>
              </a:rPr>
              <a:t>o</a:t>
            </a:r>
            <a:r>
              <a:rPr dirty="0" sz="1600" spc="-10" b="1">
                <a:solidFill>
                  <a:srgbClr val="7F7F7F"/>
                </a:solidFill>
                <a:latin typeface="Verdana"/>
                <a:cs typeface="Verdana"/>
              </a:rPr>
              <a:t>unt</a:t>
            </a:r>
            <a:r>
              <a:rPr dirty="0" sz="1600" spc="-20" b="1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600" spc="-10" b="1">
                <a:solidFill>
                  <a:srgbClr val="7F7F7F"/>
                </a:solidFill>
                <a:latin typeface="Verdana"/>
                <a:cs typeface="Verdana"/>
              </a:rPr>
              <a:t>r</a:t>
            </a:r>
            <a:r>
              <a:rPr dirty="0" sz="1600" spc="-45" b="1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600" spc="-10" b="1">
                <a:solidFill>
                  <a:srgbClr val="7F7F7F"/>
                </a:solidFill>
                <a:latin typeface="Verdana"/>
                <a:cs typeface="Verdana"/>
              </a:rPr>
              <a:t>stat</a:t>
            </a:r>
            <a:r>
              <a:rPr dirty="0" sz="1600" spc="-15" b="1">
                <a:solidFill>
                  <a:srgbClr val="7F7F7F"/>
                </a:solidFill>
                <a:latin typeface="Verdana"/>
                <a:cs typeface="Verdana"/>
              </a:rPr>
              <a:t>i</a:t>
            </a:r>
            <a:r>
              <a:rPr dirty="0" sz="1600" spc="-15" b="1">
                <a:solidFill>
                  <a:srgbClr val="7F7F7F"/>
                </a:solidFill>
                <a:latin typeface="Verdana"/>
                <a:cs typeface="Verdana"/>
              </a:rPr>
              <a:t>on</a:t>
            </a:r>
            <a:endParaRPr sz="1600">
              <a:latin typeface="Verdana"/>
              <a:cs typeface="Verdana"/>
            </a:endParaRPr>
          </a:p>
          <a:p>
            <a:pPr marL="12700" marR="69850">
              <a:lnSpc>
                <a:spcPct val="100000"/>
              </a:lnSpc>
              <a:spcBef>
                <a:spcPts val="605"/>
              </a:spcBef>
            </a:pP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S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ha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r</a:t>
            </a:r>
            <a:r>
              <a:rPr dirty="0" sz="1400" spc="-1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d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7F7F7F"/>
                </a:solidFill>
                <a:latin typeface="Verdana"/>
                <a:cs typeface="Verdana"/>
              </a:rPr>
              <a:t>i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m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a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g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400" spc="-2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c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p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tu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re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 de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v</a:t>
            </a:r>
            <a:r>
              <a:rPr dirty="0" sz="1400" spc="10">
                <a:solidFill>
                  <a:srgbClr val="7F7F7F"/>
                </a:solidFill>
                <a:latin typeface="Verdana"/>
                <a:cs typeface="Verdana"/>
              </a:rPr>
              <a:t>i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c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400" spc="-2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co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nn</a:t>
            </a:r>
            <a:r>
              <a:rPr dirty="0" sz="1400" spc="-1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c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ed</a:t>
            </a:r>
            <a:r>
              <a:rPr dirty="0" sz="1400" spc="-5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on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n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work</a:t>
            </a:r>
            <a:r>
              <a:rPr dirty="0" sz="1400" spc="-2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t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o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b</a:t>
            </a:r>
            <a:r>
              <a:rPr dirty="0" sz="1400" spc="-25">
                <a:solidFill>
                  <a:srgbClr val="7F7F7F"/>
                </a:solidFill>
                <a:latin typeface="Verdana"/>
                <a:cs typeface="Verdana"/>
              </a:rPr>
              <a:t>r</a:t>
            </a:r>
            <a:r>
              <a:rPr dirty="0" sz="1400" spc="-5">
                <a:solidFill>
                  <a:srgbClr val="7F7F7F"/>
                </a:solidFill>
                <a:latin typeface="Verdana"/>
                <a:cs typeface="Verdana"/>
              </a:rPr>
              <a:t>a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nc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h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ser</a:t>
            </a:r>
            <a:r>
              <a:rPr dirty="0" sz="1400" spc="-15">
                <a:solidFill>
                  <a:srgbClr val="7F7F7F"/>
                </a:solidFill>
                <a:latin typeface="Verdana"/>
                <a:cs typeface="Verdana"/>
              </a:rPr>
              <a:t>v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e</a:t>
            </a:r>
            <a:r>
              <a:rPr dirty="0" sz="1400" spc="-204">
                <a:solidFill>
                  <a:srgbClr val="7F7F7F"/>
                </a:solidFill>
                <a:latin typeface="Verdana"/>
                <a:cs typeface="Verdana"/>
              </a:rPr>
              <a:t>r</a:t>
            </a:r>
            <a:r>
              <a:rPr dirty="0" sz="1400">
                <a:solidFill>
                  <a:srgbClr val="7F7F7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32964" y="5336505"/>
            <a:ext cx="84391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69" marR="5080" indent="-40005">
              <a:lnSpc>
                <a:spcPct val="100000"/>
              </a:lnSpc>
            </a:pPr>
            <a:r>
              <a:rPr dirty="0" sz="1600" spc="-15" b="1">
                <a:latin typeface="Verdana"/>
                <a:cs typeface="Verdana"/>
              </a:rPr>
              <a:t>Ce</a:t>
            </a:r>
            <a:r>
              <a:rPr dirty="0" sz="1600" spc="-15" b="1">
                <a:latin typeface="Verdana"/>
                <a:cs typeface="Verdana"/>
              </a:rPr>
              <a:t>nt</a:t>
            </a:r>
            <a:r>
              <a:rPr dirty="0" sz="1600" spc="-10" b="1">
                <a:latin typeface="Verdana"/>
                <a:cs typeface="Verdana"/>
              </a:rPr>
              <a:t>r</a:t>
            </a:r>
            <a:r>
              <a:rPr dirty="0" sz="1600" spc="-15" b="1">
                <a:latin typeface="Verdana"/>
                <a:cs typeface="Verdana"/>
              </a:rPr>
              <a:t>al</a:t>
            </a:r>
            <a:r>
              <a:rPr dirty="0" sz="1600" spc="-15" b="1">
                <a:latin typeface="Verdana"/>
                <a:cs typeface="Verdana"/>
              </a:rPr>
              <a:t> </a:t>
            </a:r>
            <a:r>
              <a:rPr dirty="0" sz="1600" spc="-15" b="1">
                <a:latin typeface="Verdana"/>
                <a:cs typeface="Verdana"/>
              </a:rPr>
              <a:t>S</a:t>
            </a:r>
            <a:r>
              <a:rPr dirty="0" sz="1600" spc="-20" b="1">
                <a:latin typeface="Verdana"/>
                <a:cs typeface="Verdana"/>
              </a:rPr>
              <a:t>er</a:t>
            </a:r>
            <a:r>
              <a:rPr dirty="0" sz="1600" spc="-10" b="1">
                <a:latin typeface="Verdana"/>
                <a:cs typeface="Verdana"/>
              </a:rPr>
              <a:t>ver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70729" y="4899476"/>
            <a:ext cx="3298190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 i="1">
                <a:latin typeface="Verdana"/>
                <a:cs typeface="Verdana"/>
              </a:rPr>
              <a:t>I</a:t>
            </a:r>
            <a:r>
              <a:rPr dirty="0" sz="1400" spc="-5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ems</a:t>
            </a:r>
            <a:r>
              <a:rPr dirty="0" sz="1400" spc="-3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ar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2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p</a:t>
            </a:r>
            <a:r>
              <a:rPr dirty="0" sz="1400" spc="-5" b="1" i="1">
                <a:latin typeface="Verdana"/>
                <a:cs typeface="Verdana"/>
              </a:rPr>
              <a:t>ro</a:t>
            </a:r>
            <a:r>
              <a:rPr dirty="0" sz="1400" spc="-10" b="1" i="1">
                <a:latin typeface="Verdana"/>
                <a:cs typeface="Verdana"/>
              </a:rPr>
              <a:t>c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5" b="1" i="1">
                <a:latin typeface="Verdana"/>
                <a:cs typeface="Verdana"/>
              </a:rPr>
              <a:t>ss</a:t>
            </a:r>
            <a:r>
              <a:rPr dirty="0" sz="1400" b="1" i="1">
                <a:latin typeface="Verdana"/>
                <a:cs typeface="Verdana"/>
              </a:rPr>
              <a:t>ed</a:t>
            </a:r>
            <a:r>
              <a:rPr dirty="0" sz="1400" spc="-4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t</a:t>
            </a:r>
            <a:r>
              <a:rPr dirty="0" sz="1400" spc="-5" b="1" i="1">
                <a:latin typeface="Verdana"/>
                <a:cs typeface="Verdana"/>
              </a:rPr>
              <a:t> t</a:t>
            </a:r>
            <a:r>
              <a:rPr dirty="0" sz="1400" spc="-20" b="1" i="1">
                <a:latin typeface="Verdana"/>
                <a:cs typeface="Verdana"/>
              </a:rPr>
              <a:t>h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1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15" b="1" i="1">
                <a:latin typeface="Verdana"/>
                <a:cs typeface="Verdana"/>
              </a:rPr>
              <a:t>l</a:t>
            </a:r>
            <a:r>
              <a:rPr dirty="0" sz="1400" b="1" i="1">
                <a:latin typeface="Verdana"/>
                <a:cs typeface="Verdana"/>
              </a:rPr>
              <a:t>ler</a:t>
            </a:r>
            <a:r>
              <a:rPr dirty="0" sz="140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o</a:t>
            </a:r>
            <a:r>
              <a:rPr dirty="0" sz="1400" b="1" i="1">
                <a:latin typeface="Verdana"/>
                <a:cs typeface="Verdana"/>
              </a:rPr>
              <a:t>r 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t</a:t>
            </a:r>
            <a:r>
              <a:rPr dirty="0" sz="1400" spc="-5" b="1" i="1">
                <a:latin typeface="Verdana"/>
                <a:cs typeface="Verdana"/>
              </a:rPr>
              <a:t> </a:t>
            </a:r>
            <a:r>
              <a:rPr dirty="0" sz="1400" spc="-10" b="1" i="1">
                <a:latin typeface="Verdana"/>
                <a:cs typeface="Verdana"/>
              </a:rPr>
              <a:t>t</a:t>
            </a:r>
            <a:r>
              <a:rPr dirty="0" sz="1400" spc="-5" b="1" i="1">
                <a:latin typeface="Verdana"/>
                <a:cs typeface="Verdana"/>
              </a:rPr>
              <a:t>h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1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b</a:t>
            </a:r>
            <a:r>
              <a:rPr dirty="0" sz="1400" spc="-1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ck</a:t>
            </a:r>
            <a:r>
              <a:rPr dirty="0" sz="1400" spc="-20" b="1" i="1">
                <a:latin typeface="Verdana"/>
                <a:cs typeface="Verdana"/>
              </a:rPr>
              <a:t> </a:t>
            </a:r>
            <a:r>
              <a:rPr dirty="0" sz="1400" spc="-10" b="1" i="1">
                <a:latin typeface="Verdana"/>
                <a:cs typeface="Verdana"/>
              </a:rPr>
              <a:t>c</a:t>
            </a:r>
            <a:r>
              <a:rPr dirty="0" sz="1400" spc="-5" b="1" i="1">
                <a:latin typeface="Verdana"/>
                <a:cs typeface="Verdana"/>
              </a:rPr>
              <a:t>oun</a:t>
            </a:r>
            <a:r>
              <a:rPr dirty="0" sz="1400" spc="-20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er 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cc</a:t>
            </a:r>
            <a:r>
              <a:rPr dirty="0" sz="1400" spc="-20" b="1" i="1">
                <a:latin typeface="Verdana"/>
                <a:cs typeface="Verdana"/>
              </a:rPr>
              <a:t>o</a:t>
            </a:r>
            <a:r>
              <a:rPr dirty="0" sz="1400" spc="-5" b="1" i="1">
                <a:latin typeface="Verdana"/>
                <a:cs typeface="Verdana"/>
              </a:rPr>
              <a:t>r</a:t>
            </a:r>
            <a:r>
              <a:rPr dirty="0" sz="1400" b="1" i="1">
                <a:latin typeface="Verdana"/>
                <a:cs typeface="Verdana"/>
              </a:rPr>
              <a:t>d</a:t>
            </a:r>
            <a:r>
              <a:rPr dirty="0" sz="1400" spc="-15" b="1" i="1">
                <a:latin typeface="Verdana"/>
                <a:cs typeface="Verdana"/>
              </a:rPr>
              <a:t>i</a:t>
            </a:r>
            <a:r>
              <a:rPr dirty="0" sz="1400" spc="-5" b="1" i="1">
                <a:latin typeface="Verdana"/>
                <a:cs typeface="Verdana"/>
              </a:rPr>
              <a:t>n</a:t>
            </a:r>
            <a:r>
              <a:rPr dirty="0" sz="1400" b="1" i="1">
                <a:latin typeface="Verdana"/>
                <a:cs typeface="Verdana"/>
              </a:rPr>
              <a:t>g</a:t>
            </a:r>
            <a:r>
              <a:rPr dirty="0" sz="140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o</a:t>
            </a:r>
            <a:r>
              <a:rPr dirty="0" sz="1400" spc="-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v</a:t>
            </a:r>
            <a:r>
              <a:rPr dirty="0" sz="1400" spc="-5" b="1" i="1">
                <a:latin typeface="Verdana"/>
                <a:cs typeface="Verdana"/>
              </a:rPr>
              <a:t>ol</a:t>
            </a:r>
            <a:r>
              <a:rPr dirty="0" sz="1400" spc="-20" b="1" i="1">
                <a:latin typeface="Verdana"/>
                <a:cs typeface="Verdana"/>
              </a:rPr>
              <a:t>u</a:t>
            </a:r>
            <a:r>
              <a:rPr dirty="0" sz="1400" b="1" i="1">
                <a:latin typeface="Verdana"/>
                <a:cs typeface="Verdana"/>
              </a:rPr>
              <a:t>me</a:t>
            </a:r>
            <a:r>
              <a:rPr dirty="0" sz="1400" spc="-1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o</a:t>
            </a:r>
            <a:r>
              <a:rPr dirty="0" sz="1400" b="1" i="1">
                <a:latin typeface="Verdana"/>
                <a:cs typeface="Verdana"/>
              </a:rPr>
              <a:t>f</a:t>
            </a:r>
            <a:r>
              <a:rPr dirty="0" sz="1400" spc="-2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i</a:t>
            </a:r>
            <a:r>
              <a:rPr dirty="0" sz="1400" spc="-20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em</a:t>
            </a:r>
            <a:r>
              <a:rPr dirty="0" sz="1400" spc="-5" b="1" i="1">
                <a:latin typeface="Verdana"/>
                <a:cs typeface="Verdana"/>
              </a:rPr>
              <a:t>s</a:t>
            </a:r>
            <a:r>
              <a:rPr dirty="0" sz="1400" b="1" i="1">
                <a:latin typeface="Verdana"/>
                <a:cs typeface="Verdana"/>
              </a:rPr>
              <a:t>,</a:t>
            </a:r>
            <a:r>
              <a:rPr dirty="0" sz="1400" spc="-30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b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spc="-20" b="1" i="1">
                <a:latin typeface="Verdana"/>
                <a:cs typeface="Verdana"/>
              </a:rPr>
              <a:t>n</a:t>
            </a:r>
            <a:r>
              <a:rPr dirty="0" sz="1400" spc="-10" b="1" i="1">
                <a:latin typeface="Verdana"/>
                <a:cs typeface="Verdana"/>
              </a:rPr>
              <a:t>k</a:t>
            </a:r>
            <a:r>
              <a:rPr dirty="0" sz="1400" b="1" i="1">
                <a:latin typeface="Verdana"/>
                <a:cs typeface="Verdana"/>
              </a:rPr>
              <a:t>’s</a:t>
            </a:r>
            <a:r>
              <a:rPr dirty="0" sz="140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stra</a:t>
            </a:r>
            <a:r>
              <a:rPr dirty="0" sz="1400" spc="-20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egy</a:t>
            </a:r>
            <a:r>
              <a:rPr dirty="0" sz="1400" spc="-2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spc="-20" b="1" i="1">
                <a:latin typeface="Verdana"/>
                <a:cs typeface="Verdana"/>
              </a:rPr>
              <a:t>n</a:t>
            </a:r>
            <a:r>
              <a:rPr dirty="0" sz="1400" b="1" i="1">
                <a:latin typeface="Verdana"/>
                <a:cs typeface="Verdana"/>
              </a:rPr>
              <a:t>d </a:t>
            </a:r>
            <a:r>
              <a:rPr dirty="0" sz="1400" spc="-5" b="1" i="1">
                <a:latin typeface="Verdana"/>
                <a:cs typeface="Verdana"/>
              </a:rPr>
              <a:t>r</a:t>
            </a:r>
            <a:r>
              <a:rPr dirty="0" sz="1400" spc="-10" b="1" i="1">
                <a:latin typeface="Verdana"/>
                <a:cs typeface="Verdana"/>
              </a:rPr>
              <a:t>e</a:t>
            </a:r>
            <a:r>
              <a:rPr dirty="0" sz="1400" b="1" i="1">
                <a:latin typeface="Verdana"/>
                <a:cs typeface="Verdana"/>
              </a:rPr>
              <a:t>g</a:t>
            </a:r>
            <a:r>
              <a:rPr dirty="0" sz="1400" spc="-5" b="1" i="1">
                <a:latin typeface="Verdana"/>
                <a:cs typeface="Verdana"/>
              </a:rPr>
              <a:t>ulat</a:t>
            </a:r>
            <a:r>
              <a:rPr dirty="0" sz="1400" b="1" i="1">
                <a:latin typeface="Verdana"/>
                <a:cs typeface="Verdana"/>
              </a:rPr>
              <a:t>i</a:t>
            </a:r>
            <a:r>
              <a:rPr dirty="0" sz="1400" spc="-5" b="1" i="1">
                <a:latin typeface="Verdana"/>
                <a:cs typeface="Verdana"/>
              </a:rPr>
              <a:t>ons</a:t>
            </a:r>
            <a:r>
              <a:rPr dirty="0" sz="1400" b="1" i="1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890"/>
            <a:ext cx="9143998" cy="95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</a:t>
            </a:r>
            <a:r>
              <a:rPr dirty="0" spc="-5"/>
              <a:t>e</a:t>
            </a:r>
            <a:r>
              <a:rPr dirty="0"/>
              <a:t>y</a:t>
            </a:r>
            <a:r>
              <a:rPr dirty="0" spc="-10"/>
              <a:t> </a:t>
            </a:r>
            <a:r>
              <a:rPr dirty="0"/>
              <a:t>Appli</a:t>
            </a:r>
            <a:r>
              <a:rPr dirty="0" spc="-5"/>
              <a:t>ca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5"/>
              <a:t>o</a:t>
            </a:r>
            <a:r>
              <a:rPr dirty="0"/>
              <a:t>n</a:t>
            </a:r>
            <a:r>
              <a:rPr dirty="0" spc="5"/>
              <a:t>s</a:t>
            </a:r>
            <a:r>
              <a:rPr dirty="0"/>
              <a:t>:</a:t>
            </a:r>
            <a:r>
              <a:rPr dirty="0" spc="20"/>
              <a:t> </a:t>
            </a:r>
            <a:r>
              <a:rPr dirty="0" spc="10"/>
              <a:t>R</a:t>
            </a:r>
            <a:r>
              <a:rPr dirty="0" spc="-5"/>
              <a:t>e</a:t>
            </a:r>
            <a:r>
              <a:rPr dirty="0"/>
              <a:t>m</a:t>
            </a:r>
            <a:r>
              <a:rPr dirty="0" spc="-5"/>
              <a:t>o</a:t>
            </a:r>
            <a:r>
              <a:rPr dirty="0"/>
              <a:t>te </a:t>
            </a:r>
            <a:r>
              <a:rPr dirty="0" spc="-5"/>
              <a:t>De</a:t>
            </a:r>
            <a:r>
              <a:rPr dirty="0"/>
              <a:t>p</a:t>
            </a:r>
            <a:r>
              <a:rPr dirty="0" spc="-5"/>
              <a:t>os</a:t>
            </a:r>
            <a:r>
              <a:rPr dirty="0" spc="-10"/>
              <a:t>i</a:t>
            </a:r>
            <a:r>
              <a:rPr dirty="0"/>
              <a:t>t</a:t>
            </a:r>
            <a:r>
              <a:rPr dirty="0" spc="30"/>
              <a:t> </a:t>
            </a:r>
            <a:r>
              <a:rPr dirty="0"/>
              <a:t>C</a:t>
            </a:r>
            <a:r>
              <a:rPr dirty="0" spc="-5"/>
              <a:t>a</a:t>
            </a:r>
            <a:r>
              <a:rPr dirty="0"/>
              <a:t>ptu</a:t>
            </a:r>
            <a:r>
              <a:rPr dirty="0" spc="-5"/>
              <a:t>re</a:t>
            </a:r>
          </a:p>
        </p:txBody>
      </p:sp>
      <p:sp>
        <p:nvSpPr>
          <p:cNvPr id="5" name="object 5"/>
          <p:cNvSpPr/>
          <p:nvPr/>
        </p:nvSpPr>
        <p:spPr>
          <a:xfrm>
            <a:off x="1658111" y="1522475"/>
            <a:ext cx="1802636" cy="411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7070" y="4048125"/>
            <a:ext cx="1798955" cy="1118870"/>
          </a:xfrm>
          <a:custGeom>
            <a:avLst/>
            <a:gdLst/>
            <a:ahLst/>
            <a:cxnLst/>
            <a:rect l="l" t="t" r="r" b="b"/>
            <a:pathLst>
              <a:path w="1798954" h="1118870">
                <a:moveTo>
                  <a:pt x="1013460" y="185420"/>
                </a:moveTo>
                <a:lnTo>
                  <a:pt x="0" y="1056640"/>
                </a:lnTo>
                <a:lnTo>
                  <a:pt x="4444" y="1118870"/>
                </a:lnTo>
                <a:lnTo>
                  <a:pt x="769619" y="632460"/>
                </a:lnTo>
                <a:lnTo>
                  <a:pt x="1126059" y="632460"/>
                </a:lnTo>
                <a:lnTo>
                  <a:pt x="1306937" y="478155"/>
                </a:lnTo>
                <a:lnTo>
                  <a:pt x="1036319" y="478155"/>
                </a:lnTo>
                <a:lnTo>
                  <a:pt x="1013460" y="185420"/>
                </a:lnTo>
                <a:close/>
              </a:path>
              <a:path w="1798954" h="1118870">
                <a:moveTo>
                  <a:pt x="1126059" y="632460"/>
                </a:moveTo>
                <a:lnTo>
                  <a:pt x="769619" y="632460"/>
                </a:lnTo>
                <a:lnTo>
                  <a:pt x="791844" y="917575"/>
                </a:lnTo>
                <a:lnTo>
                  <a:pt x="1126059" y="632460"/>
                </a:lnTo>
                <a:close/>
              </a:path>
              <a:path w="1798954" h="1118870">
                <a:moveTo>
                  <a:pt x="1794510" y="0"/>
                </a:moveTo>
                <a:lnTo>
                  <a:pt x="1036319" y="478155"/>
                </a:lnTo>
                <a:lnTo>
                  <a:pt x="1306937" y="478155"/>
                </a:lnTo>
                <a:lnTo>
                  <a:pt x="1798954" y="58420"/>
                </a:lnTo>
                <a:lnTo>
                  <a:pt x="1794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1750" y="3677284"/>
            <a:ext cx="981074" cy="646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97835" y="3688079"/>
            <a:ext cx="544193" cy="635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53684" y="3369309"/>
            <a:ext cx="411480" cy="119380"/>
          </a:xfrm>
          <a:custGeom>
            <a:avLst/>
            <a:gdLst/>
            <a:ahLst/>
            <a:cxnLst/>
            <a:rect l="l" t="t" r="r" b="b"/>
            <a:pathLst>
              <a:path w="411479" h="119379">
                <a:moveTo>
                  <a:pt x="411480" y="0"/>
                </a:moveTo>
                <a:lnTo>
                  <a:pt x="117475" y="0"/>
                </a:lnTo>
                <a:lnTo>
                  <a:pt x="0" y="119379"/>
                </a:lnTo>
                <a:lnTo>
                  <a:pt x="292735" y="119379"/>
                </a:lnTo>
                <a:lnTo>
                  <a:pt x="411480" y="0"/>
                </a:lnTo>
                <a:close/>
              </a:path>
            </a:pathLst>
          </a:custGeom>
          <a:solidFill>
            <a:srgbClr val="B3C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43525" y="3471545"/>
            <a:ext cx="324485" cy="780415"/>
          </a:xfrm>
          <a:custGeom>
            <a:avLst/>
            <a:gdLst/>
            <a:ahLst/>
            <a:cxnLst/>
            <a:rect l="l" t="t" r="r" b="b"/>
            <a:pathLst>
              <a:path w="324485" h="780414">
                <a:moveTo>
                  <a:pt x="305435" y="779144"/>
                </a:moveTo>
                <a:lnTo>
                  <a:pt x="18415" y="779144"/>
                </a:lnTo>
                <a:lnTo>
                  <a:pt x="19685" y="779779"/>
                </a:lnTo>
                <a:lnTo>
                  <a:pt x="20320" y="780414"/>
                </a:lnTo>
                <a:lnTo>
                  <a:pt x="302895" y="780414"/>
                </a:lnTo>
                <a:lnTo>
                  <a:pt x="305435" y="779144"/>
                </a:lnTo>
                <a:close/>
              </a:path>
              <a:path w="324485" h="780414">
                <a:moveTo>
                  <a:pt x="307975" y="1269"/>
                </a:moveTo>
                <a:lnTo>
                  <a:pt x="15875" y="1269"/>
                </a:lnTo>
                <a:lnTo>
                  <a:pt x="13970" y="1904"/>
                </a:lnTo>
                <a:lnTo>
                  <a:pt x="11430" y="3174"/>
                </a:lnTo>
                <a:lnTo>
                  <a:pt x="10795" y="4444"/>
                </a:lnTo>
                <a:lnTo>
                  <a:pt x="9525" y="5079"/>
                </a:lnTo>
                <a:lnTo>
                  <a:pt x="8890" y="5714"/>
                </a:lnTo>
                <a:lnTo>
                  <a:pt x="8255" y="6984"/>
                </a:lnTo>
                <a:lnTo>
                  <a:pt x="6985" y="7619"/>
                </a:lnTo>
                <a:lnTo>
                  <a:pt x="6350" y="8889"/>
                </a:lnTo>
                <a:lnTo>
                  <a:pt x="5080" y="9524"/>
                </a:lnTo>
                <a:lnTo>
                  <a:pt x="4445" y="10794"/>
                </a:lnTo>
                <a:lnTo>
                  <a:pt x="2540" y="12699"/>
                </a:lnTo>
                <a:lnTo>
                  <a:pt x="0" y="17779"/>
                </a:lnTo>
                <a:lnTo>
                  <a:pt x="0" y="762634"/>
                </a:lnTo>
                <a:lnTo>
                  <a:pt x="2540" y="767714"/>
                </a:lnTo>
                <a:lnTo>
                  <a:pt x="3810" y="768349"/>
                </a:lnTo>
                <a:lnTo>
                  <a:pt x="4445" y="769619"/>
                </a:lnTo>
                <a:lnTo>
                  <a:pt x="6350" y="771524"/>
                </a:lnTo>
                <a:lnTo>
                  <a:pt x="6985" y="772794"/>
                </a:lnTo>
                <a:lnTo>
                  <a:pt x="8255" y="773429"/>
                </a:lnTo>
                <a:lnTo>
                  <a:pt x="8890" y="774064"/>
                </a:lnTo>
                <a:lnTo>
                  <a:pt x="9525" y="775334"/>
                </a:lnTo>
                <a:lnTo>
                  <a:pt x="10795" y="775969"/>
                </a:lnTo>
                <a:lnTo>
                  <a:pt x="11430" y="776604"/>
                </a:lnTo>
                <a:lnTo>
                  <a:pt x="13970" y="777874"/>
                </a:lnTo>
                <a:lnTo>
                  <a:pt x="15875" y="778509"/>
                </a:lnTo>
                <a:lnTo>
                  <a:pt x="17145" y="779144"/>
                </a:lnTo>
                <a:lnTo>
                  <a:pt x="306705" y="779144"/>
                </a:lnTo>
                <a:lnTo>
                  <a:pt x="311785" y="776604"/>
                </a:lnTo>
                <a:lnTo>
                  <a:pt x="312420" y="775969"/>
                </a:lnTo>
                <a:lnTo>
                  <a:pt x="313690" y="775334"/>
                </a:lnTo>
                <a:lnTo>
                  <a:pt x="315595" y="773429"/>
                </a:lnTo>
                <a:lnTo>
                  <a:pt x="316865" y="772794"/>
                </a:lnTo>
                <a:lnTo>
                  <a:pt x="318135" y="770254"/>
                </a:lnTo>
                <a:lnTo>
                  <a:pt x="319405" y="769619"/>
                </a:lnTo>
                <a:lnTo>
                  <a:pt x="320040" y="768349"/>
                </a:lnTo>
                <a:lnTo>
                  <a:pt x="320675" y="767714"/>
                </a:lnTo>
                <a:lnTo>
                  <a:pt x="322580" y="763904"/>
                </a:lnTo>
                <a:lnTo>
                  <a:pt x="322580" y="762634"/>
                </a:lnTo>
                <a:lnTo>
                  <a:pt x="323215" y="760729"/>
                </a:lnTo>
                <a:lnTo>
                  <a:pt x="323215" y="759459"/>
                </a:lnTo>
                <a:lnTo>
                  <a:pt x="323850" y="758824"/>
                </a:lnTo>
                <a:lnTo>
                  <a:pt x="323850" y="757554"/>
                </a:lnTo>
                <a:lnTo>
                  <a:pt x="324485" y="755649"/>
                </a:lnTo>
                <a:lnTo>
                  <a:pt x="324485" y="24129"/>
                </a:lnTo>
                <a:lnTo>
                  <a:pt x="323850" y="22859"/>
                </a:lnTo>
                <a:lnTo>
                  <a:pt x="323850" y="21589"/>
                </a:lnTo>
                <a:lnTo>
                  <a:pt x="323215" y="20319"/>
                </a:lnTo>
                <a:lnTo>
                  <a:pt x="323215" y="19049"/>
                </a:lnTo>
                <a:lnTo>
                  <a:pt x="322580" y="17779"/>
                </a:lnTo>
                <a:lnTo>
                  <a:pt x="322580" y="16509"/>
                </a:lnTo>
                <a:lnTo>
                  <a:pt x="320040" y="11429"/>
                </a:lnTo>
                <a:lnTo>
                  <a:pt x="317500" y="8889"/>
                </a:lnTo>
                <a:lnTo>
                  <a:pt x="316865" y="7619"/>
                </a:lnTo>
                <a:lnTo>
                  <a:pt x="315595" y="6984"/>
                </a:lnTo>
                <a:lnTo>
                  <a:pt x="314960" y="5714"/>
                </a:lnTo>
                <a:lnTo>
                  <a:pt x="312420" y="4444"/>
                </a:lnTo>
                <a:lnTo>
                  <a:pt x="311785" y="3174"/>
                </a:lnTo>
                <a:lnTo>
                  <a:pt x="307975" y="1269"/>
                </a:lnTo>
                <a:close/>
              </a:path>
              <a:path w="324485" h="780414">
                <a:moveTo>
                  <a:pt x="304165" y="0"/>
                </a:moveTo>
                <a:lnTo>
                  <a:pt x="19685" y="0"/>
                </a:lnTo>
                <a:lnTo>
                  <a:pt x="17145" y="1269"/>
                </a:lnTo>
                <a:lnTo>
                  <a:pt x="306705" y="1269"/>
                </a:lnTo>
                <a:lnTo>
                  <a:pt x="304165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42279" y="3817620"/>
            <a:ext cx="102870" cy="21590"/>
          </a:xfrm>
          <a:custGeom>
            <a:avLst/>
            <a:gdLst/>
            <a:ahLst/>
            <a:cxnLst/>
            <a:rect l="l" t="t" r="r" b="b"/>
            <a:pathLst>
              <a:path w="102870" h="21589">
                <a:moveTo>
                  <a:pt x="65405" y="20954"/>
                </a:moveTo>
                <a:lnTo>
                  <a:pt x="36830" y="20954"/>
                </a:lnTo>
                <a:lnTo>
                  <a:pt x="38735" y="21589"/>
                </a:lnTo>
                <a:lnTo>
                  <a:pt x="63500" y="21589"/>
                </a:lnTo>
                <a:lnTo>
                  <a:pt x="65405" y="20954"/>
                </a:lnTo>
                <a:close/>
              </a:path>
              <a:path w="102870" h="21589">
                <a:moveTo>
                  <a:pt x="69850" y="20319"/>
                </a:moveTo>
                <a:lnTo>
                  <a:pt x="32385" y="20319"/>
                </a:lnTo>
                <a:lnTo>
                  <a:pt x="33655" y="20954"/>
                </a:lnTo>
                <a:lnTo>
                  <a:pt x="69215" y="20954"/>
                </a:lnTo>
                <a:lnTo>
                  <a:pt x="69850" y="20319"/>
                </a:lnTo>
                <a:close/>
              </a:path>
              <a:path w="102870" h="21589">
                <a:moveTo>
                  <a:pt x="73025" y="19684"/>
                </a:moveTo>
                <a:lnTo>
                  <a:pt x="29210" y="19684"/>
                </a:lnTo>
                <a:lnTo>
                  <a:pt x="29845" y="20319"/>
                </a:lnTo>
                <a:lnTo>
                  <a:pt x="71755" y="20319"/>
                </a:lnTo>
                <a:lnTo>
                  <a:pt x="73025" y="19684"/>
                </a:lnTo>
                <a:close/>
              </a:path>
              <a:path w="102870" h="21589">
                <a:moveTo>
                  <a:pt x="76835" y="19049"/>
                </a:moveTo>
                <a:lnTo>
                  <a:pt x="25400" y="19049"/>
                </a:lnTo>
                <a:lnTo>
                  <a:pt x="26670" y="19684"/>
                </a:lnTo>
                <a:lnTo>
                  <a:pt x="75565" y="19684"/>
                </a:lnTo>
                <a:lnTo>
                  <a:pt x="76835" y="19049"/>
                </a:lnTo>
                <a:close/>
              </a:path>
              <a:path w="102870" h="21589">
                <a:moveTo>
                  <a:pt x="78740" y="18414"/>
                </a:moveTo>
                <a:lnTo>
                  <a:pt x="23495" y="18414"/>
                </a:lnTo>
                <a:lnTo>
                  <a:pt x="24765" y="19049"/>
                </a:lnTo>
                <a:lnTo>
                  <a:pt x="78105" y="19049"/>
                </a:lnTo>
                <a:lnTo>
                  <a:pt x="78740" y="18414"/>
                </a:lnTo>
                <a:close/>
              </a:path>
              <a:path w="102870" h="21589">
                <a:moveTo>
                  <a:pt x="80645" y="17779"/>
                </a:moveTo>
                <a:lnTo>
                  <a:pt x="20955" y="17779"/>
                </a:lnTo>
                <a:lnTo>
                  <a:pt x="22225" y="18414"/>
                </a:lnTo>
                <a:lnTo>
                  <a:pt x="80010" y="18414"/>
                </a:lnTo>
                <a:lnTo>
                  <a:pt x="80645" y="17779"/>
                </a:lnTo>
                <a:close/>
              </a:path>
              <a:path w="102870" h="21589">
                <a:moveTo>
                  <a:pt x="83820" y="17144"/>
                </a:moveTo>
                <a:lnTo>
                  <a:pt x="19050" y="17144"/>
                </a:lnTo>
                <a:lnTo>
                  <a:pt x="19685" y="17779"/>
                </a:lnTo>
                <a:lnTo>
                  <a:pt x="82550" y="17779"/>
                </a:lnTo>
                <a:lnTo>
                  <a:pt x="83820" y="17144"/>
                </a:lnTo>
                <a:close/>
              </a:path>
              <a:path w="102870" h="21589">
                <a:moveTo>
                  <a:pt x="88265" y="15239"/>
                </a:moveTo>
                <a:lnTo>
                  <a:pt x="13970" y="15239"/>
                </a:lnTo>
                <a:lnTo>
                  <a:pt x="17780" y="17144"/>
                </a:lnTo>
                <a:lnTo>
                  <a:pt x="84455" y="17144"/>
                </a:lnTo>
                <a:lnTo>
                  <a:pt x="85725" y="16509"/>
                </a:lnTo>
                <a:lnTo>
                  <a:pt x="86995" y="16509"/>
                </a:lnTo>
                <a:lnTo>
                  <a:pt x="88265" y="15239"/>
                </a:lnTo>
                <a:close/>
              </a:path>
              <a:path w="102870" h="21589">
                <a:moveTo>
                  <a:pt x="96520" y="10794"/>
                </a:moveTo>
                <a:lnTo>
                  <a:pt x="6350" y="10794"/>
                </a:lnTo>
                <a:lnTo>
                  <a:pt x="7620" y="12064"/>
                </a:lnTo>
                <a:lnTo>
                  <a:pt x="8890" y="12699"/>
                </a:lnTo>
                <a:lnTo>
                  <a:pt x="9525" y="13334"/>
                </a:lnTo>
                <a:lnTo>
                  <a:pt x="13335" y="15239"/>
                </a:lnTo>
                <a:lnTo>
                  <a:pt x="89535" y="15239"/>
                </a:lnTo>
                <a:lnTo>
                  <a:pt x="90170" y="14604"/>
                </a:lnTo>
                <a:lnTo>
                  <a:pt x="90805" y="14604"/>
                </a:lnTo>
                <a:lnTo>
                  <a:pt x="92075" y="13334"/>
                </a:lnTo>
                <a:lnTo>
                  <a:pt x="93980" y="12699"/>
                </a:lnTo>
                <a:lnTo>
                  <a:pt x="95250" y="12064"/>
                </a:lnTo>
                <a:lnTo>
                  <a:pt x="96520" y="10794"/>
                </a:lnTo>
                <a:close/>
              </a:path>
              <a:path w="102870" h="21589">
                <a:moveTo>
                  <a:pt x="102235" y="0"/>
                </a:moveTo>
                <a:lnTo>
                  <a:pt x="0" y="0"/>
                </a:lnTo>
                <a:lnTo>
                  <a:pt x="0" y="4444"/>
                </a:lnTo>
                <a:lnTo>
                  <a:pt x="1270" y="6984"/>
                </a:lnTo>
                <a:lnTo>
                  <a:pt x="1905" y="7619"/>
                </a:lnTo>
                <a:lnTo>
                  <a:pt x="2540" y="8889"/>
                </a:lnTo>
                <a:lnTo>
                  <a:pt x="4445" y="10794"/>
                </a:lnTo>
                <a:lnTo>
                  <a:pt x="97790" y="10794"/>
                </a:lnTo>
                <a:lnTo>
                  <a:pt x="99060" y="10159"/>
                </a:lnTo>
                <a:lnTo>
                  <a:pt x="100330" y="7619"/>
                </a:lnTo>
                <a:lnTo>
                  <a:pt x="100965" y="6984"/>
                </a:lnTo>
                <a:lnTo>
                  <a:pt x="101600" y="5714"/>
                </a:lnTo>
                <a:lnTo>
                  <a:pt x="101600" y="4444"/>
                </a:lnTo>
                <a:lnTo>
                  <a:pt x="102235" y="3809"/>
                </a:lnTo>
                <a:lnTo>
                  <a:pt x="102235" y="2539"/>
                </a:lnTo>
                <a:lnTo>
                  <a:pt x="102870" y="1904"/>
                </a:lnTo>
                <a:lnTo>
                  <a:pt x="102235" y="634"/>
                </a:lnTo>
                <a:lnTo>
                  <a:pt x="102235" y="0"/>
                </a:lnTo>
                <a:close/>
              </a:path>
            </a:pathLst>
          </a:custGeom>
          <a:solidFill>
            <a:srgbClr val="DBD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75909" y="3634740"/>
            <a:ext cx="257175" cy="89535"/>
          </a:xfrm>
          <a:custGeom>
            <a:avLst/>
            <a:gdLst/>
            <a:ahLst/>
            <a:cxnLst/>
            <a:rect l="l" t="t" r="r" b="b"/>
            <a:pathLst>
              <a:path w="257175" h="89535">
                <a:moveTo>
                  <a:pt x="0" y="89535"/>
                </a:moveTo>
                <a:lnTo>
                  <a:pt x="257175" y="89535"/>
                </a:lnTo>
                <a:lnTo>
                  <a:pt x="257175" y="0"/>
                </a:lnTo>
                <a:lnTo>
                  <a:pt x="0" y="0"/>
                </a:lnTo>
                <a:lnTo>
                  <a:pt x="0" y="89535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25084" y="3544823"/>
            <a:ext cx="90170" cy="699770"/>
          </a:xfrm>
          <a:custGeom>
            <a:avLst/>
            <a:gdLst/>
            <a:ahLst/>
            <a:cxnLst/>
            <a:rect l="l" t="t" r="r" b="b"/>
            <a:pathLst>
              <a:path w="90170" h="699770">
                <a:moveTo>
                  <a:pt x="0" y="699515"/>
                </a:moveTo>
                <a:lnTo>
                  <a:pt x="89915" y="699515"/>
                </a:lnTo>
                <a:lnTo>
                  <a:pt x="89915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solidFill>
            <a:srgbClr val="C4B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25084" y="3369564"/>
            <a:ext cx="90170" cy="175260"/>
          </a:xfrm>
          <a:custGeom>
            <a:avLst/>
            <a:gdLst/>
            <a:ahLst/>
            <a:cxnLst/>
            <a:rect l="l" t="t" r="r" b="b"/>
            <a:pathLst>
              <a:path w="90170" h="175260">
                <a:moveTo>
                  <a:pt x="0" y="175260"/>
                </a:moveTo>
                <a:lnTo>
                  <a:pt x="89915" y="175260"/>
                </a:lnTo>
                <a:lnTo>
                  <a:pt x="89915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4B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58384" y="3593591"/>
            <a:ext cx="266700" cy="62865"/>
          </a:xfrm>
          <a:custGeom>
            <a:avLst/>
            <a:gdLst/>
            <a:ahLst/>
            <a:cxnLst/>
            <a:rect l="l" t="t" r="r" b="b"/>
            <a:pathLst>
              <a:path w="266700" h="62864">
                <a:moveTo>
                  <a:pt x="0" y="62484"/>
                </a:moveTo>
                <a:lnTo>
                  <a:pt x="266700" y="62484"/>
                </a:lnTo>
                <a:lnTo>
                  <a:pt x="266700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58384" y="3534155"/>
            <a:ext cx="266700" cy="58419"/>
          </a:xfrm>
          <a:custGeom>
            <a:avLst/>
            <a:gdLst/>
            <a:ahLst/>
            <a:cxnLst/>
            <a:rect l="l" t="t" r="r" b="b"/>
            <a:pathLst>
              <a:path w="266700" h="58420">
                <a:moveTo>
                  <a:pt x="0" y="57912"/>
                </a:moveTo>
                <a:lnTo>
                  <a:pt x="266700" y="57912"/>
                </a:lnTo>
                <a:lnTo>
                  <a:pt x="266700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DBD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58384" y="3656088"/>
            <a:ext cx="266700" cy="104139"/>
          </a:xfrm>
          <a:custGeom>
            <a:avLst/>
            <a:gdLst/>
            <a:ahLst/>
            <a:cxnLst/>
            <a:rect l="l" t="t" r="r" b="b"/>
            <a:pathLst>
              <a:path w="266700" h="104139">
                <a:moveTo>
                  <a:pt x="0" y="103619"/>
                </a:moveTo>
                <a:lnTo>
                  <a:pt x="266700" y="103619"/>
                </a:lnTo>
                <a:lnTo>
                  <a:pt x="266700" y="0"/>
                </a:lnTo>
                <a:lnTo>
                  <a:pt x="0" y="0"/>
                </a:lnTo>
                <a:lnTo>
                  <a:pt x="0" y="103619"/>
                </a:lnTo>
                <a:close/>
              </a:path>
            </a:pathLst>
          </a:custGeom>
          <a:solidFill>
            <a:srgbClr val="EBD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58384" y="3760463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EBD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58384" y="3761244"/>
            <a:ext cx="266700" cy="104139"/>
          </a:xfrm>
          <a:custGeom>
            <a:avLst/>
            <a:gdLst/>
            <a:ahLst/>
            <a:cxnLst/>
            <a:rect l="l" t="t" r="r" b="b"/>
            <a:pathLst>
              <a:path w="266700" h="104139">
                <a:moveTo>
                  <a:pt x="0" y="103619"/>
                </a:moveTo>
                <a:lnTo>
                  <a:pt x="266700" y="103619"/>
                </a:lnTo>
                <a:lnTo>
                  <a:pt x="266700" y="0"/>
                </a:lnTo>
                <a:lnTo>
                  <a:pt x="0" y="0"/>
                </a:lnTo>
                <a:lnTo>
                  <a:pt x="0" y="103619"/>
                </a:lnTo>
                <a:close/>
              </a:path>
            </a:pathLst>
          </a:custGeom>
          <a:solidFill>
            <a:srgbClr val="EBD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58384" y="3865619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58384" y="3864864"/>
            <a:ext cx="218440" cy="100965"/>
          </a:xfrm>
          <a:custGeom>
            <a:avLst/>
            <a:gdLst/>
            <a:ahLst/>
            <a:cxnLst/>
            <a:rect l="l" t="t" r="r" b="b"/>
            <a:pathLst>
              <a:path w="218439" h="100964">
                <a:moveTo>
                  <a:pt x="0" y="100583"/>
                </a:moveTo>
                <a:lnTo>
                  <a:pt x="217932" y="100583"/>
                </a:lnTo>
                <a:lnTo>
                  <a:pt x="217932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74791" y="3864864"/>
            <a:ext cx="99060" cy="100965"/>
          </a:xfrm>
          <a:custGeom>
            <a:avLst/>
            <a:gdLst/>
            <a:ahLst/>
            <a:cxnLst/>
            <a:rect l="l" t="t" r="r" b="b"/>
            <a:pathLst>
              <a:path w="99060" h="100964">
                <a:moveTo>
                  <a:pt x="0" y="100583"/>
                </a:moveTo>
                <a:lnTo>
                  <a:pt x="99060" y="100583"/>
                </a:lnTo>
                <a:lnTo>
                  <a:pt x="99060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F7F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58384" y="3965447"/>
            <a:ext cx="218440" cy="172720"/>
          </a:xfrm>
          <a:custGeom>
            <a:avLst/>
            <a:gdLst/>
            <a:ahLst/>
            <a:cxnLst/>
            <a:rect l="l" t="t" r="r" b="b"/>
            <a:pathLst>
              <a:path w="218439" h="172720">
                <a:moveTo>
                  <a:pt x="0" y="172212"/>
                </a:moveTo>
                <a:lnTo>
                  <a:pt x="217932" y="172212"/>
                </a:lnTo>
                <a:lnTo>
                  <a:pt x="217932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74791" y="3965447"/>
            <a:ext cx="99060" cy="172720"/>
          </a:xfrm>
          <a:custGeom>
            <a:avLst/>
            <a:gdLst/>
            <a:ahLst/>
            <a:cxnLst/>
            <a:rect l="l" t="t" r="r" b="b"/>
            <a:pathLst>
              <a:path w="99060" h="172720">
                <a:moveTo>
                  <a:pt x="0" y="172212"/>
                </a:moveTo>
                <a:lnTo>
                  <a:pt x="99060" y="172212"/>
                </a:lnTo>
                <a:lnTo>
                  <a:pt x="99060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F7F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58384" y="4137659"/>
            <a:ext cx="218440" cy="106680"/>
          </a:xfrm>
          <a:custGeom>
            <a:avLst/>
            <a:gdLst/>
            <a:ahLst/>
            <a:cxnLst/>
            <a:rect l="l" t="t" r="r" b="b"/>
            <a:pathLst>
              <a:path w="218439" h="106679">
                <a:moveTo>
                  <a:pt x="0" y="106680"/>
                </a:moveTo>
                <a:lnTo>
                  <a:pt x="217932" y="106680"/>
                </a:lnTo>
                <a:lnTo>
                  <a:pt x="217932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74791" y="4137659"/>
            <a:ext cx="99060" cy="106680"/>
          </a:xfrm>
          <a:custGeom>
            <a:avLst/>
            <a:gdLst/>
            <a:ahLst/>
            <a:cxnLst/>
            <a:rect l="l" t="t" r="r" b="b"/>
            <a:pathLst>
              <a:path w="99060" h="106679">
                <a:moveTo>
                  <a:pt x="0" y="106680"/>
                </a:moveTo>
                <a:lnTo>
                  <a:pt x="99060" y="106680"/>
                </a:lnTo>
                <a:lnTo>
                  <a:pt x="99060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F7F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20371" y="1521933"/>
            <a:ext cx="7961630" cy="4393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635">
              <a:lnSpc>
                <a:spcPct val="100000"/>
              </a:lnSpc>
            </a:pPr>
            <a:r>
              <a:rPr dirty="0" sz="1600" spc="-20" b="1">
                <a:latin typeface="Verdana"/>
                <a:cs typeface="Verdana"/>
              </a:rPr>
              <a:t>Cor</a:t>
            </a:r>
            <a:r>
              <a:rPr dirty="0" sz="1600" spc="-15" b="1">
                <a:latin typeface="Verdana"/>
                <a:cs typeface="Verdana"/>
              </a:rPr>
              <a:t>p</a:t>
            </a:r>
            <a:r>
              <a:rPr dirty="0" sz="1600" spc="-10" b="1">
                <a:latin typeface="Verdana"/>
                <a:cs typeface="Verdana"/>
              </a:rPr>
              <a:t>o</a:t>
            </a:r>
            <a:r>
              <a:rPr dirty="0" sz="1600" spc="-15" b="1">
                <a:latin typeface="Verdana"/>
                <a:cs typeface="Verdana"/>
              </a:rPr>
              <a:t>r</a:t>
            </a:r>
            <a:r>
              <a:rPr dirty="0" sz="1600" spc="-10" b="1">
                <a:latin typeface="Verdana"/>
                <a:cs typeface="Verdana"/>
              </a:rPr>
              <a:t>ate</a:t>
            </a:r>
            <a:r>
              <a:rPr dirty="0" sz="1600" spc="-25" b="1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or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20" b="1">
                <a:latin typeface="Verdana"/>
                <a:cs typeface="Verdana"/>
              </a:rPr>
              <a:t>S</a:t>
            </a:r>
            <a:r>
              <a:rPr dirty="0" sz="1600" spc="-15" b="1">
                <a:latin typeface="Verdana"/>
                <a:cs typeface="Verdana"/>
              </a:rPr>
              <a:t>ma</a:t>
            </a:r>
            <a:r>
              <a:rPr dirty="0" sz="1600" spc="-5" b="1">
                <a:latin typeface="Verdana"/>
                <a:cs typeface="Verdana"/>
              </a:rPr>
              <a:t>l</a:t>
            </a:r>
            <a:r>
              <a:rPr dirty="0" sz="1600" spc="-10" b="1">
                <a:latin typeface="Verdana"/>
                <a:cs typeface="Verdana"/>
              </a:rPr>
              <a:t>l</a:t>
            </a:r>
            <a:r>
              <a:rPr dirty="0" sz="1600" spc="-15" b="1">
                <a:latin typeface="Verdana"/>
                <a:cs typeface="Verdana"/>
              </a:rPr>
              <a:t> </a:t>
            </a:r>
            <a:r>
              <a:rPr dirty="0" sz="1600" spc="-20" b="1">
                <a:latin typeface="Verdana"/>
                <a:cs typeface="Verdana"/>
              </a:rPr>
              <a:t>B</a:t>
            </a:r>
            <a:r>
              <a:rPr dirty="0" sz="1600" spc="-15" b="1">
                <a:latin typeface="Verdana"/>
                <a:cs typeface="Verdana"/>
              </a:rPr>
              <a:t>us</a:t>
            </a:r>
            <a:r>
              <a:rPr dirty="0" sz="1600" spc="-20" b="1">
                <a:latin typeface="Verdana"/>
                <a:cs typeface="Verdana"/>
              </a:rPr>
              <a:t>i</a:t>
            </a:r>
            <a:r>
              <a:rPr dirty="0" sz="1600" spc="-15" b="1">
                <a:latin typeface="Verdana"/>
                <a:cs typeface="Verdana"/>
              </a:rPr>
              <a:t>n</a:t>
            </a:r>
            <a:r>
              <a:rPr dirty="0" sz="1600" spc="-10" b="1">
                <a:latin typeface="Verdana"/>
                <a:cs typeface="Verdana"/>
              </a:rPr>
              <a:t>e</a:t>
            </a:r>
            <a:r>
              <a:rPr dirty="0" sz="1600" spc="-10" b="1">
                <a:latin typeface="Verdana"/>
                <a:cs typeface="Verdana"/>
              </a:rPr>
              <a:t>ss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C</a:t>
            </a:r>
            <a:r>
              <a:rPr dirty="0" sz="1600" spc="-30" b="1">
                <a:latin typeface="Verdana"/>
                <a:cs typeface="Verdana"/>
              </a:rPr>
              <a:t>l</a:t>
            </a:r>
            <a:r>
              <a:rPr dirty="0" sz="1600" spc="-5" b="1">
                <a:latin typeface="Verdana"/>
                <a:cs typeface="Verdana"/>
              </a:rPr>
              <a:t>i</a:t>
            </a:r>
            <a:r>
              <a:rPr dirty="0" sz="1600" spc="-20" b="1">
                <a:latin typeface="Verdana"/>
                <a:cs typeface="Verdana"/>
              </a:rPr>
              <a:t>e</a:t>
            </a:r>
            <a:r>
              <a:rPr dirty="0" sz="1600" spc="-10" b="1">
                <a:latin typeface="Verdana"/>
                <a:cs typeface="Verdana"/>
              </a:rPr>
              <a:t>nt</a:t>
            </a:r>
            <a:endParaRPr sz="1600">
              <a:latin typeface="Verdana"/>
              <a:cs typeface="Verdana"/>
            </a:endParaRPr>
          </a:p>
          <a:p>
            <a:pPr marL="3175635" marR="2089150" indent="4445">
              <a:lnSpc>
                <a:spcPct val="100000"/>
              </a:lnSpc>
              <a:spcBef>
                <a:spcPts val="605"/>
              </a:spcBef>
            </a:pPr>
            <a:r>
              <a:rPr dirty="0" sz="1400" spc="-5">
                <a:latin typeface="Verdana"/>
                <a:cs typeface="Verdana"/>
              </a:rPr>
              <a:t>On-</a:t>
            </a:r>
            <a:r>
              <a:rPr dirty="0" sz="1400" spc="-15">
                <a:latin typeface="Verdana"/>
                <a:cs typeface="Verdana"/>
              </a:rPr>
              <a:t>s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d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5">
                <a:latin typeface="Verdana"/>
                <a:cs typeface="Verdana"/>
              </a:rPr>
              <a:t>v</a:t>
            </a:r>
            <a:r>
              <a:rPr dirty="0" sz="1400">
                <a:latin typeface="Verdana"/>
                <a:cs typeface="Verdana"/>
              </a:rPr>
              <a:t>ice</a:t>
            </a:r>
            <a:r>
              <a:rPr dirty="0" sz="1400" spc="-5">
                <a:latin typeface="Verdana"/>
                <a:cs typeface="Verdana"/>
              </a:rPr>
              <a:t>/</a:t>
            </a:r>
            <a:r>
              <a:rPr dirty="0" sz="1400" spc="-15">
                <a:latin typeface="Verdana"/>
                <a:cs typeface="Verdana"/>
              </a:rPr>
              <a:t>s</a:t>
            </a:r>
            <a:r>
              <a:rPr dirty="0" sz="1400" spc="-5">
                <a:latin typeface="Verdana"/>
                <a:cs typeface="Verdana"/>
              </a:rPr>
              <a:t>oft</a:t>
            </a:r>
            <a:r>
              <a:rPr dirty="0" sz="1400" spc="-35">
                <a:latin typeface="Verdana"/>
                <a:cs typeface="Verdana"/>
              </a:rPr>
              <a:t>w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re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</a:t>
            </a:r>
            <a:r>
              <a:rPr dirty="0" sz="1400" spc="-15">
                <a:latin typeface="Verdana"/>
                <a:cs typeface="Verdana"/>
              </a:rPr>
              <a:t>n</a:t>
            </a:r>
            <a:r>
              <a:rPr dirty="0" sz="1400" spc="-20">
                <a:latin typeface="Verdana"/>
                <a:cs typeface="Verdana"/>
              </a:rPr>
              <a:t>v</a:t>
            </a:r>
            <a:r>
              <a:rPr dirty="0" sz="1400">
                <a:latin typeface="Verdana"/>
                <a:cs typeface="Verdana"/>
              </a:rPr>
              <a:t>ert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</a:t>
            </a:r>
            <a:r>
              <a:rPr dirty="0" sz="1400" spc="-15">
                <a:latin typeface="Verdana"/>
                <a:cs typeface="Verdana"/>
              </a:rPr>
              <a:t>c</a:t>
            </a:r>
            <a:r>
              <a:rPr dirty="0" sz="1400">
                <a:latin typeface="Verdana"/>
                <a:cs typeface="Verdana"/>
              </a:rPr>
              <a:t>co</a:t>
            </a:r>
            <a:r>
              <a:rPr dirty="0" sz="1400" spc="-5">
                <a:latin typeface="Verdana"/>
                <a:cs typeface="Verdana"/>
              </a:rPr>
              <a:t>unt</a:t>
            </a:r>
            <a:r>
              <a:rPr dirty="0" sz="1400">
                <a:latin typeface="Verdana"/>
                <a:cs typeface="Verdana"/>
              </a:rPr>
              <a:t>s</a:t>
            </a:r>
            <a:r>
              <a:rPr dirty="0" sz="1400" spc="-40">
                <a:latin typeface="Verdana"/>
                <a:cs typeface="Verdana"/>
              </a:rPr>
              <a:t> R</a:t>
            </a:r>
            <a:r>
              <a:rPr dirty="0" sz="1400">
                <a:latin typeface="Verdana"/>
                <a:cs typeface="Verdana"/>
              </a:rPr>
              <a:t>ec</a:t>
            </a:r>
            <a:r>
              <a:rPr dirty="0" sz="1400" spc="-10">
                <a:latin typeface="Verdana"/>
                <a:cs typeface="Verdana"/>
              </a:rPr>
              <a:t>e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 spc="-30">
                <a:latin typeface="Verdana"/>
                <a:cs typeface="Verdana"/>
              </a:rPr>
              <a:t>v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15">
                <a:latin typeface="Verdana"/>
                <a:cs typeface="Verdana"/>
              </a:rPr>
              <a:t>b</a:t>
            </a:r>
            <a:r>
              <a:rPr dirty="0" sz="1400">
                <a:latin typeface="Verdana"/>
                <a:cs typeface="Verdana"/>
              </a:rPr>
              <a:t>le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>
                <a:latin typeface="Verdana"/>
                <a:cs typeface="Verdana"/>
              </a:rPr>
              <a:t>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 spc="-10">
                <a:latin typeface="Verdana"/>
                <a:cs typeface="Verdana"/>
              </a:rPr>
              <a:t>C</a:t>
            </a:r>
            <a:r>
              <a:rPr dirty="0" sz="1400">
                <a:latin typeface="Verdana"/>
                <a:cs typeface="Verdana"/>
              </a:rPr>
              <a:t>H </a:t>
            </a:r>
            <a:r>
              <a:rPr dirty="0" sz="1400" spc="-10">
                <a:latin typeface="Verdana"/>
                <a:cs typeface="Verdana"/>
              </a:rPr>
              <a:t>e</a:t>
            </a:r>
            <a:r>
              <a:rPr dirty="0" sz="1400" spc="10">
                <a:latin typeface="Verdana"/>
                <a:cs typeface="Verdana"/>
              </a:rPr>
              <a:t>l</a:t>
            </a:r>
            <a:r>
              <a:rPr dirty="0" sz="1400">
                <a:latin typeface="Verdana"/>
                <a:cs typeface="Verdana"/>
              </a:rPr>
              <a:t>ec</a:t>
            </a:r>
            <a:r>
              <a:rPr dirty="0" sz="1400" spc="-15">
                <a:latin typeface="Verdana"/>
                <a:cs typeface="Verdana"/>
              </a:rPr>
              <a:t>t</a:t>
            </a:r>
            <a:r>
              <a:rPr dirty="0" sz="1400">
                <a:latin typeface="Verdana"/>
                <a:cs typeface="Verdana"/>
              </a:rPr>
              <a:t>ro</a:t>
            </a:r>
            <a:r>
              <a:rPr dirty="0" sz="1400" spc="-15">
                <a:latin typeface="Verdana"/>
                <a:cs typeface="Verdana"/>
              </a:rPr>
              <a:t>n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c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 spc="-25">
                <a:latin typeface="Verdana"/>
                <a:cs typeface="Verdana"/>
              </a:rPr>
              <a:t>r</a:t>
            </a:r>
            <a:r>
              <a:rPr dirty="0" sz="1400" spc="-5">
                <a:latin typeface="Verdana"/>
                <a:cs typeface="Verdana"/>
              </a:rPr>
              <a:t>an</a:t>
            </a:r>
            <a:r>
              <a:rPr dirty="0" sz="1400">
                <a:latin typeface="Verdana"/>
                <a:cs typeface="Verdana"/>
              </a:rPr>
              <a:t>s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c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>
                <a:latin typeface="Verdana"/>
                <a:cs typeface="Verdana"/>
              </a:rPr>
              <a:t>io</a:t>
            </a:r>
            <a:r>
              <a:rPr dirty="0" sz="1400" spc="-5">
                <a:latin typeface="Verdana"/>
                <a:cs typeface="Verdana"/>
              </a:rPr>
              <a:t>n</a:t>
            </a:r>
            <a:r>
              <a:rPr dirty="0" sz="1400">
                <a:latin typeface="Verdana"/>
                <a:cs typeface="Verdana"/>
              </a:rPr>
              <a:t>s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an</a:t>
            </a:r>
            <a:r>
              <a:rPr dirty="0" sz="1400">
                <a:latin typeface="Verdana"/>
                <a:cs typeface="Verdana"/>
              </a:rPr>
              <a:t>d</a:t>
            </a:r>
            <a:r>
              <a:rPr dirty="0" sz="1400" spc="-5">
                <a:latin typeface="Verdana"/>
                <a:cs typeface="Verdana"/>
              </a:rPr>
              <a:t>/o</a:t>
            </a:r>
            <a:r>
              <a:rPr dirty="0" sz="1400">
                <a:latin typeface="Verdana"/>
                <a:cs typeface="Verdana"/>
              </a:rPr>
              <a:t>r</a:t>
            </a:r>
            <a:r>
              <a:rPr dirty="0" sz="1400" spc="-15">
                <a:latin typeface="Verdana"/>
                <a:cs typeface="Verdana"/>
              </a:rPr>
              <a:t> d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 spc="-15">
                <a:latin typeface="Verdana"/>
                <a:cs typeface="Verdana"/>
              </a:rPr>
              <a:t>g</a:t>
            </a:r>
            <a:r>
              <a:rPr dirty="0" sz="1400" spc="20">
                <a:latin typeface="Verdana"/>
                <a:cs typeface="Verdana"/>
              </a:rPr>
              <a:t>i</a:t>
            </a:r>
            <a:r>
              <a:rPr dirty="0" sz="1400" spc="-5">
                <a:latin typeface="Verdana"/>
                <a:cs typeface="Verdana"/>
              </a:rPr>
              <a:t>t</a:t>
            </a:r>
            <a:r>
              <a:rPr dirty="0" sz="1400" spc="-20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l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i</a:t>
            </a:r>
            <a:r>
              <a:rPr dirty="0" sz="1400" spc="-10">
                <a:latin typeface="Verdana"/>
                <a:cs typeface="Verdana"/>
              </a:rPr>
              <a:t>m</a:t>
            </a:r>
            <a:r>
              <a:rPr dirty="0" sz="1400" spc="-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ges.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 marL="2281555">
              <a:lnSpc>
                <a:spcPct val="100000"/>
              </a:lnSpc>
              <a:spcBef>
                <a:spcPts val="925"/>
              </a:spcBef>
            </a:pPr>
            <a:r>
              <a:rPr dirty="0" sz="1600" spc="-20" b="1">
                <a:latin typeface="Verdana"/>
                <a:cs typeface="Verdana"/>
              </a:rPr>
              <a:t>B</a:t>
            </a:r>
            <a:r>
              <a:rPr dirty="0" sz="1600" spc="-15" b="1">
                <a:latin typeface="Verdana"/>
                <a:cs typeface="Verdana"/>
              </a:rPr>
              <a:t>ank</a:t>
            </a:r>
            <a:r>
              <a:rPr dirty="0" sz="1600" spc="-25" b="1">
                <a:latin typeface="Verdana"/>
                <a:cs typeface="Verdana"/>
              </a:rPr>
              <a:t> </a:t>
            </a:r>
            <a:r>
              <a:rPr dirty="0" sz="1600" spc="-15" b="1">
                <a:latin typeface="Verdana"/>
                <a:cs typeface="Verdana"/>
              </a:rPr>
              <a:t>Se</a:t>
            </a:r>
            <a:r>
              <a:rPr dirty="0" sz="1600" spc="-20" b="1">
                <a:latin typeface="Verdana"/>
                <a:cs typeface="Verdana"/>
              </a:rPr>
              <a:t>r</a:t>
            </a:r>
            <a:r>
              <a:rPr dirty="0" sz="1600" spc="-10" b="1">
                <a:latin typeface="Verdana"/>
                <a:cs typeface="Verdana"/>
              </a:rPr>
              <a:t>ver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r" marL="12700" marR="7049134" indent="238760">
              <a:lnSpc>
                <a:spcPct val="100000"/>
              </a:lnSpc>
              <a:spcBef>
                <a:spcPts val="1205"/>
              </a:spcBef>
            </a:pPr>
            <a:r>
              <a:rPr dirty="0" sz="1600" spc="-15" b="1">
                <a:latin typeface="Verdana"/>
                <a:cs typeface="Verdana"/>
              </a:rPr>
              <a:t>C</a:t>
            </a:r>
            <a:r>
              <a:rPr dirty="0" sz="1600" spc="-25" b="1">
                <a:latin typeface="Verdana"/>
                <a:cs typeface="Verdana"/>
              </a:rPr>
              <a:t>l</a:t>
            </a:r>
            <a:r>
              <a:rPr dirty="0" sz="1600" spc="-15" b="1">
                <a:latin typeface="Verdana"/>
                <a:cs typeface="Verdana"/>
              </a:rPr>
              <a:t>i</a:t>
            </a:r>
            <a:r>
              <a:rPr dirty="0" sz="1600" spc="-15" b="1">
                <a:latin typeface="Verdana"/>
                <a:cs typeface="Verdana"/>
              </a:rPr>
              <a:t>e</a:t>
            </a:r>
            <a:r>
              <a:rPr dirty="0" sz="1600" spc="-15" b="1">
                <a:latin typeface="Verdana"/>
                <a:cs typeface="Verdana"/>
              </a:rPr>
              <a:t>nt</a:t>
            </a:r>
            <a:r>
              <a:rPr dirty="0" sz="1600" spc="-15" b="1">
                <a:latin typeface="Verdana"/>
                <a:cs typeface="Verdana"/>
              </a:rPr>
              <a:t> </a:t>
            </a:r>
            <a:r>
              <a:rPr dirty="0" sz="1600" spc="-15" b="1">
                <a:latin typeface="Verdana"/>
                <a:cs typeface="Verdana"/>
              </a:rPr>
              <a:t>C</a:t>
            </a:r>
            <a:r>
              <a:rPr dirty="0" sz="1600" spc="-20" b="1">
                <a:latin typeface="Verdana"/>
                <a:cs typeface="Verdana"/>
              </a:rPr>
              <a:t>aptu</a:t>
            </a:r>
            <a:r>
              <a:rPr dirty="0" sz="1600" spc="-10" b="1">
                <a:latin typeface="Verdana"/>
                <a:cs typeface="Verdana"/>
              </a:rPr>
              <a:t>re</a:t>
            </a:r>
            <a:r>
              <a:rPr dirty="0" sz="1600" spc="-10" b="1">
                <a:latin typeface="Verdana"/>
                <a:cs typeface="Verdana"/>
              </a:rPr>
              <a:t> D</a:t>
            </a:r>
            <a:r>
              <a:rPr dirty="0" sz="1600" spc="-25" b="1">
                <a:latin typeface="Verdana"/>
                <a:cs typeface="Verdana"/>
              </a:rPr>
              <a:t>e</a:t>
            </a:r>
            <a:r>
              <a:rPr dirty="0" sz="1600" spc="-30" b="1">
                <a:latin typeface="Verdana"/>
                <a:cs typeface="Verdana"/>
              </a:rPr>
              <a:t>v</a:t>
            </a:r>
            <a:r>
              <a:rPr dirty="0" sz="1600" spc="-15" b="1">
                <a:latin typeface="Verdana"/>
                <a:cs typeface="Verdana"/>
              </a:rPr>
              <a:t>i</a:t>
            </a:r>
            <a:r>
              <a:rPr dirty="0" sz="1600" spc="-10" b="1">
                <a:latin typeface="Verdana"/>
                <a:cs typeface="Verdana"/>
              </a:rPr>
              <a:t>ce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00">
              <a:latin typeface="Times New Roman"/>
              <a:cs typeface="Times New Roman"/>
            </a:endParaRPr>
          </a:p>
          <a:p>
            <a:pPr marL="4923790" marR="5080">
              <a:lnSpc>
                <a:spcPct val="100000"/>
              </a:lnSpc>
            </a:pPr>
            <a:r>
              <a:rPr dirty="0" sz="1400" b="1" i="1">
                <a:latin typeface="Verdana"/>
                <a:cs typeface="Verdana"/>
              </a:rPr>
              <a:t>Ide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l</a:t>
            </a:r>
            <a:r>
              <a:rPr dirty="0" sz="1400" spc="-4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fo</a:t>
            </a:r>
            <a:r>
              <a:rPr dirty="0" sz="1400" b="1" i="1">
                <a:latin typeface="Verdana"/>
                <a:cs typeface="Verdana"/>
              </a:rPr>
              <a:t>r</a:t>
            </a:r>
            <a:r>
              <a:rPr dirty="0" sz="1400" spc="-1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c</a:t>
            </a:r>
            <a:r>
              <a:rPr dirty="0" sz="1400" spc="-5" b="1" i="1">
                <a:latin typeface="Verdana"/>
                <a:cs typeface="Verdana"/>
              </a:rPr>
              <a:t>o</a:t>
            </a:r>
            <a:r>
              <a:rPr dirty="0" sz="1400" b="1" i="1">
                <a:latin typeface="Verdana"/>
                <a:cs typeface="Verdana"/>
              </a:rPr>
              <a:t>m</a:t>
            </a:r>
            <a:r>
              <a:rPr dirty="0" sz="1400" spc="-10" b="1" i="1">
                <a:latin typeface="Verdana"/>
                <a:cs typeface="Verdana"/>
              </a:rPr>
              <a:t>m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5" b="1" i="1">
                <a:latin typeface="Verdana"/>
                <a:cs typeface="Verdana"/>
              </a:rPr>
              <a:t>r</a:t>
            </a:r>
            <a:r>
              <a:rPr dirty="0" sz="1400" b="1" i="1">
                <a:latin typeface="Verdana"/>
                <a:cs typeface="Verdana"/>
              </a:rPr>
              <a:t>c</a:t>
            </a:r>
            <a:r>
              <a:rPr dirty="0" sz="1400" spc="-5" b="1" i="1">
                <a:latin typeface="Verdana"/>
                <a:cs typeface="Verdana"/>
              </a:rPr>
              <a:t>ia</a:t>
            </a:r>
            <a:r>
              <a:rPr dirty="0" sz="1400" b="1" i="1">
                <a:latin typeface="Verdana"/>
                <a:cs typeface="Verdana"/>
              </a:rPr>
              <a:t>l</a:t>
            </a:r>
            <a:r>
              <a:rPr dirty="0" sz="1400" spc="-25" b="1" i="1">
                <a:latin typeface="Verdana"/>
                <a:cs typeface="Verdana"/>
              </a:rPr>
              <a:t> </a:t>
            </a:r>
            <a:r>
              <a:rPr dirty="0" sz="1400" spc="-1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cc</a:t>
            </a:r>
            <a:r>
              <a:rPr dirty="0" sz="1400" spc="-5" b="1" i="1">
                <a:latin typeface="Verdana"/>
                <a:cs typeface="Verdana"/>
              </a:rPr>
              <a:t>ou</a:t>
            </a:r>
            <a:r>
              <a:rPr dirty="0" sz="1400" spc="-20" b="1" i="1">
                <a:latin typeface="Verdana"/>
                <a:cs typeface="Verdana"/>
              </a:rPr>
              <a:t>n</a:t>
            </a:r>
            <a:r>
              <a:rPr dirty="0" sz="1400" spc="-5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s</a:t>
            </a:r>
            <a:r>
              <a:rPr dirty="0" sz="140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t</a:t>
            </a:r>
            <a:r>
              <a:rPr dirty="0" sz="1400" b="1" i="1">
                <a:latin typeface="Verdana"/>
                <a:cs typeface="Verdana"/>
              </a:rPr>
              <a:t>o</a:t>
            </a:r>
            <a:r>
              <a:rPr dirty="0" sz="1400" spc="-5" b="1" i="1">
                <a:latin typeface="Verdana"/>
                <a:cs typeface="Verdana"/>
              </a:rPr>
              <a:t> r</a:t>
            </a:r>
            <a:r>
              <a:rPr dirty="0" sz="1400" b="1" i="1">
                <a:latin typeface="Verdana"/>
                <a:cs typeface="Verdana"/>
              </a:rPr>
              <a:t>ed</a:t>
            </a:r>
            <a:r>
              <a:rPr dirty="0" sz="1400" spc="-20" b="1" i="1">
                <a:latin typeface="Verdana"/>
                <a:cs typeface="Verdana"/>
              </a:rPr>
              <a:t>u</a:t>
            </a:r>
            <a:r>
              <a:rPr dirty="0" sz="1400" b="1" i="1">
                <a:latin typeface="Verdana"/>
                <a:cs typeface="Verdana"/>
              </a:rPr>
              <a:t>ce</a:t>
            </a:r>
            <a:r>
              <a:rPr dirty="0" sz="1400" spc="-35" b="1" i="1">
                <a:latin typeface="Verdana"/>
                <a:cs typeface="Verdana"/>
              </a:rPr>
              <a:t> </a:t>
            </a:r>
            <a:r>
              <a:rPr dirty="0" sz="1400" b="1" i="1">
                <a:latin typeface="Verdana"/>
                <a:cs typeface="Verdana"/>
              </a:rPr>
              <a:t>p</a:t>
            </a:r>
            <a:r>
              <a:rPr dirty="0" sz="1400" spc="-5" b="1" i="1">
                <a:latin typeface="Verdana"/>
                <a:cs typeface="Verdana"/>
              </a:rPr>
              <a:t>ro</a:t>
            </a:r>
            <a:r>
              <a:rPr dirty="0" sz="1400" spc="-10" b="1" i="1">
                <a:latin typeface="Verdana"/>
                <a:cs typeface="Verdana"/>
              </a:rPr>
              <a:t>ce</a:t>
            </a:r>
            <a:r>
              <a:rPr dirty="0" sz="1400" spc="-5" b="1" i="1">
                <a:latin typeface="Verdana"/>
                <a:cs typeface="Verdana"/>
              </a:rPr>
              <a:t>ssin</a:t>
            </a:r>
            <a:r>
              <a:rPr dirty="0" sz="1400" b="1" i="1">
                <a:latin typeface="Verdana"/>
                <a:cs typeface="Verdana"/>
              </a:rPr>
              <a:t>g</a:t>
            </a:r>
            <a:r>
              <a:rPr dirty="0" sz="1400" spc="-35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ti</a:t>
            </a:r>
            <a:r>
              <a:rPr dirty="0" sz="1400" spc="-10" b="1" i="1">
                <a:latin typeface="Verdana"/>
                <a:cs typeface="Verdana"/>
              </a:rPr>
              <a:t>m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5" b="1" i="1">
                <a:latin typeface="Verdana"/>
                <a:cs typeface="Verdana"/>
              </a:rPr>
              <a:t> </a:t>
            </a:r>
            <a:r>
              <a:rPr dirty="0" sz="1400" spc="-15" b="1" i="1">
                <a:latin typeface="Verdana"/>
                <a:cs typeface="Verdana"/>
              </a:rPr>
              <a:t>a</a:t>
            </a:r>
            <a:r>
              <a:rPr dirty="0" sz="1400" spc="-5" b="1" i="1">
                <a:latin typeface="Verdana"/>
                <a:cs typeface="Verdana"/>
              </a:rPr>
              <a:t>n</a:t>
            </a:r>
            <a:r>
              <a:rPr dirty="0" sz="1400" b="1" i="1">
                <a:latin typeface="Verdana"/>
                <a:cs typeface="Verdana"/>
              </a:rPr>
              <a:t>d</a:t>
            </a:r>
            <a:r>
              <a:rPr dirty="0" sz="1400" b="1" i="1">
                <a:latin typeface="Verdana"/>
                <a:cs typeface="Verdana"/>
              </a:rPr>
              <a:t> e</a:t>
            </a:r>
            <a:r>
              <a:rPr dirty="0" sz="1400" spc="-5" b="1" i="1">
                <a:latin typeface="Verdana"/>
                <a:cs typeface="Verdana"/>
              </a:rPr>
              <a:t>rror</a:t>
            </a:r>
            <a:r>
              <a:rPr dirty="0" sz="1400" b="1" i="1">
                <a:latin typeface="Verdana"/>
                <a:cs typeface="Verdana"/>
              </a:rPr>
              <a:t>s</a:t>
            </a:r>
            <a:r>
              <a:rPr dirty="0" sz="1400" spc="-5" b="1" i="1">
                <a:latin typeface="Verdana"/>
                <a:cs typeface="Verdana"/>
              </a:rPr>
              <a:t> </a:t>
            </a:r>
            <a:r>
              <a:rPr dirty="0" sz="1400" spc="5" b="1" i="1">
                <a:latin typeface="Verdana"/>
                <a:cs typeface="Verdana"/>
              </a:rPr>
              <a:t>w</a:t>
            </a:r>
            <a:r>
              <a:rPr dirty="0" sz="1400" spc="-5" b="1" i="1">
                <a:latin typeface="Verdana"/>
                <a:cs typeface="Verdana"/>
              </a:rPr>
              <a:t>hi</a:t>
            </a:r>
            <a:r>
              <a:rPr dirty="0" sz="1400" spc="-15" b="1" i="1">
                <a:latin typeface="Verdana"/>
                <a:cs typeface="Verdana"/>
              </a:rPr>
              <a:t>l</a:t>
            </a:r>
            <a:r>
              <a:rPr dirty="0" sz="1400" b="1" i="1">
                <a:latin typeface="Verdana"/>
                <a:cs typeface="Verdana"/>
              </a:rPr>
              <a:t>e</a:t>
            </a:r>
            <a:r>
              <a:rPr dirty="0" sz="1400" spc="-35" b="1" i="1">
                <a:latin typeface="Verdana"/>
                <a:cs typeface="Verdana"/>
              </a:rPr>
              <a:t> </a:t>
            </a:r>
            <a:r>
              <a:rPr dirty="0" sz="1400" spc="-15" b="1" i="1">
                <a:latin typeface="Verdana"/>
                <a:cs typeface="Verdana"/>
              </a:rPr>
              <a:t>i</a:t>
            </a:r>
            <a:r>
              <a:rPr dirty="0" sz="1400" spc="-10" b="1" i="1">
                <a:latin typeface="Verdana"/>
                <a:cs typeface="Verdana"/>
              </a:rPr>
              <a:t>m</a:t>
            </a:r>
            <a:r>
              <a:rPr dirty="0" sz="1400" b="1" i="1">
                <a:latin typeface="Verdana"/>
                <a:cs typeface="Verdana"/>
              </a:rPr>
              <a:t>p</a:t>
            </a:r>
            <a:r>
              <a:rPr dirty="0" sz="1400" spc="-5" b="1" i="1">
                <a:latin typeface="Verdana"/>
                <a:cs typeface="Verdana"/>
              </a:rPr>
              <a:t>ro</a:t>
            </a:r>
            <a:r>
              <a:rPr dirty="0" sz="1400" b="1" i="1">
                <a:latin typeface="Verdana"/>
                <a:cs typeface="Verdana"/>
              </a:rPr>
              <a:t>v</a:t>
            </a:r>
            <a:r>
              <a:rPr dirty="0" sz="1400" spc="-5" b="1" i="1">
                <a:latin typeface="Verdana"/>
                <a:cs typeface="Verdana"/>
              </a:rPr>
              <a:t>in</a:t>
            </a:r>
            <a:r>
              <a:rPr dirty="0" sz="1400" b="1" i="1">
                <a:latin typeface="Verdana"/>
                <a:cs typeface="Verdana"/>
              </a:rPr>
              <a:t>g</a:t>
            </a:r>
            <a:r>
              <a:rPr dirty="0" sz="1400" spc="-1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fu</a:t>
            </a:r>
            <a:r>
              <a:rPr dirty="0" sz="1400" spc="-20" b="1" i="1">
                <a:latin typeface="Verdana"/>
                <a:cs typeface="Verdana"/>
              </a:rPr>
              <a:t>n</a:t>
            </a:r>
            <a:r>
              <a:rPr dirty="0" sz="1400" b="1" i="1">
                <a:latin typeface="Verdana"/>
                <a:cs typeface="Verdana"/>
              </a:rPr>
              <a:t>ds</a:t>
            </a:r>
            <a:r>
              <a:rPr dirty="0" sz="1400" b="1" i="1">
                <a:latin typeface="Verdana"/>
                <a:cs typeface="Verdana"/>
              </a:rPr>
              <a:t> </a:t>
            </a:r>
            <a:r>
              <a:rPr dirty="0" sz="1400" spc="-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v</a:t>
            </a:r>
            <a:r>
              <a:rPr dirty="0" sz="1400" spc="-5" b="1" i="1">
                <a:latin typeface="Verdana"/>
                <a:cs typeface="Verdana"/>
              </a:rPr>
              <a:t>ail</a:t>
            </a:r>
            <a:r>
              <a:rPr dirty="0" sz="1400" spc="-15" b="1" i="1">
                <a:latin typeface="Verdana"/>
                <a:cs typeface="Verdana"/>
              </a:rPr>
              <a:t>a</a:t>
            </a:r>
            <a:r>
              <a:rPr dirty="0" sz="1400" b="1" i="1">
                <a:latin typeface="Verdana"/>
                <a:cs typeface="Verdana"/>
              </a:rPr>
              <a:t>bili</a:t>
            </a:r>
            <a:r>
              <a:rPr dirty="0" sz="1400" spc="-5" b="1" i="1">
                <a:latin typeface="Verdana"/>
                <a:cs typeface="Verdana"/>
              </a:rPr>
              <a:t>ty</a:t>
            </a:r>
            <a:r>
              <a:rPr dirty="0" sz="1400" b="1" i="1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550">
              <a:latin typeface="Times New Roman"/>
              <a:cs typeface="Times New Roman"/>
            </a:endParaRPr>
          </a:p>
          <a:p>
            <a:pPr marL="1252855">
              <a:lnSpc>
                <a:spcPct val="100000"/>
              </a:lnSpc>
            </a:pPr>
            <a:r>
              <a:rPr dirty="0" sz="1600" spc="-20" b="1">
                <a:latin typeface="Verdana"/>
                <a:cs typeface="Verdana"/>
              </a:rPr>
              <a:t>[C</a:t>
            </a:r>
            <a:r>
              <a:rPr dirty="0" sz="1600" spc="-20" b="1">
                <a:latin typeface="Verdana"/>
                <a:cs typeface="Verdana"/>
              </a:rPr>
              <a:t>li</a:t>
            </a:r>
            <a:r>
              <a:rPr dirty="0" sz="1600" spc="-20" b="1">
                <a:latin typeface="Verdana"/>
                <a:cs typeface="Verdana"/>
              </a:rPr>
              <a:t>e</a:t>
            </a:r>
            <a:r>
              <a:rPr dirty="0" sz="1600" spc="-10" b="1">
                <a:latin typeface="Verdana"/>
                <a:cs typeface="Verdana"/>
              </a:rPr>
              <a:t>nt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spc="-15" b="1">
                <a:latin typeface="Verdana"/>
                <a:cs typeface="Verdana"/>
              </a:rPr>
              <a:t>Ser</a:t>
            </a:r>
            <a:r>
              <a:rPr dirty="0" sz="1600" spc="-10" b="1">
                <a:latin typeface="Verdana"/>
                <a:cs typeface="Verdana"/>
              </a:rPr>
              <a:t>ve</a:t>
            </a:r>
            <a:r>
              <a:rPr dirty="0" sz="1600" spc="-15" b="1">
                <a:latin typeface="Verdana"/>
                <a:cs typeface="Verdana"/>
              </a:rPr>
              <a:t>r</a:t>
            </a:r>
            <a:r>
              <a:rPr dirty="0" sz="1600" spc="-10" b="1">
                <a:latin typeface="Verdana"/>
                <a:cs typeface="Verdana"/>
              </a:rPr>
              <a:t>]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890"/>
            <a:ext cx="9143998" cy="95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10"/>
              <a:t>i</a:t>
            </a:r>
            <a:r>
              <a:rPr dirty="0"/>
              <a:t>ni</a:t>
            </a:r>
            <a:r>
              <a:rPr dirty="0" spc="5"/>
              <a:t> </a:t>
            </a:r>
            <a:r>
              <a:rPr dirty="0" spc="-5"/>
              <a:t>sc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15"/>
              <a:t>n</a:t>
            </a:r>
            <a:r>
              <a:rPr dirty="0" spc="-5"/>
              <a:t>er</a:t>
            </a:r>
            <a:r>
              <a:rPr dirty="0"/>
              <a:t>s</a:t>
            </a:r>
            <a:r>
              <a:rPr dirty="0" spc="15"/>
              <a:t> </a:t>
            </a:r>
            <a:r>
              <a:rPr dirty="0"/>
              <a:t>b</a:t>
            </a:r>
            <a:r>
              <a:rPr dirty="0" spc="-5"/>
              <a:t>eyo</a:t>
            </a:r>
            <a:r>
              <a:rPr dirty="0"/>
              <a:t>nd</a:t>
            </a:r>
            <a:r>
              <a:rPr dirty="0" spc="35"/>
              <a:t> </a:t>
            </a:r>
            <a:r>
              <a:rPr dirty="0" spc="-5"/>
              <a:t>c</a:t>
            </a:r>
            <a:r>
              <a:rPr dirty="0"/>
              <a:t>h</a:t>
            </a:r>
            <a:r>
              <a:rPr dirty="0" spc="-5"/>
              <a:t>ec</a:t>
            </a:r>
            <a:r>
              <a:rPr dirty="0"/>
              <a:t>k p</a:t>
            </a:r>
            <a:r>
              <a:rPr dirty="0" spc="-5"/>
              <a:t>rocess</a:t>
            </a:r>
            <a:r>
              <a:rPr dirty="0" spc="-10"/>
              <a:t>i</a:t>
            </a:r>
            <a:r>
              <a:rPr dirty="0" spc="15"/>
              <a:t>n</a:t>
            </a:r>
            <a:r>
              <a:rPr dirty="0"/>
              <a:t>g</a:t>
            </a:r>
          </a:p>
        </p:txBody>
      </p:sp>
      <p:sp>
        <p:nvSpPr>
          <p:cNvPr id="5" name="object 5"/>
          <p:cNvSpPr/>
          <p:nvPr/>
        </p:nvSpPr>
        <p:spPr>
          <a:xfrm>
            <a:off x="4135120" y="3279140"/>
            <a:ext cx="936625" cy="553085"/>
          </a:xfrm>
          <a:custGeom>
            <a:avLst/>
            <a:gdLst/>
            <a:ahLst/>
            <a:cxnLst/>
            <a:rect l="l" t="t" r="r" b="b"/>
            <a:pathLst>
              <a:path w="936625" h="553085">
                <a:moveTo>
                  <a:pt x="936625" y="276225"/>
                </a:moveTo>
                <a:lnTo>
                  <a:pt x="0" y="276225"/>
                </a:lnTo>
                <a:lnTo>
                  <a:pt x="467995" y="553085"/>
                </a:lnTo>
                <a:lnTo>
                  <a:pt x="936625" y="276225"/>
                </a:lnTo>
                <a:close/>
              </a:path>
              <a:path w="936625" h="553085">
                <a:moveTo>
                  <a:pt x="702310" y="0"/>
                </a:moveTo>
                <a:lnTo>
                  <a:pt x="233680" y="0"/>
                </a:lnTo>
                <a:lnTo>
                  <a:pt x="233680" y="276225"/>
                </a:lnTo>
                <a:lnTo>
                  <a:pt x="702310" y="276225"/>
                </a:lnTo>
                <a:lnTo>
                  <a:pt x="702310" y="0"/>
                </a:lnTo>
                <a:close/>
              </a:path>
            </a:pathLst>
          </a:custGeom>
          <a:solidFill>
            <a:srgbClr val="228D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8300" y="1189605"/>
            <a:ext cx="7278370" cy="1936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28DD2"/>
              </a:buClr>
              <a:buFont typeface="Wingdings"/>
              <a:buChar char=""/>
              <a:tabLst>
                <a:tab pos="357505" algn="l"/>
              </a:tabLst>
            </a:pPr>
            <a:r>
              <a:rPr dirty="0" sz="1800" spc="-10">
                <a:latin typeface="Verdana"/>
                <a:cs typeface="Verdana"/>
              </a:rPr>
              <a:t>M</a:t>
            </a:r>
            <a:r>
              <a:rPr dirty="0" sz="1800" spc="-5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C</a:t>
            </a:r>
            <a:r>
              <a:rPr dirty="0" sz="1800" spc="-5">
                <a:latin typeface="Verdana"/>
                <a:cs typeface="Verdana"/>
              </a:rPr>
              <a:t>R</a:t>
            </a:r>
            <a:r>
              <a:rPr dirty="0" sz="1800">
                <a:latin typeface="Verdana"/>
                <a:cs typeface="Verdana"/>
              </a:rPr>
              <a:t>,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 spc="-10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 spc="-5">
                <a:latin typeface="Verdana"/>
                <a:cs typeface="Verdana"/>
              </a:rPr>
              <a:t>arco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ng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228DD2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 sz="1800" spc="5">
                <a:latin typeface="Verdana"/>
                <a:cs typeface="Verdana"/>
              </a:rPr>
              <a:t>S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10">
                <a:latin typeface="Verdana"/>
                <a:cs typeface="Verdana"/>
              </a:rPr>
              <a:t>g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l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 mu</a:t>
            </a:r>
            <a:r>
              <a:rPr dirty="0" sz="1800" spc="20">
                <a:latin typeface="Verdana"/>
                <a:cs typeface="Verdana"/>
              </a:rPr>
              <a:t>l</a:t>
            </a:r>
            <a:r>
              <a:rPr dirty="0" sz="1800" spc="-15">
                <a:latin typeface="Verdana"/>
                <a:cs typeface="Verdana"/>
              </a:rPr>
              <a:t>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20">
                <a:latin typeface="Verdana"/>
                <a:cs typeface="Verdana"/>
              </a:rPr>
              <a:t>p</a:t>
            </a:r>
            <a:r>
              <a:rPr dirty="0" sz="1800" spc="20">
                <a:latin typeface="Verdana"/>
                <a:cs typeface="Verdana"/>
              </a:rPr>
              <a:t>l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l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(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5">
                <a:latin typeface="Verdana"/>
                <a:cs typeface="Verdana"/>
              </a:rPr>
              <a:t>G</a:t>
            </a:r>
            <a:r>
              <a:rPr dirty="0" sz="180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)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ng</a:t>
            </a:r>
            <a:endParaRPr sz="1800">
              <a:latin typeface="Verdana"/>
              <a:cs typeface="Verdana"/>
            </a:endParaRPr>
          </a:p>
          <a:p>
            <a:pPr marL="355600" marR="28575" indent="-342900">
              <a:lnSpc>
                <a:spcPct val="100000"/>
              </a:lnSpc>
              <a:spcBef>
                <a:spcPts val="610"/>
              </a:spcBef>
              <a:buClr>
                <a:srgbClr val="228DD2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C</a:t>
            </a:r>
            <a:r>
              <a:rPr dirty="0" sz="1800" spc="-5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m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10">
                <a:latin typeface="Verdana"/>
                <a:cs typeface="Verdana"/>
              </a:rPr>
              <a:t>b</a:t>
            </a:r>
            <a:r>
              <a:rPr dirty="0" sz="1800" spc="10">
                <a:latin typeface="Verdana"/>
                <a:cs typeface="Verdana"/>
              </a:rPr>
              <a:t>il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y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h 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um</a:t>
            </a:r>
            <a:r>
              <a:rPr dirty="0" sz="1800" spc="-2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up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-5">
                <a:latin typeface="Verdana"/>
                <a:cs typeface="Verdana"/>
              </a:rPr>
              <a:t>3</a:t>
            </a:r>
            <a:r>
              <a:rPr dirty="0" sz="1800" spc="-20">
                <a:latin typeface="Verdana"/>
                <a:cs typeface="Verdana"/>
              </a:rPr>
              <a:t>3</a:t>
            </a:r>
            <a:r>
              <a:rPr dirty="0" sz="1800">
                <a:latin typeface="Verdana"/>
                <a:cs typeface="Verdana"/>
              </a:rPr>
              <a:t>0</a:t>
            </a:r>
            <a:r>
              <a:rPr dirty="0" sz="1800" spc="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mm x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1</a:t>
            </a:r>
            <a:r>
              <a:rPr dirty="0" sz="1800" spc="-10">
                <a:latin typeface="Verdana"/>
                <a:cs typeface="Verdana"/>
              </a:rPr>
              <a:t>0</a:t>
            </a:r>
            <a:r>
              <a:rPr dirty="0" sz="1800">
                <a:latin typeface="Verdana"/>
                <a:cs typeface="Verdana"/>
              </a:rPr>
              <a:t>5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mm </a:t>
            </a:r>
            <a:r>
              <a:rPr dirty="0" sz="1800" spc="-5">
                <a:latin typeface="Verdana"/>
                <a:cs typeface="Verdana"/>
              </a:rPr>
              <a:t>(</a:t>
            </a:r>
            <a:r>
              <a:rPr dirty="0" sz="1800" spc="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6</a:t>
            </a:r>
            <a:r>
              <a:rPr dirty="0" sz="1800">
                <a:latin typeface="Verdana"/>
                <a:cs typeface="Verdana"/>
              </a:rPr>
              <a:t> h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10">
                <a:latin typeface="Verdana"/>
                <a:cs typeface="Verdana"/>
              </a:rPr>
              <a:t>g</a:t>
            </a:r>
            <a:r>
              <a:rPr dirty="0" sz="1800">
                <a:latin typeface="Verdana"/>
                <a:cs typeface="Verdana"/>
              </a:rPr>
              <a:t>h</a:t>
            </a:r>
            <a:r>
              <a:rPr dirty="0" sz="1800" spc="-5">
                <a:latin typeface="Verdana"/>
                <a:cs typeface="Verdana"/>
              </a:rPr>
              <a:t>t)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85"/>
              </a:spcBef>
              <a:buClr>
                <a:srgbClr val="228DD2"/>
              </a:buClr>
              <a:buFont typeface="Wingdings"/>
              <a:buChar char=""/>
              <a:tabLst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Au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-5">
                <a:latin typeface="Verdana"/>
                <a:cs typeface="Verdana"/>
              </a:rPr>
              <a:t>-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tat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on 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ff</a:t>
            </a:r>
            <a:r>
              <a:rPr dirty="0" sz="1800" spc="-2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r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nt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q</a:t>
            </a:r>
            <a:r>
              <a:rPr dirty="0" sz="1800">
                <a:latin typeface="Verdana"/>
                <a:cs typeface="Verdana"/>
              </a:rPr>
              <a:t>u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 spc="10">
                <a:latin typeface="Verdana"/>
                <a:cs typeface="Verdana"/>
              </a:rPr>
              <a:t>l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s </a:t>
            </a:r>
            <a:r>
              <a:rPr dirty="0" sz="1800" spc="-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nd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h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>
                <a:latin typeface="Verdana"/>
                <a:cs typeface="Verdana"/>
              </a:rPr>
              <a:t>kn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356870" indent="-344170">
              <a:lnSpc>
                <a:spcPct val="100000"/>
              </a:lnSpc>
              <a:spcBef>
                <a:spcPts val="610"/>
              </a:spcBef>
              <a:buClr>
                <a:srgbClr val="228DD2"/>
              </a:buClr>
              <a:buFont typeface="Wingdings"/>
              <a:buChar char=""/>
              <a:tabLst>
                <a:tab pos="357505" algn="l"/>
              </a:tabLst>
            </a:pPr>
            <a:r>
              <a:rPr dirty="0" sz="1800">
                <a:latin typeface="Verdana"/>
                <a:cs typeface="Verdana"/>
              </a:rPr>
              <a:t>2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 spc="-5">
                <a:latin typeface="Verdana"/>
                <a:cs typeface="Verdana"/>
              </a:rPr>
              <a:t>oc</a:t>
            </a:r>
            <a:r>
              <a:rPr dirty="0" sz="1800">
                <a:latin typeface="Verdana"/>
                <a:cs typeface="Verdana"/>
              </a:rPr>
              <a:t>k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s for </a:t>
            </a:r>
            <a:r>
              <a:rPr dirty="0" sz="1800" spc="-10">
                <a:latin typeface="Verdana"/>
                <a:cs typeface="Verdana"/>
              </a:rPr>
              <a:t>p</a:t>
            </a:r>
            <a:r>
              <a:rPr dirty="0" sz="1800">
                <a:latin typeface="Verdana"/>
                <a:cs typeface="Verdana"/>
              </a:rPr>
              <a:t>hy</a:t>
            </a:r>
            <a:r>
              <a:rPr dirty="0" sz="1800" spc="-5">
                <a:latin typeface="Verdana"/>
                <a:cs typeface="Verdana"/>
              </a:rPr>
              <a:t>s</a:t>
            </a:r>
            <a:r>
              <a:rPr dirty="0" sz="1800" spc="20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c</a:t>
            </a:r>
            <a:r>
              <a:rPr dirty="0" sz="1800" spc="-1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wh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n n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 spc="-20">
                <a:latin typeface="Verdana"/>
                <a:cs typeface="Verdana"/>
              </a:rPr>
              <a:t>e</a:t>
            </a:r>
            <a:r>
              <a:rPr dirty="0" sz="1800" spc="-10">
                <a:latin typeface="Verdana"/>
                <a:cs typeface="Verdana"/>
              </a:rPr>
              <a:t>d</a:t>
            </a:r>
            <a:r>
              <a:rPr dirty="0" sz="1800" spc="5">
                <a:latin typeface="Verdana"/>
                <a:cs typeface="Verdana"/>
              </a:rPr>
              <a:t>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5572" y="3992336"/>
            <a:ext cx="3326765" cy="174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1600" spc="-20">
                <a:solidFill>
                  <a:srgbClr val="228DD2"/>
                </a:solidFill>
                <a:latin typeface="Verdana"/>
                <a:cs typeface="Verdana"/>
              </a:rPr>
              <a:t>E</a:t>
            </a:r>
            <a:r>
              <a:rPr dirty="0" sz="1600" spc="-10">
                <a:solidFill>
                  <a:srgbClr val="228DD2"/>
                </a:solidFill>
                <a:latin typeface="Verdana"/>
                <a:cs typeface="Verdana"/>
              </a:rPr>
              <a:t>xa</a:t>
            </a:r>
            <a:r>
              <a:rPr dirty="0" sz="1600" spc="-25">
                <a:solidFill>
                  <a:srgbClr val="228DD2"/>
                </a:solidFill>
                <a:latin typeface="Verdana"/>
                <a:cs typeface="Verdana"/>
              </a:rPr>
              <a:t>m</a:t>
            </a:r>
            <a:r>
              <a:rPr dirty="0" sz="1600" spc="-10">
                <a:solidFill>
                  <a:srgbClr val="228DD2"/>
                </a:solidFill>
                <a:latin typeface="Verdana"/>
                <a:cs typeface="Verdana"/>
              </a:rPr>
              <a:t>p</a:t>
            </a:r>
            <a:r>
              <a:rPr dirty="0" sz="1600">
                <a:solidFill>
                  <a:srgbClr val="228DD2"/>
                </a:solidFill>
                <a:latin typeface="Verdana"/>
                <a:cs typeface="Verdana"/>
              </a:rPr>
              <a:t>l</a:t>
            </a:r>
            <a:r>
              <a:rPr dirty="0" sz="1600" spc="-15">
                <a:solidFill>
                  <a:srgbClr val="228DD2"/>
                </a:solidFill>
                <a:latin typeface="Verdana"/>
                <a:cs typeface="Verdana"/>
              </a:rPr>
              <a:t>e</a:t>
            </a:r>
            <a:r>
              <a:rPr dirty="0" sz="1600" spc="-10">
                <a:solidFill>
                  <a:srgbClr val="228DD2"/>
                </a:solidFill>
                <a:latin typeface="Verdana"/>
                <a:cs typeface="Verdana"/>
              </a:rPr>
              <a:t>s</a:t>
            </a:r>
            <a:r>
              <a:rPr dirty="0" sz="1600" spc="-40">
                <a:solidFill>
                  <a:srgbClr val="228DD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228DD2"/>
                </a:solidFill>
                <a:latin typeface="Verdana"/>
                <a:cs typeface="Verdana"/>
              </a:rPr>
              <a:t>of</a:t>
            </a:r>
            <a:r>
              <a:rPr dirty="0" sz="1600">
                <a:solidFill>
                  <a:srgbClr val="228DD2"/>
                </a:solidFill>
                <a:latin typeface="Verdana"/>
                <a:cs typeface="Verdana"/>
              </a:rPr>
              <a:t> </a:t>
            </a:r>
            <a:r>
              <a:rPr dirty="0" sz="1600" spc="-15" b="1" i="1">
                <a:solidFill>
                  <a:srgbClr val="228DD2"/>
                </a:solidFill>
                <a:latin typeface="Verdana"/>
                <a:cs typeface="Verdana"/>
              </a:rPr>
              <a:t>n</a:t>
            </a:r>
            <a:r>
              <a:rPr dirty="0" sz="1600" spc="-20" b="1" i="1">
                <a:solidFill>
                  <a:srgbClr val="228DD2"/>
                </a:solidFill>
                <a:latin typeface="Verdana"/>
                <a:cs typeface="Verdana"/>
              </a:rPr>
              <a:t>o</a:t>
            </a:r>
            <a:r>
              <a:rPr dirty="0" sz="1600" spc="-10" b="1" i="1">
                <a:solidFill>
                  <a:srgbClr val="228DD2"/>
                </a:solidFill>
                <a:latin typeface="Verdana"/>
                <a:cs typeface="Verdana"/>
              </a:rPr>
              <a:t>n-</a:t>
            </a:r>
            <a:r>
              <a:rPr dirty="0" sz="1600" spc="-15" b="1" i="1">
                <a:solidFill>
                  <a:srgbClr val="228DD2"/>
                </a:solidFill>
                <a:latin typeface="Verdana"/>
                <a:cs typeface="Verdana"/>
              </a:rPr>
              <a:t>c</a:t>
            </a:r>
            <a:r>
              <a:rPr dirty="0" sz="1600" b="1" i="1">
                <a:solidFill>
                  <a:srgbClr val="228DD2"/>
                </a:solidFill>
                <a:latin typeface="Verdana"/>
                <a:cs typeface="Verdana"/>
              </a:rPr>
              <a:t>h</a:t>
            </a:r>
            <a:r>
              <a:rPr dirty="0" sz="1600" spc="-15" b="1" i="1">
                <a:solidFill>
                  <a:srgbClr val="228DD2"/>
                </a:solidFill>
                <a:latin typeface="Verdana"/>
                <a:cs typeface="Verdana"/>
              </a:rPr>
              <a:t>ec</a:t>
            </a:r>
            <a:r>
              <a:rPr dirty="0" sz="1600" spc="-15" b="1" i="1">
                <a:solidFill>
                  <a:srgbClr val="228DD2"/>
                </a:solidFill>
                <a:latin typeface="Verdana"/>
                <a:cs typeface="Verdana"/>
              </a:rPr>
              <a:t>k</a:t>
            </a:r>
            <a:r>
              <a:rPr dirty="0" sz="1600" spc="-70" b="1" i="1">
                <a:solidFill>
                  <a:srgbClr val="228DD2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228DD2"/>
                </a:solidFill>
                <a:latin typeface="Verdana"/>
                <a:cs typeface="Verdana"/>
              </a:rPr>
              <a:t>u</a:t>
            </a:r>
            <a:r>
              <a:rPr dirty="0" sz="1600" spc="-10">
                <a:solidFill>
                  <a:srgbClr val="228DD2"/>
                </a:solidFill>
                <a:latin typeface="Verdana"/>
                <a:cs typeface="Verdana"/>
              </a:rPr>
              <a:t>s</a:t>
            </a:r>
            <a:r>
              <a:rPr dirty="0" sz="1600" spc="-15">
                <a:solidFill>
                  <a:srgbClr val="228DD2"/>
                </a:solidFill>
                <a:latin typeface="Verdana"/>
                <a:cs typeface="Verdana"/>
              </a:rPr>
              <a:t>ag</a:t>
            </a:r>
            <a:r>
              <a:rPr dirty="0" sz="1600" spc="-10">
                <a:solidFill>
                  <a:srgbClr val="228DD2"/>
                </a:solidFill>
                <a:latin typeface="Verdana"/>
                <a:cs typeface="Verdana"/>
              </a:rPr>
              <a:t>e: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M</a:t>
            </a:r>
            <a:r>
              <a:rPr dirty="0" sz="2000" spc="5">
                <a:solidFill>
                  <a:srgbClr val="228DD2"/>
                </a:solidFill>
                <a:latin typeface="Verdana"/>
                <a:cs typeface="Verdana"/>
              </a:rPr>
              <a:t>E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L</a:t>
            </a:r>
            <a:r>
              <a:rPr dirty="0" sz="2000" spc="-35">
                <a:solidFill>
                  <a:srgbClr val="228DD2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V</a:t>
            </a:r>
            <a:r>
              <a:rPr dirty="0" sz="2000" spc="-10">
                <a:solidFill>
                  <a:srgbClr val="228DD2"/>
                </a:solidFill>
                <a:latin typeface="Verdana"/>
                <a:cs typeface="Verdana"/>
              </a:rPr>
              <a:t>O</a:t>
            </a:r>
            <a:r>
              <a:rPr dirty="0" sz="2000" spc="-15">
                <a:solidFill>
                  <a:srgbClr val="228DD2"/>
                </a:solidFill>
                <a:latin typeface="Verdana"/>
                <a:cs typeface="Verdana"/>
              </a:rPr>
              <a:t>U</a:t>
            </a:r>
            <a:r>
              <a:rPr dirty="0" sz="2000" spc="-10">
                <a:solidFill>
                  <a:srgbClr val="228DD2"/>
                </a:solidFill>
                <a:latin typeface="Verdana"/>
                <a:cs typeface="Verdana"/>
              </a:rPr>
              <a:t>C</a:t>
            </a:r>
            <a:r>
              <a:rPr dirty="0" sz="2000" spc="5">
                <a:solidFill>
                  <a:srgbClr val="228DD2"/>
                </a:solidFill>
                <a:latin typeface="Verdana"/>
                <a:cs typeface="Verdana"/>
              </a:rPr>
              <a:t>HE</a:t>
            </a:r>
            <a:r>
              <a:rPr dirty="0" sz="2000" spc="-15">
                <a:solidFill>
                  <a:srgbClr val="228DD2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S P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O</a:t>
            </a:r>
            <a:r>
              <a:rPr dirty="0" sz="2000" spc="-15">
                <a:solidFill>
                  <a:srgbClr val="228DD2"/>
                </a:solidFill>
                <a:latin typeface="Verdana"/>
                <a:cs typeface="Verdana"/>
              </a:rPr>
              <a:t>ST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A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  <a:p>
            <a:pPr algn="ctr" marL="460375" marR="449580">
              <a:lnSpc>
                <a:spcPct val="125000"/>
              </a:lnSpc>
              <a:spcBef>
                <a:spcPts val="35"/>
              </a:spcBef>
            </a:pPr>
            <a:r>
              <a:rPr dirty="0" sz="2000" spc="-10">
                <a:solidFill>
                  <a:srgbClr val="228DD2"/>
                </a:solidFill>
                <a:latin typeface="Verdana"/>
                <a:cs typeface="Verdana"/>
              </a:rPr>
              <a:t>B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I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LLS P</a:t>
            </a:r>
            <a:r>
              <a:rPr dirty="0" sz="2000" spc="-10">
                <a:solidFill>
                  <a:srgbClr val="228DD2"/>
                </a:solidFill>
                <a:latin typeface="Verdana"/>
                <a:cs typeface="Verdana"/>
              </a:rPr>
              <a:t>O</a:t>
            </a:r>
            <a:r>
              <a:rPr dirty="0" sz="2000" spc="-15">
                <a:solidFill>
                  <a:srgbClr val="228DD2"/>
                </a:solidFill>
                <a:latin typeface="Verdana"/>
                <a:cs typeface="Verdana"/>
              </a:rPr>
              <a:t>ST</a:t>
            </a:r>
            <a:r>
              <a:rPr dirty="0" sz="2000" spc="5">
                <a:solidFill>
                  <a:srgbClr val="228DD2"/>
                </a:solidFill>
                <a:latin typeface="Verdana"/>
                <a:cs typeface="Verdana"/>
              </a:rPr>
              <a:t>C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AR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DS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L</a:t>
            </a:r>
            <a:r>
              <a:rPr dirty="0" sz="2000" spc="-10">
                <a:solidFill>
                  <a:srgbClr val="228DD2"/>
                </a:solidFill>
                <a:latin typeface="Verdana"/>
                <a:cs typeface="Verdana"/>
              </a:rPr>
              <a:t>O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TT</a:t>
            </a:r>
            <a:r>
              <a:rPr dirty="0" sz="2000" spc="5">
                <a:solidFill>
                  <a:srgbClr val="228DD2"/>
                </a:solidFill>
                <a:latin typeface="Verdana"/>
                <a:cs typeface="Verdana"/>
              </a:rPr>
              <a:t>E</a:t>
            </a:r>
            <a:r>
              <a:rPr dirty="0" sz="2000" spc="-15">
                <a:solidFill>
                  <a:srgbClr val="228DD2"/>
                </a:solidFill>
                <a:latin typeface="Verdana"/>
                <a:cs typeface="Verdana"/>
              </a:rPr>
              <a:t>R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Y</a:t>
            </a:r>
            <a:r>
              <a:rPr dirty="0" sz="2000" spc="-30">
                <a:solidFill>
                  <a:srgbClr val="228DD2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T</a:t>
            </a:r>
            <a:r>
              <a:rPr dirty="0" sz="2000" spc="-5">
                <a:solidFill>
                  <a:srgbClr val="228DD2"/>
                </a:solidFill>
                <a:latin typeface="Verdana"/>
                <a:cs typeface="Verdana"/>
              </a:rPr>
              <a:t>I</a:t>
            </a:r>
            <a:r>
              <a:rPr dirty="0" sz="2000" spc="5">
                <a:solidFill>
                  <a:srgbClr val="228DD2"/>
                </a:solidFill>
                <a:latin typeface="Verdana"/>
                <a:cs typeface="Verdana"/>
              </a:rPr>
              <a:t>C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K</a:t>
            </a:r>
            <a:r>
              <a:rPr dirty="0" sz="2000" spc="5">
                <a:solidFill>
                  <a:srgbClr val="228DD2"/>
                </a:solidFill>
                <a:latin typeface="Verdana"/>
                <a:cs typeface="Verdana"/>
              </a:rPr>
              <a:t>E</a:t>
            </a: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TS</a:t>
            </a:r>
            <a:endParaRPr sz="20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228DD2"/>
                </a:solidFill>
                <a:latin typeface="Verdana"/>
                <a:cs typeface="Verdana"/>
              </a:rPr>
              <a:t>…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E</a:t>
            </a:r>
            <a:r>
              <a:rPr dirty="0" spc="-20"/>
              <a:t>x</a:t>
            </a:r>
            <a:r>
              <a:rPr dirty="0" spc="-5"/>
              <a:t>a</a:t>
            </a:r>
            <a:r>
              <a:rPr dirty="0"/>
              <a:t>mple </a:t>
            </a:r>
            <a:r>
              <a:rPr dirty="0" spc="-5"/>
              <a:t>o</a:t>
            </a:r>
            <a:r>
              <a:rPr dirty="0"/>
              <a:t>f</a:t>
            </a:r>
            <a:r>
              <a:rPr dirty="0" spc="25"/>
              <a:t> </a:t>
            </a:r>
            <a:r>
              <a:rPr dirty="0"/>
              <a:t>V</a:t>
            </a:r>
            <a:r>
              <a:rPr dirty="0" spc="-5"/>
              <a:t>er</a:t>
            </a:r>
            <a:r>
              <a:rPr dirty="0"/>
              <a:t>ti</a:t>
            </a:r>
            <a:r>
              <a:rPr dirty="0" spc="-5"/>
              <a:t>c</a:t>
            </a:r>
            <a:r>
              <a:rPr dirty="0" spc="5"/>
              <a:t>a</a:t>
            </a:r>
            <a:r>
              <a:rPr dirty="0"/>
              <a:t>l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15"/>
              <a:t>p</a:t>
            </a:r>
            <a:r>
              <a:rPr dirty="0"/>
              <a:t>p</a:t>
            </a:r>
            <a:r>
              <a:rPr dirty="0" spc="-10"/>
              <a:t>l</a:t>
            </a:r>
            <a:r>
              <a:rPr dirty="0"/>
              <a:t>i</a:t>
            </a:r>
            <a:r>
              <a:rPr dirty="0" spc="-5"/>
              <a:t>ca</a:t>
            </a:r>
            <a:r>
              <a:rPr dirty="0"/>
              <a:t>ti</a:t>
            </a:r>
            <a:r>
              <a:rPr dirty="0" spc="-5"/>
              <a:t>o</a:t>
            </a:r>
            <a:r>
              <a:rPr dirty="0"/>
              <a:t>n</a:t>
            </a:r>
            <a:r>
              <a:rPr dirty="0" spc="20"/>
              <a:t> </a:t>
            </a:r>
            <a:r>
              <a:rPr dirty="0" spc="25"/>
              <a:t>(</a:t>
            </a:r>
            <a:r>
              <a:rPr dirty="0" spc="-5"/>
              <a:t>Hea</a:t>
            </a:r>
            <a:r>
              <a:rPr dirty="0" spc="-10"/>
              <a:t>l</a:t>
            </a:r>
            <a:r>
              <a:rPr dirty="0" spc="10"/>
              <a:t>t</a:t>
            </a:r>
            <a:r>
              <a:rPr dirty="0"/>
              <a:t>h</a:t>
            </a:r>
            <a:r>
              <a:rPr dirty="0" spc="-5"/>
              <a:t>car</a:t>
            </a:r>
            <a:r>
              <a:rPr dirty="0"/>
              <a:t>e</a:t>
            </a:r>
            <a:r>
              <a:rPr dirty="0" spc="-10"/>
              <a:t> </a:t>
            </a:r>
            <a:r>
              <a:rPr dirty="0"/>
              <a:t>C</a:t>
            </a:r>
            <a:r>
              <a:rPr dirty="0" spc="-10"/>
              <a:t>l</a:t>
            </a:r>
            <a:r>
              <a:rPr dirty="0" spc="5"/>
              <a:t>a</a:t>
            </a:r>
            <a:r>
              <a:rPr dirty="0" spc="10"/>
              <a:t>i</a:t>
            </a:r>
            <a:r>
              <a:rPr dirty="0"/>
              <a:t>m</a:t>
            </a:r>
            <a:r>
              <a:rPr dirty="0" spc="-5"/>
              <a:t>s</a:t>
            </a:r>
            <a:r>
              <a:rPr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997964" y="1229994"/>
            <a:ext cx="1078991" cy="64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18360" y="1077594"/>
            <a:ext cx="853440" cy="854075"/>
          </a:xfrm>
          <a:custGeom>
            <a:avLst/>
            <a:gdLst/>
            <a:ahLst/>
            <a:cxnLst/>
            <a:rect l="l" t="t" r="r" b="b"/>
            <a:pathLst>
              <a:path w="853439" h="854075">
                <a:moveTo>
                  <a:pt x="0" y="426720"/>
                </a:moveTo>
                <a:lnTo>
                  <a:pt x="5080" y="357505"/>
                </a:lnTo>
                <a:lnTo>
                  <a:pt x="21590" y="291465"/>
                </a:lnTo>
                <a:lnTo>
                  <a:pt x="47625" y="230505"/>
                </a:lnTo>
                <a:lnTo>
                  <a:pt x="81915" y="174625"/>
                </a:lnTo>
                <a:lnTo>
                  <a:pt x="124460" y="124460"/>
                </a:lnTo>
                <a:lnTo>
                  <a:pt x="174625" y="81915"/>
                </a:lnTo>
                <a:lnTo>
                  <a:pt x="230504" y="47625"/>
                </a:lnTo>
                <a:lnTo>
                  <a:pt x="291465" y="21590"/>
                </a:lnTo>
                <a:lnTo>
                  <a:pt x="357505" y="5080"/>
                </a:lnTo>
                <a:lnTo>
                  <a:pt x="426720" y="0"/>
                </a:lnTo>
                <a:lnTo>
                  <a:pt x="461645" y="1270"/>
                </a:lnTo>
                <a:lnTo>
                  <a:pt x="528955" y="12065"/>
                </a:lnTo>
                <a:lnTo>
                  <a:pt x="592455" y="33020"/>
                </a:lnTo>
                <a:lnTo>
                  <a:pt x="651510" y="63500"/>
                </a:lnTo>
                <a:lnTo>
                  <a:pt x="704215" y="102235"/>
                </a:lnTo>
                <a:lnTo>
                  <a:pt x="750570" y="148590"/>
                </a:lnTo>
                <a:lnTo>
                  <a:pt x="789305" y="201930"/>
                </a:lnTo>
                <a:lnTo>
                  <a:pt x="819785" y="260350"/>
                </a:lnTo>
                <a:lnTo>
                  <a:pt x="840740" y="323850"/>
                </a:lnTo>
                <a:lnTo>
                  <a:pt x="852169" y="391795"/>
                </a:lnTo>
                <a:lnTo>
                  <a:pt x="853440" y="426720"/>
                </a:lnTo>
                <a:lnTo>
                  <a:pt x="852169" y="461645"/>
                </a:lnTo>
                <a:lnTo>
                  <a:pt x="840740" y="529590"/>
                </a:lnTo>
                <a:lnTo>
                  <a:pt x="819785" y="593090"/>
                </a:lnTo>
                <a:lnTo>
                  <a:pt x="789305" y="651510"/>
                </a:lnTo>
                <a:lnTo>
                  <a:pt x="750570" y="704850"/>
                </a:lnTo>
                <a:lnTo>
                  <a:pt x="704215" y="751205"/>
                </a:lnTo>
                <a:lnTo>
                  <a:pt x="651510" y="789940"/>
                </a:lnTo>
                <a:lnTo>
                  <a:pt x="592455" y="820420"/>
                </a:lnTo>
                <a:lnTo>
                  <a:pt x="528955" y="841375"/>
                </a:lnTo>
                <a:lnTo>
                  <a:pt x="461645" y="852170"/>
                </a:lnTo>
                <a:lnTo>
                  <a:pt x="426720" y="854075"/>
                </a:lnTo>
                <a:lnTo>
                  <a:pt x="391795" y="852170"/>
                </a:lnTo>
                <a:lnTo>
                  <a:pt x="323850" y="841375"/>
                </a:lnTo>
                <a:lnTo>
                  <a:pt x="260350" y="820420"/>
                </a:lnTo>
                <a:lnTo>
                  <a:pt x="201930" y="789940"/>
                </a:lnTo>
                <a:lnTo>
                  <a:pt x="148590" y="751205"/>
                </a:lnTo>
                <a:lnTo>
                  <a:pt x="102235" y="704850"/>
                </a:lnTo>
                <a:lnTo>
                  <a:pt x="63500" y="651510"/>
                </a:lnTo>
                <a:lnTo>
                  <a:pt x="33020" y="593090"/>
                </a:lnTo>
                <a:lnTo>
                  <a:pt x="12065" y="529590"/>
                </a:lnTo>
                <a:lnTo>
                  <a:pt x="1270" y="461645"/>
                </a:lnTo>
                <a:lnTo>
                  <a:pt x="0" y="426720"/>
                </a:lnTo>
                <a:close/>
              </a:path>
            </a:pathLst>
          </a:custGeom>
          <a:ln w="222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3589" y="1782445"/>
            <a:ext cx="964565" cy="722630"/>
          </a:xfrm>
          <a:custGeom>
            <a:avLst/>
            <a:gdLst/>
            <a:ahLst/>
            <a:cxnLst/>
            <a:rect l="l" t="t" r="r" b="b"/>
            <a:pathLst>
              <a:path w="964564" h="722630">
                <a:moveTo>
                  <a:pt x="0" y="722629"/>
                </a:moveTo>
                <a:lnTo>
                  <a:pt x="964564" y="722629"/>
                </a:lnTo>
                <a:lnTo>
                  <a:pt x="964564" y="0"/>
                </a:lnTo>
                <a:lnTo>
                  <a:pt x="0" y="0"/>
                </a:lnTo>
                <a:lnTo>
                  <a:pt x="0" y="722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3589" y="1782445"/>
            <a:ext cx="964565" cy="722630"/>
          </a:xfrm>
          <a:custGeom>
            <a:avLst/>
            <a:gdLst/>
            <a:ahLst/>
            <a:cxnLst/>
            <a:rect l="l" t="t" r="r" b="b"/>
            <a:pathLst>
              <a:path w="964564" h="722630">
                <a:moveTo>
                  <a:pt x="0" y="722629"/>
                </a:moveTo>
                <a:lnTo>
                  <a:pt x="964564" y="722629"/>
                </a:lnTo>
                <a:lnTo>
                  <a:pt x="964564" y="0"/>
                </a:lnTo>
                <a:lnTo>
                  <a:pt x="0" y="0"/>
                </a:lnTo>
                <a:lnTo>
                  <a:pt x="0" y="7226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63850" y="2153285"/>
            <a:ext cx="566418" cy="560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1710" y="3134995"/>
            <a:ext cx="619760" cy="464820"/>
          </a:xfrm>
          <a:custGeom>
            <a:avLst/>
            <a:gdLst/>
            <a:ahLst/>
            <a:cxnLst/>
            <a:rect l="l" t="t" r="r" b="b"/>
            <a:pathLst>
              <a:path w="619760" h="464820">
                <a:moveTo>
                  <a:pt x="0" y="464820"/>
                </a:moveTo>
                <a:lnTo>
                  <a:pt x="619760" y="464820"/>
                </a:lnTo>
                <a:lnTo>
                  <a:pt x="619760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0430" y="3067685"/>
            <a:ext cx="76200" cy="269240"/>
          </a:xfrm>
          <a:custGeom>
            <a:avLst/>
            <a:gdLst/>
            <a:ahLst/>
            <a:cxnLst/>
            <a:rect l="l" t="t" r="r" b="b"/>
            <a:pathLst>
              <a:path w="76200" h="269239">
                <a:moveTo>
                  <a:pt x="58419" y="0"/>
                </a:moveTo>
                <a:lnTo>
                  <a:pt x="50800" y="207645"/>
                </a:lnTo>
                <a:lnTo>
                  <a:pt x="45720" y="210820"/>
                </a:lnTo>
                <a:lnTo>
                  <a:pt x="34925" y="218440"/>
                </a:lnTo>
                <a:lnTo>
                  <a:pt x="634" y="255905"/>
                </a:lnTo>
                <a:lnTo>
                  <a:pt x="0" y="260350"/>
                </a:lnTo>
                <a:lnTo>
                  <a:pt x="0" y="264795"/>
                </a:lnTo>
                <a:lnTo>
                  <a:pt x="1905" y="269240"/>
                </a:lnTo>
                <a:lnTo>
                  <a:pt x="18415" y="262890"/>
                </a:lnTo>
                <a:lnTo>
                  <a:pt x="27940" y="254635"/>
                </a:lnTo>
                <a:lnTo>
                  <a:pt x="37465" y="245745"/>
                </a:lnTo>
                <a:lnTo>
                  <a:pt x="66040" y="220980"/>
                </a:lnTo>
                <a:lnTo>
                  <a:pt x="76200" y="213360"/>
                </a:lnTo>
                <a:lnTo>
                  <a:pt x="70485" y="6985"/>
                </a:lnTo>
                <a:lnTo>
                  <a:pt x="58419" y="0"/>
                </a:lnTo>
                <a:close/>
              </a:path>
            </a:pathLst>
          </a:custGeom>
          <a:solidFill>
            <a:srgbClr val="7AB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0755" y="3112135"/>
            <a:ext cx="126364" cy="255270"/>
          </a:xfrm>
          <a:custGeom>
            <a:avLst/>
            <a:gdLst/>
            <a:ahLst/>
            <a:cxnLst/>
            <a:rect l="l" t="t" r="r" b="b"/>
            <a:pathLst>
              <a:path w="126365" h="255270">
                <a:moveTo>
                  <a:pt x="70484" y="0"/>
                </a:moveTo>
                <a:lnTo>
                  <a:pt x="57149" y="187960"/>
                </a:lnTo>
                <a:lnTo>
                  <a:pt x="55879" y="188595"/>
                </a:lnTo>
                <a:lnTo>
                  <a:pt x="45084" y="196215"/>
                </a:lnTo>
                <a:lnTo>
                  <a:pt x="8254" y="231140"/>
                </a:lnTo>
                <a:lnTo>
                  <a:pt x="0" y="245745"/>
                </a:lnTo>
                <a:lnTo>
                  <a:pt x="634" y="250825"/>
                </a:lnTo>
                <a:lnTo>
                  <a:pt x="1904" y="255270"/>
                </a:lnTo>
                <a:lnTo>
                  <a:pt x="116204" y="199390"/>
                </a:lnTo>
                <a:lnTo>
                  <a:pt x="116204" y="160020"/>
                </a:lnTo>
                <a:lnTo>
                  <a:pt x="126364" y="1270"/>
                </a:lnTo>
                <a:lnTo>
                  <a:pt x="70484" y="0"/>
                </a:lnTo>
                <a:close/>
              </a:path>
            </a:pathLst>
          </a:custGeom>
          <a:solidFill>
            <a:srgbClr val="7AB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3450" y="2757170"/>
            <a:ext cx="88900" cy="20320"/>
          </a:xfrm>
          <a:custGeom>
            <a:avLst/>
            <a:gdLst/>
            <a:ahLst/>
            <a:cxnLst/>
            <a:rect l="l" t="t" r="r" b="b"/>
            <a:pathLst>
              <a:path w="88900" h="20319">
                <a:moveTo>
                  <a:pt x="88900" y="5714"/>
                </a:moveTo>
                <a:lnTo>
                  <a:pt x="78105" y="12699"/>
                </a:lnTo>
                <a:lnTo>
                  <a:pt x="66040" y="17779"/>
                </a:lnTo>
                <a:lnTo>
                  <a:pt x="53340" y="20319"/>
                </a:lnTo>
                <a:lnTo>
                  <a:pt x="47625" y="20319"/>
                </a:lnTo>
                <a:lnTo>
                  <a:pt x="34290" y="19049"/>
                </a:lnTo>
                <a:lnTo>
                  <a:pt x="22225" y="15239"/>
                </a:lnTo>
                <a:lnTo>
                  <a:pt x="10794" y="8889"/>
                </a:lnTo>
                <a:lnTo>
                  <a:pt x="634" y="634"/>
                </a:lnTo>
                <a:lnTo>
                  <a:pt x="0" y="0"/>
                </a:lnTo>
              </a:path>
            </a:pathLst>
          </a:custGeom>
          <a:ln w="4305">
            <a:solidFill>
              <a:srgbClr val="D65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2655" y="3075304"/>
            <a:ext cx="53975" cy="253365"/>
          </a:xfrm>
          <a:custGeom>
            <a:avLst/>
            <a:gdLst/>
            <a:ahLst/>
            <a:cxnLst/>
            <a:rect l="l" t="t" r="r" b="b"/>
            <a:pathLst>
              <a:path w="53975" h="253364">
                <a:moveTo>
                  <a:pt x="47625" y="0"/>
                </a:moveTo>
                <a:lnTo>
                  <a:pt x="53975" y="205740"/>
                </a:lnTo>
                <a:lnTo>
                  <a:pt x="43815" y="213360"/>
                </a:lnTo>
                <a:lnTo>
                  <a:pt x="34290" y="221615"/>
                </a:lnTo>
                <a:lnTo>
                  <a:pt x="24130" y="229870"/>
                </a:lnTo>
                <a:lnTo>
                  <a:pt x="15240" y="238760"/>
                </a:lnTo>
                <a:lnTo>
                  <a:pt x="5715" y="247650"/>
                </a:lnTo>
                <a:lnTo>
                  <a:pt x="0" y="253365"/>
                </a:lnTo>
              </a:path>
            </a:pathLst>
          </a:custGeom>
          <a:ln w="4305">
            <a:solidFill>
              <a:srgbClr val="2955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14730" y="2927350"/>
            <a:ext cx="74930" cy="224154"/>
          </a:xfrm>
          <a:custGeom>
            <a:avLst/>
            <a:gdLst/>
            <a:ahLst/>
            <a:cxnLst/>
            <a:rect l="l" t="t" r="r" b="b"/>
            <a:pathLst>
              <a:path w="74930" h="224155">
                <a:moveTo>
                  <a:pt x="74930" y="209550"/>
                </a:moveTo>
                <a:lnTo>
                  <a:pt x="66675" y="218440"/>
                </a:lnTo>
                <a:lnTo>
                  <a:pt x="55880" y="223520"/>
                </a:lnTo>
                <a:lnTo>
                  <a:pt x="44450" y="224154"/>
                </a:lnTo>
                <a:lnTo>
                  <a:pt x="33020" y="220979"/>
                </a:lnTo>
                <a:lnTo>
                  <a:pt x="30480" y="219710"/>
                </a:lnTo>
                <a:lnTo>
                  <a:pt x="21590" y="211454"/>
                </a:lnTo>
                <a:lnTo>
                  <a:pt x="16510" y="200660"/>
                </a:lnTo>
                <a:lnTo>
                  <a:pt x="15875" y="188595"/>
                </a:lnTo>
                <a:lnTo>
                  <a:pt x="19685" y="177165"/>
                </a:lnTo>
                <a:lnTo>
                  <a:pt x="20320" y="175260"/>
                </a:lnTo>
                <a:lnTo>
                  <a:pt x="21590" y="173355"/>
                </a:lnTo>
                <a:lnTo>
                  <a:pt x="22860" y="172085"/>
                </a:lnTo>
                <a:lnTo>
                  <a:pt x="24130" y="170815"/>
                </a:lnTo>
                <a:lnTo>
                  <a:pt x="11430" y="165100"/>
                </a:lnTo>
                <a:lnTo>
                  <a:pt x="3175" y="155575"/>
                </a:lnTo>
                <a:lnTo>
                  <a:pt x="0" y="147955"/>
                </a:lnTo>
                <a:lnTo>
                  <a:pt x="0" y="135255"/>
                </a:lnTo>
                <a:lnTo>
                  <a:pt x="0" y="122555"/>
                </a:lnTo>
                <a:lnTo>
                  <a:pt x="635" y="109855"/>
                </a:lnTo>
                <a:lnTo>
                  <a:pt x="635" y="97155"/>
                </a:lnTo>
                <a:lnTo>
                  <a:pt x="635" y="84455"/>
                </a:lnTo>
                <a:lnTo>
                  <a:pt x="635" y="71755"/>
                </a:lnTo>
                <a:lnTo>
                  <a:pt x="0" y="59055"/>
                </a:lnTo>
                <a:lnTo>
                  <a:pt x="0" y="46355"/>
                </a:lnTo>
                <a:lnTo>
                  <a:pt x="0" y="33655"/>
                </a:lnTo>
                <a:lnTo>
                  <a:pt x="0" y="20955"/>
                </a:lnTo>
                <a:lnTo>
                  <a:pt x="0" y="8255"/>
                </a:lnTo>
                <a:lnTo>
                  <a:pt x="0" y="0"/>
                </a:lnTo>
              </a:path>
            </a:pathLst>
          </a:custGeom>
          <a:ln w="4305">
            <a:solidFill>
              <a:srgbClr val="2955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3444" y="2879089"/>
            <a:ext cx="9525" cy="221615"/>
          </a:xfrm>
          <a:custGeom>
            <a:avLst/>
            <a:gdLst/>
            <a:ahLst/>
            <a:cxnLst/>
            <a:rect l="l" t="t" r="r" b="b"/>
            <a:pathLst>
              <a:path w="9525" h="221614">
                <a:moveTo>
                  <a:pt x="9525" y="221614"/>
                </a:moveTo>
                <a:lnTo>
                  <a:pt x="0" y="0"/>
                </a:lnTo>
              </a:path>
            </a:pathLst>
          </a:custGeom>
          <a:ln w="4305">
            <a:solidFill>
              <a:srgbClr val="2955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6935" y="3041014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0"/>
                </a:moveTo>
                <a:lnTo>
                  <a:pt x="10160" y="7620"/>
                </a:lnTo>
                <a:lnTo>
                  <a:pt x="21590" y="12700"/>
                </a:lnTo>
                <a:lnTo>
                  <a:pt x="22860" y="12700"/>
                </a:lnTo>
              </a:path>
            </a:pathLst>
          </a:custGeom>
          <a:ln w="4305">
            <a:solidFill>
              <a:srgbClr val="2955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1060" y="2644139"/>
            <a:ext cx="239395" cy="721995"/>
          </a:xfrm>
          <a:custGeom>
            <a:avLst/>
            <a:gdLst/>
            <a:ahLst/>
            <a:cxnLst/>
            <a:rect l="l" t="t" r="r" b="b"/>
            <a:pathLst>
              <a:path w="239394" h="721995">
                <a:moveTo>
                  <a:pt x="102234" y="721995"/>
                </a:moveTo>
                <a:lnTo>
                  <a:pt x="215264" y="667385"/>
                </a:lnTo>
                <a:lnTo>
                  <a:pt x="215264" y="628015"/>
                </a:lnTo>
                <a:lnTo>
                  <a:pt x="224154" y="497840"/>
                </a:lnTo>
                <a:lnTo>
                  <a:pt x="231774" y="487045"/>
                </a:lnTo>
                <a:lnTo>
                  <a:pt x="235584" y="474980"/>
                </a:lnTo>
                <a:lnTo>
                  <a:pt x="235584" y="470535"/>
                </a:lnTo>
                <a:lnTo>
                  <a:pt x="233679" y="457835"/>
                </a:lnTo>
                <a:lnTo>
                  <a:pt x="228599" y="446405"/>
                </a:lnTo>
                <a:lnTo>
                  <a:pt x="232409" y="445135"/>
                </a:lnTo>
                <a:lnTo>
                  <a:pt x="235584" y="441960"/>
                </a:lnTo>
                <a:lnTo>
                  <a:pt x="236854" y="438150"/>
                </a:lnTo>
                <a:lnTo>
                  <a:pt x="236854" y="425450"/>
                </a:lnTo>
                <a:lnTo>
                  <a:pt x="237489" y="412750"/>
                </a:lnTo>
                <a:lnTo>
                  <a:pt x="238124" y="400050"/>
                </a:lnTo>
                <a:lnTo>
                  <a:pt x="238124" y="387350"/>
                </a:lnTo>
                <a:lnTo>
                  <a:pt x="238759" y="374650"/>
                </a:lnTo>
                <a:lnTo>
                  <a:pt x="238759" y="361950"/>
                </a:lnTo>
                <a:lnTo>
                  <a:pt x="238759" y="349250"/>
                </a:lnTo>
                <a:lnTo>
                  <a:pt x="239394" y="336550"/>
                </a:lnTo>
                <a:lnTo>
                  <a:pt x="239394" y="229235"/>
                </a:lnTo>
                <a:lnTo>
                  <a:pt x="238759" y="221615"/>
                </a:lnTo>
                <a:lnTo>
                  <a:pt x="223519" y="184150"/>
                </a:lnTo>
                <a:lnTo>
                  <a:pt x="198119" y="155575"/>
                </a:lnTo>
                <a:lnTo>
                  <a:pt x="189229" y="149225"/>
                </a:lnTo>
                <a:lnTo>
                  <a:pt x="179069" y="141605"/>
                </a:lnTo>
                <a:lnTo>
                  <a:pt x="168274" y="135255"/>
                </a:lnTo>
                <a:lnTo>
                  <a:pt x="156844" y="129540"/>
                </a:lnTo>
                <a:lnTo>
                  <a:pt x="154304" y="128270"/>
                </a:lnTo>
                <a:lnTo>
                  <a:pt x="154304" y="121920"/>
                </a:lnTo>
                <a:lnTo>
                  <a:pt x="164464" y="113665"/>
                </a:lnTo>
                <a:lnTo>
                  <a:pt x="172719" y="103505"/>
                </a:lnTo>
                <a:lnTo>
                  <a:pt x="178434" y="91440"/>
                </a:lnTo>
                <a:lnTo>
                  <a:pt x="182244" y="78740"/>
                </a:lnTo>
                <a:lnTo>
                  <a:pt x="183514" y="66675"/>
                </a:lnTo>
                <a:lnTo>
                  <a:pt x="182244" y="52070"/>
                </a:lnTo>
                <a:lnTo>
                  <a:pt x="161924" y="16510"/>
                </a:lnTo>
                <a:lnTo>
                  <a:pt x="124459" y="0"/>
                </a:lnTo>
                <a:lnTo>
                  <a:pt x="118109" y="0"/>
                </a:lnTo>
                <a:lnTo>
                  <a:pt x="78739" y="13335"/>
                </a:lnTo>
                <a:lnTo>
                  <a:pt x="55879" y="46355"/>
                </a:lnTo>
                <a:lnTo>
                  <a:pt x="52704" y="66675"/>
                </a:lnTo>
                <a:lnTo>
                  <a:pt x="53974" y="80010"/>
                </a:lnTo>
                <a:lnTo>
                  <a:pt x="57784" y="92075"/>
                </a:lnTo>
                <a:lnTo>
                  <a:pt x="64134" y="104140"/>
                </a:lnTo>
                <a:lnTo>
                  <a:pt x="72389" y="114300"/>
                </a:lnTo>
                <a:lnTo>
                  <a:pt x="82549" y="122555"/>
                </a:lnTo>
                <a:lnTo>
                  <a:pt x="71119" y="127635"/>
                </a:lnTo>
                <a:lnTo>
                  <a:pt x="27304" y="149225"/>
                </a:lnTo>
                <a:lnTo>
                  <a:pt x="6349" y="192405"/>
                </a:lnTo>
                <a:lnTo>
                  <a:pt x="5714" y="205105"/>
                </a:lnTo>
                <a:lnTo>
                  <a:pt x="5079" y="217805"/>
                </a:lnTo>
                <a:lnTo>
                  <a:pt x="4444" y="230505"/>
                </a:lnTo>
                <a:lnTo>
                  <a:pt x="4444" y="243205"/>
                </a:lnTo>
                <a:lnTo>
                  <a:pt x="3809" y="255905"/>
                </a:lnTo>
                <a:lnTo>
                  <a:pt x="3809" y="382270"/>
                </a:lnTo>
                <a:lnTo>
                  <a:pt x="4444" y="382270"/>
                </a:lnTo>
                <a:lnTo>
                  <a:pt x="5079" y="388620"/>
                </a:lnTo>
                <a:lnTo>
                  <a:pt x="8254" y="393700"/>
                </a:lnTo>
                <a:lnTo>
                  <a:pt x="13969" y="396875"/>
                </a:lnTo>
                <a:lnTo>
                  <a:pt x="8889" y="403225"/>
                </a:lnTo>
                <a:lnTo>
                  <a:pt x="5714" y="410845"/>
                </a:lnTo>
                <a:lnTo>
                  <a:pt x="5079" y="419100"/>
                </a:lnTo>
                <a:lnTo>
                  <a:pt x="4444" y="431800"/>
                </a:lnTo>
                <a:lnTo>
                  <a:pt x="8889" y="443230"/>
                </a:lnTo>
                <a:lnTo>
                  <a:pt x="17144" y="452755"/>
                </a:lnTo>
                <a:lnTo>
                  <a:pt x="28574" y="458470"/>
                </a:lnTo>
                <a:lnTo>
                  <a:pt x="30479" y="459105"/>
                </a:lnTo>
                <a:lnTo>
                  <a:pt x="31114" y="459105"/>
                </a:lnTo>
                <a:lnTo>
                  <a:pt x="34924" y="459740"/>
                </a:lnTo>
                <a:lnTo>
                  <a:pt x="38734" y="458470"/>
                </a:lnTo>
                <a:lnTo>
                  <a:pt x="41274" y="456565"/>
                </a:lnTo>
                <a:lnTo>
                  <a:pt x="52069" y="610870"/>
                </a:lnTo>
                <a:lnTo>
                  <a:pt x="0" y="660400"/>
                </a:lnTo>
                <a:lnTo>
                  <a:pt x="0" y="672465"/>
                </a:lnTo>
                <a:lnTo>
                  <a:pt x="40004" y="692150"/>
                </a:lnTo>
                <a:lnTo>
                  <a:pt x="43814" y="690880"/>
                </a:lnTo>
                <a:lnTo>
                  <a:pt x="57784" y="686435"/>
                </a:lnTo>
                <a:lnTo>
                  <a:pt x="58419" y="698500"/>
                </a:lnTo>
                <a:lnTo>
                  <a:pt x="99059" y="720090"/>
                </a:lnTo>
                <a:lnTo>
                  <a:pt x="102234" y="721995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9555" y="2569845"/>
            <a:ext cx="695325" cy="565150"/>
          </a:xfrm>
          <a:custGeom>
            <a:avLst/>
            <a:gdLst/>
            <a:ahLst/>
            <a:cxnLst/>
            <a:rect l="l" t="t" r="r" b="b"/>
            <a:pathLst>
              <a:path w="695325" h="565150">
                <a:moveTo>
                  <a:pt x="0" y="565150"/>
                </a:moveTo>
                <a:lnTo>
                  <a:pt x="695325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84400" y="2505075"/>
            <a:ext cx="109855" cy="99060"/>
          </a:xfrm>
          <a:custGeom>
            <a:avLst/>
            <a:gdLst/>
            <a:ahLst/>
            <a:cxnLst/>
            <a:rect l="l" t="t" r="r" b="b"/>
            <a:pathLst>
              <a:path w="109855" h="99060">
                <a:moveTo>
                  <a:pt x="109855" y="0"/>
                </a:moveTo>
                <a:lnTo>
                  <a:pt x="0" y="41275"/>
                </a:lnTo>
                <a:lnTo>
                  <a:pt x="46355" y="99060"/>
                </a:lnTo>
                <a:lnTo>
                  <a:pt x="10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18154" y="1937385"/>
            <a:ext cx="2585085" cy="0"/>
          </a:xfrm>
          <a:custGeom>
            <a:avLst/>
            <a:gdLst/>
            <a:ahLst/>
            <a:cxnLst/>
            <a:rect l="l" t="t" r="r" b="b"/>
            <a:pathLst>
              <a:path w="2585085" h="0">
                <a:moveTo>
                  <a:pt x="0" y="0"/>
                </a:moveTo>
                <a:lnTo>
                  <a:pt x="2585085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06109" y="1678939"/>
            <a:ext cx="1240155" cy="929640"/>
          </a:xfrm>
          <a:custGeom>
            <a:avLst/>
            <a:gdLst/>
            <a:ahLst/>
            <a:cxnLst/>
            <a:rect l="l" t="t" r="r" b="b"/>
            <a:pathLst>
              <a:path w="1240154" h="929639">
                <a:moveTo>
                  <a:pt x="0" y="929639"/>
                </a:moveTo>
                <a:lnTo>
                  <a:pt x="1240155" y="929639"/>
                </a:lnTo>
                <a:lnTo>
                  <a:pt x="1240155" y="0"/>
                </a:lnTo>
                <a:lnTo>
                  <a:pt x="0" y="0"/>
                </a:lnTo>
                <a:lnTo>
                  <a:pt x="0" y="9296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36384" y="2378075"/>
            <a:ext cx="481965" cy="902969"/>
          </a:xfrm>
          <a:custGeom>
            <a:avLst/>
            <a:gdLst/>
            <a:ahLst/>
            <a:cxnLst/>
            <a:rect l="l" t="t" r="r" b="b"/>
            <a:pathLst>
              <a:path w="481965" h="902970">
                <a:moveTo>
                  <a:pt x="0" y="624204"/>
                </a:moveTo>
                <a:lnTo>
                  <a:pt x="0" y="0"/>
                </a:lnTo>
                <a:lnTo>
                  <a:pt x="481965" y="278129"/>
                </a:lnTo>
                <a:lnTo>
                  <a:pt x="481965" y="902969"/>
                </a:lnTo>
                <a:lnTo>
                  <a:pt x="335915" y="818514"/>
                </a:lnTo>
                <a:lnTo>
                  <a:pt x="335915" y="802004"/>
                </a:lnTo>
                <a:lnTo>
                  <a:pt x="263525" y="760094"/>
                </a:lnTo>
                <a:lnTo>
                  <a:pt x="249554" y="768349"/>
                </a:lnTo>
                <a:lnTo>
                  <a:pt x="128905" y="699134"/>
                </a:lnTo>
                <a:lnTo>
                  <a:pt x="128905" y="682624"/>
                </a:lnTo>
                <a:lnTo>
                  <a:pt x="57150" y="640714"/>
                </a:lnTo>
                <a:lnTo>
                  <a:pt x="42545" y="648969"/>
                </a:lnTo>
                <a:lnTo>
                  <a:pt x="0" y="624204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36384" y="2179320"/>
            <a:ext cx="826769" cy="476884"/>
          </a:xfrm>
          <a:custGeom>
            <a:avLst/>
            <a:gdLst/>
            <a:ahLst/>
            <a:cxnLst/>
            <a:rect l="l" t="t" r="r" b="b"/>
            <a:pathLst>
              <a:path w="826770" h="476885">
                <a:moveTo>
                  <a:pt x="0" y="198754"/>
                </a:moveTo>
                <a:lnTo>
                  <a:pt x="481965" y="476884"/>
                </a:lnTo>
                <a:lnTo>
                  <a:pt x="826769" y="278129"/>
                </a:lnTo>
                <a:lnTo>
                  <a:pt x="344170" y="0"/>
                </a:lnTo>
                <a:lnTo>
                  <a:pt x="0" y="198754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93534" y="2842260"/>
            <a:ext cx="71755" cy="218440"/>
          </a:xfrm>
          <a:custGeom>
            <a:avLst/>
            <a:gdLst/>
            <a:ahLst/>
            <a:cxnLst/>
            <a:rect l="l" t="t" r="r" b="b"/>
            <a:pathLst>
              <a:path w="71754" h="218439">
                <a:moveTo>
                  <a:pt x="0" y="177164"/>
                </a:moveTo>
                <a:lnTo>
                  <a:pt x="71755" y="218439"/>
                </a:lnTo>
                <a:lnTo>
                  <a:pt x="71755" y="41274"/>
                </a:lnTo>
                <a:lnTo>
                  <a:pt x="0" y="0"/>
                </a:lnTo>
                <a:lnTo>
                  <a:pt x="0" y="1771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97040" y="2901314"/>
            <a:ext cx="71755" cy="145415"/>
          </a:xfrm>
          <a:custGeom>
            <a:avLst/>
            <a:gdLst/>
            <a:ahLst/>
            <a:cxnLst/>
            <a:rect l="l" t="t" r="r" b="b"/>
            <a:pathLst>
              <a:path w="71754" h="145414">
                <a:moveTo>
                  <a:pt x="0" y="103504"/>
                </a:moveTo>
                <a:lnTo>
                  <a:pt x="71755" y="145414"/>
                </a:lnTo>
                <a:lnTo>
                  <a:pt x="71755" y="41274"/>
                </a:lnTo>
                <a:lnTo>
                  <a:pt x="0" y="0"/>
                </a:lnTo>
                <a:lnTo>
                  <a:pt x="0" y="1035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99909" y="2961004"/>
            <a:ext cx="71755" cy="219075"/>
          </a:xfrm>
          <a:custGeom>
            <a:avLst/>
            <a:gdLst/>
            <a:ahLst/>
            <a:cxnLst/>
            <a:rect l="l" t="t" r="r" b="b"/>
            <a:pathLst>
              <a:path w="71754" h="219075">
                <a:moveTo>
                  <a:pt x="0" y="177164"/>
                </a:moveTo>
                <a:lnTo>
                  <a:pt x="71755" y="219074"/>
                </a:lnTo>
                <a:lnTo>
                  <a:pt x="71755" y="41274"/>
                </a:lnTo>
                <a:lnTo>
                  <a:pt x="0" y="0"/>
                </a:lnTo>
                <a:lnTo>
                  <a:pt x="0" y="1771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03415" y="3020695"/>
            <a:ext cx="71755" cy="145415"/>
          </a:xfrm>
          <a:custGeom>
            <a:avLst/>
            <a:gdLst/>
            <a:ahLst/>
            <a:cxnLst/>
            <a:rect l="l" t="t" r="r" b="b"/>
            <a:pathLst>
              <a:path w="71754" h="145414">
                <a:moveTo>
                  <a:pt x="0" y="103504"/>
                </a:moveTo>
                <a:lnTo>
                  <a:pt x="71755" y="145414"/>
                </a:lnTo>
                <a:lnTo>
                  <a:pt x="71755" y="41274"/>
                </a:lnTo>
                <a:lnTo>
                  <a:pt x="0" y="0"/>
                </a:lnTo>
                <a:lnTo>
                  <a:pt x="0" y="1035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03415" y="2780029"/>
            <a:ext cx="71755" cy="145415"/>
          </a:xfrm>
          <a:custGeom>
            <a:avLst/>
            <a:gdLst/>
            <a:ahLst/>
            <a:cxnLst/>
            <a:rect l="l" t="t" r="r" b="b"/>
            <a:pathLst>
              <a:path w="71754" h="145414">
                <a:moveTo>
                  <a:pt x="0" y="103504"/>
                </a:moveTo>
                <a:lnTo>
                  <a:pt x="71755" y="145414"/>
                </a:lnTo>
                <a:lnTo>
                  <a:pt x="71755" y="41274"/>
                </a:lnTo>
                <a:lnTo>
                  <a:pt x="0" y="0"/>
                </a:lnTo>
                <a:lnTo>
                  <a:pt x="0" y="1035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99909" y="2720339"/>
            <a:ext cx="71755" cy="145415"/>
          </a:xfrm>
          <a:custGeom>
            <a:avLst/>
            <a:gdLst/>
            <a:ahLst/>
            <a:cxnLst/>
            <a:rect l="l" t="t" r="r" b="b"/>
            <a:pathLst>
              <a:path w="71754" h="145414">
                <a:moveTo>
                  <a:pt x="0" y="103504"/>
                </a:moveTo>
                <a:lnTo>
                  <a:pt x="71755" y="145414"/>
                </a:lnTo>
                <a:lnTo>
                  <a:pt x="71755" y="41274"/>
                </a:lnTo>
                <a:lnTo>
                  <a:pt x="0" y="0"/>
                </a:lnTo>
                <a:lnTo>
                  <a:pt x="0" y="1035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97040" y="2660650"/>
            <a:ext cx="71755" cy="145415"/>
          </a:xfrm>
          <a:custGeom>
            <a:avLst/>
            <a:gdLst/>
            <a:ahLst/>
            <a:cxnLst/>
            <a:rect l="l" t="t" r="r" b="b"/>
            <a:pathLst>
              <a:path w="71754" h="145414">
                <a:moveTo>
                  <a:pt x="0" y="103504"/>
                </a:moveTo>
                <a:lnTo>
                  <a:pt x="71755" y="145414"/>
                </a:lnTo>
                <a:lnTo>
                  <a:pt x="71755" y="41274"/>
                </a:lnTo>
                <a:lnTo>
                  <a:pt x="0" y="0"/>
                </a:lnTo>
                <a:lnTo>
                  <a:pt x="0" y="1035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93534" y="2600960"/>
            <a:ext cx="71755" cy="145415"/>
          </a:xfrm>
          <a:custGeom>
            <a:avLst/>
            <a:gdLst/>
            <a:ahLst/>
            <a:cxnLst/>
            <a:rect l="l" t="t" r="r" b="b"/>
            <a:pathLst>
              <a:path w="71754" h="145414">
                <a:moveTo>
                  <a:pt x="0" y="103504"/>
                </a:moveTo>
                <a:lnTo>
                  <a:pt x="71755" y="145414"/>
                </a:lnTo>
                <a:lnTo>
                  <a:pt x="71755" y="41274"/>
                </a:lnTo>
                <a:lnTo>
                  <a:pt x="0" y="0"/>
                </a:lnTo>
                <a:lnTo>
                  <a:pt x="0" y="1035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85913" y="2834004"/>
            <a:ext cx="0" cy="193675"/>
          </a:xfrm>
          <a:custGeom>
            <a:avLst/>
            <a:gdLst/>
            <a:ahLst/>
            <a:cxnLst/>
            <a:rect l="l" t="t" r="r" b="b"/>
            <a:pathLst>
              <a:path w="0" h="193675">
                <a:moveTo>
                  <a:pt x="0" y="0"/>
                </a:moveTo>
                <a:lnTo>
                  <a:pt x="0" y="193675"/>
                </a:lnTo>
              </a:path>
            </a:pathLst>
          </a:custGeom>
          <a:ln w="15240">
            <a:solidFill>
              <a:srgbClr val="8181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78928" y="2834004"/>
            <a:ext cx="13970" cy="193675"/>
          </a:xfrm>
          <a:custGeom>
            <a:avLst/>
            <a:gdLst/>
            <a:ahLst/>
            <a:cxnLst/>
            <a:rect l="l" t="t" r="r" b="b"/>
            <a:pathLst>
              <a:path w="13970" h="193675">
                <a:moveTo>
                  <a:pt x="13970" y="185420"/>
                </a:moveTo>
                <a:lnTo>
                  <a:pt x="0" y="193675"/>
                </a:lnTo>
                <a:lnTo>
                  <a:pt x="0" y="0"/>
                </a:lnTo>
                <a:lnTo>
                  <a:pt x="13970" y="8255"/>
                </a:lnTo>
                <a:lnTo>
                  <a:pt x="13970" y="1854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782434" y="2893060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0" y="0"/>
                </a:moveTo>
                <a:lnTo>
                  <a:pt x="0" y="120015"/>
                </a:lnTo>
                <a:lnTo>
                  <a:pt x="13970" y="111760"/>
                </a:lnTo>
                <a:lnTo>
                  <a:pt x="13970" y="825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82434" y="2893060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13970" y="111760"/>
                </a:moveTo>
                <a:lnTo>
                  <a:pt x="0" y="120015"/>
                </a:lnTo>
                <a:lnTo>
                  <a:pt x="0" y="0"/>
                </a:lnTo>
                <a:lnTo>
                  <a:pt x="13970" y="8255"/>
                </a:lnTo>
                <a:lnTo>
                  <a:pt x="13970" y="111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92925" y="2952750"/>
            <a:ext cx="0" cy="193675"/>
          </a:xfrm>
          <a:custGeom>
            <a:avLst/>
            <a:gdLst/>
            <a:ahLst/>
            <a:cxnLst/>
            <a:rect l="l" t="t" r="r" b="b"/>
            <a:pathLst>
              <a:path w="0" h="193675">
                <a:moveTo>
                  <a:pt x="0" y="0"/>
                </a:moveTo>
                <a:lnTo>
                  <a:pt x="0" y="193675"/>
                </a:lnTo>
              </a:path>
            </a:pathLst>
          </a:custGeom>
          <a:ln w="15240">
            <a:solidFill>
              <a:srgbClr val="8181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85940" y="2952750"/>
            <a:ext cx="13970" cy="193675"/>
          </a:xfrm>
          <a:custGeom>
            <a:avLst/>
            <a:gdLst/>
            <a:ahLst/>
            <a:cxnLst/>
            <a:rect l="l" t="t" r="r" b="b"/>
            <a:pathLst>
              <a:path w="13970" h="193675">
                <a:moveTo>
                  <a:pt x="13970" y="185420"/>
                </a:moveTo>
                <a:lnTo>
                  <a:pt x="0" y="193675"/>
                </a:lnTo>
                <a:lnTo>
                  <a:pt x="0" y="0"/>
                </a:lnTo>
                <a:lnTo>
                  <a:pt x="13970" y="8255"/>
                </a:lnTo>
                <a:lnTo>
                  <a:pt x="13970" y="1854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89444" y="3012439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0" y="0"/>
                </a:moveTo>
                <a:lnTo>
                  <a:pt x="0" y="120015"/>
                </a:lnTo>
                <a:lnTo>
                  <a:pt x="13970" y="111760"/>
                </a:lnTo>
                <a:lnTo>
                  <a:pt x="13970" y="825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89444" y="3012439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13970" y="111760"/>
                </a:moveTo>
                <a:lnTo>
                  <a:pt x="0" y="120015"/>
                </a:lnTo>
                <a:lnTo>
                  <a:pt x="0" y="0"/>
                </a:lnTo>
                <a:lnTo>
                  <a:pt x="13970" y="8255"/>
                </a:lnTo>
                <a:lnTo>
                  <a:pt x="13970" y="111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89444" y="2771775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0" y="0"/>
                </a:moveTo>
                <a:lnTo>
                  <a:pt x="0" y="120015"/>
                </a:lnTo>
                <a:lnTo>
                  <a:pt x="13970" y="111760"/>
                </a:lnTo>
                <a:lnTo>
                  <a:pt x="13970" y="825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89444" y="2771775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13970" y="111760"/>
                </a:moveTo>
                <a:lnTo>
                  <a:pt x="0" y="120015"/>
                </a:lnTo>
                <a:lnTo>
                  <a:pt x="0" y="0"/>
                </a:lnTo>
                <a:lnTo>
                  <a:pt x="13970" y="8255"/>
                </a:lnTo>
                <a:lnTo>
                  <a:pt x="13970" y="111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85940" y="2712085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0" y="0"/>
                </a:moveTo>
                <a:lnTo>
                  <a:pt x="0" y="120015"/>
                </a:lnTo>
                <a:lnTo>
                  <a:pt x="13970" y="111760"/>
                </a:lnTo>
                <a:lnTo>
                  <a:pt x="13970" y="825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85940" y="2712085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13970" y="111760"/>
                </a:moveTo>
                <a:lnTo>
                  <a:pt x="0" y="120015"/>
                </a:lnTo>
                <a:lnTo>
                  <a:pt x="0" y="0"/>
                </a:lnTo>
                <a:lnTo>
                  <a:pt x="13970" y="8255"/>
                </a:lnTo>
                <a:lnTo>
                  <a:pt x="13970" y="111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782434" y="2652395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0" y="0"/>
                </a:moveTo>
                <a:lnTo>
                  <a:pt x="0" y="120015"/>
                </a:lnTo>
                <a:lnTo>
                  <a:pt x="13970" y="111760"/>
                </a:lnTo>
                <a:lnTo>
                  <a:pt x="13970" y="825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782434" y="2652395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13970" y="111760"/>
                </a:moveTo>
                <a:lnTo>
                  <a:pt x="0" y="120015"/>
                </a:lnTo>
                <a:lnTo>
                  <a:pt x="0" y="0"/>
                </a:lnTo>
                <a:lnTo>
                  <a:pt x="13970" y="8255"/>
                </a:lnTo>
                <a:lnTo>
                  <a:pt x="13970" y="111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678928" y="2592704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0" y="0"/>
                </a:moveTo>
                <a:lnTo>
                  <a:pt x="0" y="120015"/>
                </a:lnTo>
                <a:lnTo>
                  <a:pt x="13970" y="111760"/>
                </a:lnTo>
                <a:lnTo>
                  <a:pt x="13970" y="825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678928" y="2592704"/>
            <a:ext cx="13970" cy="120014"/>
          </a:xfrm>
          <a:custGeom>
            <a:avLst/>
            <a:gdLst/>
            <a:ahLst/>
            <a:cxnLst/>
            <a:rect l="l" t="t" r="r" b="b"/>
            <a:pathLst>
              <a:path w="13970" h="120014">
                <a:moveTo>
                  <a:pt x="13970" y="111760"/>
                </a:moveTo>
                <a:lnTo>
                  <a:pt x="0" y="120015"/>
                </a:lnTo>
                <a:lnTo>
                  <a:pt x="0" y="0"/>
                </a:lnTo>
                <a:lnTo>
                  <a:pt x="13970" y="8255"/>
                </a:lnTo>
                <a:lnTo>
                  <a:pt x="13970" y="111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782434" y="3005454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13970" y="0"/>
                </a:moveTo>
                <a:lnTo>
                  <a:pt x="0" y="8254"/>
                </a:ln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82434" y="3005454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8254"/>
                </a:move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lnTo>
                  <a:pt x="0" y="825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89444" y="3124835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13970" y="0"/>
                </a:moveTo>
                <a:lnTo>
                  <a:pt x="0" y="8254"/>
                </a:ln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89444" y="3124835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8254"/>
                </a:move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lnTo>
                  <a:pt x="0" y="825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89444" y="2884170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13970" y="0"/>
                </a:moveTo>
                <a:lnTo>
                  <a:pt x="0" y="8254"/>
                </a:ln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989444" y="2884170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8254"/>
                </a:move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lnTo>
                  <a:pt x="0" y="825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85940" y="2824479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13970" y="0"/>
                </a:moveTo>
                <a:lnTo>
                  <a:pt x="0" y="8254"/>
                </a:ln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85940" y="2824479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8254"/>
                </a:move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lnTo>
                  <a:pt x="0" y="825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82434" y="2764789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13970" y="0"/>
                </a:moveTo>
                <a:lnTo>
                  <a:pt x="0" y="8254"/>
                </a:ln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782434" y="2764789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8254"/>
                </a:move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lnTo>
                  <a:pt x="0" y="825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678930" y="2705100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13970" y="0"/>
                </a:moveTo>
                <a:lnTo>
                  <a:pt x="0" y="8254"/>
                </a:ln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678930" y="2705100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8254"/>
                </a:moveTo>
                <a:lnTo>
                  <a:pt x="85725" y="57784"/>
                </a:lnTo>
                <a:lnTo>
                  <a:pt x="85725" y="41274"/>
                </a:lnTo>
                <a:lnTo>
                  <a:pt x="13970" y="0"/>
                </a:lnTo>
                <a:lnTo>
                  <a:pt x="0" y="825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118350" y="2458085"/>
            <a:ext cx="344170" cy="238760"/>
          </a:xfrm>
          <a:custGeom>
            <a:avLst/>
            <a:gdLst/>
            <a:ahLst/>
            <a:cxnLst/>
            <a:rect l="l" t="t" r="r" b="b"/>
            <a:pathLst>
              <a:path w="344170" h="238760">
                <a:moveTo>
                  <a:pt x="0" y="238760"/>
                </a:moveTo>
                <a:lnTo>
                  <a:pt x="344170" y="40005"/>
                </a:lnTo>
                <a:lnTo>
                  <a:pt x="344170" y="0"/>
                </a:lnTo>
                <a:lnTo>
                  <a:pt x="0" y="198755"/>
                </a:lnTo>
                <a:lnTo>
                  <a:pt x="0" y="238760"/>
                </a:lnTo>
                <a:close/>
              </a:path>
            </a:pathLst>
          </a:custGeom>
          <a:ln w="82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636384" y="2378075"/>
            <a:ext cx="481965" cy="318135"/>
          </a:xfrm>
          <a:custGeom>
            <a:avLst/>
            <a:gdLst/>
            <a:ahLst/>
            <a:cxnLst/>
            <a:rect l="l" t="t" r="r" b="b"/>
            <a:pathLst>
              <a:path w="481965" h="318135">
                <a:moveTo>
                  <a:pt x="0" y="40004"/>
                </a:moveTo>
                <a:lnTo>
                  <a:pt x="481965" y="318134"/>
                </a:lnTo>
                <a:lnTo>
                  <a:pt x="481965" y="278129"/>
                </a:lnTo>
                <a:lnTo>
                  <a:pt x="0" y="0"/>
                </a:lnTo>
                <a:lnTo>
                  <a:pt x="0" y="40004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636384" y="2179320"/>
            <a:ext cx="826769" cy="1101725"/>
          </a:xfrm>
          <a:custGeom>
            <a:avLst/>
            <a:gdLst/>
            <a:ahLst/>
            <a:cxnLst/>
            <a:rect l="l" t="t" r="r" b="b"/>
            <a:pathLst>
              <a:path w="826770" h="1101725">
                <a:moveTo>
                  <a:pt x="0" y="198754"/>
                </a:moveTo>
                <a:lnTo>
                  <a:pt x="0" y="822959"/>
                </a:lnTo>
                <a:lnTo>
                  <a:pt x="42545" y="847724"/>
                </a:lnTo>
                <a:lnTo>
                  <a:pt x="57150" y="839469"/>
                </a:lnTo>
                <a:lnTo>
                  <a:pt x="128905" y="881379"/>
                </a:lnTo>
                <a:lnTo>
                  <a:pt x="128905" y="897889"/>
                </a:lnTo>
                <a:lnTo>
                  <a:pt x="249554" y="967104"/>
                </a:lnTo>
                <a:lnTo>
                  <a:pt x="263525" y="958849"/>
                </a:lnTo>
                <a:lnTo>
                  <a:pt x="335915" y="1000759"/>
                </a:lnTo>
                <a:lnTo>
                  <a:pt x="335915" y="1017269"/>
                </a:lnTo>
                <a:lnTo>
                  <a:pt x="481965" y="1101724"/>
                </a:lnTo>
                <a:lnTo>
                  <a:pt x="823594" y="899159"/>
                </a:lnTo>
                <a:lnTo>
                  <a:pt x="826769" y="278129"/>
                </a:lnTo>
                <a:lnTo>
                  <a:pt x="344170" y="0"/>
                </a:lnTo>
                <a:lnTo>
                  <a:pt x="0" y="198754"/>
                </a:lnTo>
                <a:close/>
              </a:path>
            </a:pathLst>
          </a:custGeom>
          <a:ln w="11480">
            <a:solidFill>
              <a:srgbClr val="4677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94350" y="1899920"/>
            <a:ext cx="111125" cy="74295"/>
          </a:xfrm>
          <a:custGeom>
            <a:avLst/>
            <a:gdLst/>
            <a:ahLst/>
            <a:cxnLst/>
            <a:rect l="l" t="t" r="r" b="b"/>
            <a:pathLst>
              <a:path w="111125" h="74294">
                <a:moveTo>
                  <a:pt x="0" y="0"/>
                </a:moveTo>
                <a:lnTo>
                  <a:pt x="0" y="74295"/>
                </a:lnTo>
                <a:lnTo>
                  <a:pt x="111125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534409" y="2350135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 h="0">
                <a:moveTo>
                  <a:pt x="2171700" y="0"/>
                </a:moveTo>
                <a:lnTo>
                  <a:pt x="0" y="0"/>
                </a:lnTo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431540" y="2313304"/>
            <a:ext cx="111125" cy="74295"/>
          </a:xfrm>
          <a:custGeom>
            <a:avLst/>
            <a:gdLst/>
            <a:ahLst/>
            <a:cxnLst/>
            <a:rect l="l" t="t" r="r" b="b"/>
            <a:pathLst>
              <a:path w="111125" h="74294">
                <a:moveTo>
                  <a:pt x="111125" y="0"/>
                </a:moveTo>
                <a:lnTo>
                  <a:pt x="0" y="36830"/>
                </a:lnTo>
                <a:lnTo>
                  <a:pt x="111125" y="74295"/>
                </a:lnTo>
                <a:lnTo>
                  <a:pt x="111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708275" y="2505075"/>
            <a:ext cx="1235075" cy="1851025"/>
          </a:xfrm>
          <a:custGeom>
            <a:avLst/>
            <a:gdLst/>
            <a:ahLst/>
            <a:cxnLst/>
            <a:rect l="l" t="t" r="r" b="b"/>
            <a:pathLst>
              <a:path w="1235075" h="1851025">
                <a:moveTo>
                  <a:pt x="0" y="0"/>
                </a:moveTo>
                <a:lnTo>
                  <a:pt x="1235075" y="1851025"/>
                </a:lnTo>
              </a:path>
            </a:pathLst>
          </a:custGeom>
          <a:ln w="826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638550" y="4441825"/>
            <a:ext cx="1343660" cy="1007110"/>
          </a:xfrm>
          <a:custGeom>
            <a:avLst/>
            <a:gdLst/>
            <a:ahLst/>
            <a:cxnLst/>
            <a:rect l="l" t="t" r="r" b="b"/>
            <a:pathLst>
              <a:path w="1343660" h="1007110">
                <a:moveTo>
                  <a:pt x="0" y="1007110"/>
                </a:moveTo>
                <a:lnTo>
                  <a:pt x="1343660" y="1007110"/>
                </a:lnTo>
                <a:lnTo>
                  <a:pt x="1343660" y="0"/>
                </a:lnTo>
                <a:lnTo>
                  <a:pt x="0" y="0"/>
                </a:lnTo>
                <a:lnTo>
                  <a:pt x="0" y="10071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592954" y="5231765"/>
            <a:ext cx="577850" cy="824230"/>
          </a:xfrm>
          <a:custGeom>
            <a:avLst/>
            <a:gdLst/>
            <a:ahLst/>
            <a:cxnLst/>
            <a:rect l="l" t="t" r="r" b="b"/>
            <a:pathLst>
              <a:path w="577850" h="824229">
                <a:moveTo>
                  <a:pt x="0" y="490855"/>
                </a:moveTo>
                <a:lnTo>
                  <a:pt x="577850" y="824230"/>
                </a:lnTo>
                <a:lnTo>
                  <a:pt x="577850" y="333375"/>
                </a:lnTo>
                <a:lnTo>
                  <a:pt x="0" y="0"/>
                </a:lnTo>
                <a:lnTo>
                  <a:pt x="0" y="490855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504054" y="5722620"/>
            <a:ext cx="603885" cy="348615"/>
          </a:xfrm>
          <a:custGeom>
            <a:avLst/>
            <a:gdLst/>
            <a:ahLst/>
            <a:cxnLst/>
            <a:rect l="l" t="t" r="r" b="b"/>
            <a:pathLst>
              <a:path w="603885" h="348614">
                <a:moveTo>
                  <a:pt x="452754" y="348614"/>
                </a:moveTo>
                <a:lnTo>
                  <a:pt x="603884" y="260984"/>
                </a:lnTo>
                <a:lnTo>
                  <a:pt x="150494" y="0"/>
                </a:lnTo>
                <a:lnTo>
                  <a:pt x="0" y="86994"/>
                </a:lnTo>
                <a:lnTo>
                  <a:pt x="452754" y="348614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94859" y="5709920"/>
            <a:ext cx="473075" cy="273050"/>
          </a:xfrm>
          <a:custGeom>
            <a:avLst/>
            <a:gdLst/>
            <a:ahLst/>
            <a:cxnLst/>
            <a:rect l="l" t="t" r="r" b="b"/>
            <a:pathLst>
              <a:path w="473075" h="273050">
                <a:moveTo>
                  <a:pt x="372110" y="273049"/>
                </a:moveTo>
                <a:lnTo>
                  <a:pt x="473075" y="214629"/>
                </a:lnTo>
                <a:lnTo>
                  <a:pt x="100330" y="0"/>
                </a:lnTo>
                <a:lnTo>
                  <a:pt x="0" y="57784"/>
                </a:lnTo>
                <a:lnTo>
                  <a:pt x="372110" y="273049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92954" y="4945379"/>
            <a:ext cx="1073785" cy="619760"/>
          </a:xfrm>
          <a:custGeom>
            <a:avLst/>
            <a:gdLst/>
            <a:ahLst/>
            <a:cxnLst/>
            <a:rect l="l" t="t" r="r" b="b"/>
            <a:pathLst>
              <a:path w="1073785" h="619760">
                <a:moveTo>
                  <a:pt x="0" y="285750"/>
                </a:moveTo>
                <a:lnTo>
                  <a:pt x="577850" y="619760"/>
                </a:lnTo>
                <a:lnTo>
                  <a:pt x="1073785" y="333375"/>
                </a:lnTo>
                <a:lnTo>
                  <a:pt x="495934" y="0"/>
                </a:lnTo>
                <a:lnTo>
                  <a:pt x="0" y="285750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592954" y="5231765"/>
            <a:ext cx="577850" cy="383540"/>
          </a:xfrm>
          <a:custGeom>
            <a:avLst/>
            <a:gdLst/>
            <a:ahLst/>
            <a:cxnLst/>
            <a:rect l="l" t="t" r="r" b="b"/>
            <a:pathLst>
              <a:path w="577850" h="383539">
                <a:moveTo>
                  <a:pt x="0" y="49530"/>
                </a:moveTo>
                <a:lnTo>
                  <a:pt x="577850" y="383540"/>
                </a:lnTo>
                <a:lnTo>
                  <a:pt x="577850" y="333375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967604" y="5924550"/>
            <a:ext cx="100330" cy="93980"/>
          </a:xfrm>
          <a:custGeom>
            <a:avLst/>
            <a:gdLst/>
            <a:ahLst/>
            <a:cxnLst/>
            <a:rect l="l" t="t" r="r" b="b"/>
            <a:pathLst>
              <a:path w="100329" h="93979">
                <a:moveTo>
                  <a:pt x="0" y="93980"/>
                </a:moveTo>
                <a:lnTo>
                  <a:pt x="100330" y="36195"/>
                </a:lnTo>
                <a:lnTo>
                  <a:pt x="100330" y="0"/>
                </a:lnTo>
                <a:lnTo>
                  <a:pt x="0" y="57785"/>
                </a:lnTo>
                <a:lnTo>
                  <a:pt x="0" y="93980"/>
                </a:lnTo>
                <a:close/>
              </a:path>
            </a:pathLst>
          </a:custGeom>
          <a:ln w="82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957445" y="5984240"/>
            <a:ext cx="150495" cy="123189"/>
          </a:xfrm>
          <a:custGeom>
            <a:avLst/>
            <a:gdLst/>
            <a:ahLst/>
            <a:cxnLst/>
            <a:rect l="l" t="t" r="r" b="b"/>
            <a:pathLst>
              <a:path w="150495" h="123189">
                <a:moveTo>
                  <a:pt x="0" y="123190"/>
                </a:moveTo>
                <a:lnTo>
                  <a:pt x="150495" y="36195"/>
                </a:lnTo>
                <a:lnTo>
                  <a:pt x="150495" y="0"/>
                </a:lnTo>
                <a:lnTo>
                  <a:pt x="0" y="86995"/>
                </a:lnTo>
                <a:lnTo>
                  <a:pt x="0" y="123190"/>
                </a:lnTo>
                <a:close/>
              </a:path>
            </a:pathLst>
          </a:custGeom>
          <a:ln w="82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944745" y="5681979"/>
            <a:ext cx="45085" cy="285750"/>
          </a:xfrm>
          <a:custGeom>
            <a:avLst/>
            <a:gdLst/>
            <a:ahLst/>
            <a:cxnLst/>
            <a:rect l="l" t="t" r="r" b="b"/>
            <a:pathLst>
              <a:path w="45085" h="285750">
                <a:moveTo>
                  <a:pt x="45085" y="271145"/>
                </a:moveTo>
                <a:lnTo>
                  <a:pt x="45085" y="0"/>
                </a:lnTo>
                <a:lnTo>
                  <a:pt x="0" y="0"/>
                </a:lnTo>
                <a:lnTo>
                  <a:pt x="0" y="271145"/>
                </a:lnTo>
                <a:lnTo>
                  <a:pt x="4445" y="280035"/>
                </a:lnTo>
                <a:lnTo>
                  <a:pt x="17780" y="285115"/>
                </a:lnTo>
                <a:lnTo>
                  <a:pt x="20320" y="285750"/>
                </a:lnTo>
                <a:lnTo>
                  <a:pt x="35560" y="283210"/>
                </a:lnTo>
                <a:lnTo>
                  <a:pt x="44450" y="274955"/>
                </a:lnTo>
                <a:lnTo>
                  <a:pt x="45085" y="273050"/>
                </a:lnTo>
                <a:lnTo>
                  <a:pt x="45085" y="272415"/>
                </a:lnTo>
                <a:lnTo>
                  <a:pt x="45085" y="271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03800" y="5648959"/>
            <a:ext cx="45085" cy="285750"/>
          </a:xfrm>
          <a:custGeom>
            <a:avLst/>
            <a:gdLst/>
            <a:ahLst/>
            <a:cxnLst/>
            <a:rect l="l" t="t" r="r" b="b"/>
            <a:pathLst>
              <a:path w="45085" h="285750">
                <a:moveTo>
                  <a:pt x="45085" y="271144"/>
                </a:moveTo>
                <a:lnTo>
                  <a:pt x="45085" y="0"/>
                </a:lnTo>
                <a:lnTo>
                  <a:pt x="0" y="0"/>
                </a:lnTo>
                <a:lnTo>
                  <a:pt x="0" y="271144"/>
                </a:lnTo>
                <a:lnTo>
                  <a:pt x="4445" y="280034"/>
                </a:lnTo>
                <a:lnTo>
                  <a:pt x="17780" y="285114"/>
                </a:lnTo>
                <a:lnTo>
                  <a:pt x="20320" y="285749"/>
                </a:lnTo>
                <a:lnTo>
                  <a:pt x="35560" y="283209"/>
                </a:lnTo>
                <a:lnTo>
                  <a:pt x="44450" y="274954"/>
                </a:lnTo>
                <a:lnTo>
                  <a:pt x="45085" y="273049"/>
                </a:lnTo>
                <a:lnTo>
                  <a:pt x="45085" y="272414"/>
                </a:lnTo>
                <a:lnTo>
                  <a:pt x="45085" y="2717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613275" y="5492750"/>
            <a:ext cx="45085" cy="285750"/>
          </a:xfrm>
          <a:custGeom>
            <a:avLst/>
            <a:gdLst/>
            <a:ahLst/>
            <a:cxnLst/>
            <a:rect l="l" t="t" r="r" b="b"/>
            <a:pathLst>
              <a:path w="45085" h="285750">
                <a:moveTo>
                  <a:pt x="45085" y="271144"/>
                </a:moveTo>
                <a:lnTo>
                  <a:pt x="45085" y="0"/>
                </a:lnTo>
                <a:lnTo>
                  <a:pt x="0" y="15874"/>
                </a:lnTo>
                <a:lnTo>
                  <a:pt x="0" y="271144"/>
                </a:lnTo>
                <a:lnTo>
                  <a:pt x="4445" y="280034"/>
                </a:lnTo>
                <a:lnTo>
                  <a:pt x="18415" y="285114"/>
                </a:lnTo>
                <a:lnTo>
                  <a:pt x="20955" y="285749"/>
                </a:lnTo>
                <a:lnTo>
                  <a:pt x="36195" y="283209"/>
                </a:lnTo>
                <a:lnTo>
                  <a:pt x="44450" y="274954"/>
                </a:lnTo>
                <a:lnTo>
                  <a:pt x="45085" y="273049"/>
                </a:lnTo>
                <a:lnTo>
                  <a:pt x="45085" y="272414"/>
                </a:lnTo>
                <a:lnTo>
                  <a:pt x="45085" y="271779"/>
                </a:lnTo>
                <a:lnTo>
                  <a:pt x="45085" y="27114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717415" y="5553709"/>
            <a:ext cx="45085" cy="285750"/>
          </a:xfrm>
          <a:custGeom>
            <a:avLst/>
            <a:gdLst/>
            <a:ahLst/>
            <a:cxnLst/>
            <a:rect l="l" t="t" r="r" b="b"/>
            <a:pathLst>
              <a:path w="45085" h="285750">
                <a:moveTo>
                  <a:pt x="45085" y="271144"/>
                </a:moveTo>
                <a:lnTo>
                  <a:pt x="45085" y="0"/>
                </a:lnTo>
                <a:lnTo>
                  <a:pt x="0" y="0"/>
                </a:lnTo>
                <a:lnTo>
                  <a:pt x="0" y="271144"/>
                </a:lnTo>
                <a:lnTo>
                  <a:pt x="4445" y="280034"/>
                </a:lnTo>
                <a:lnTo>
                  <a:pt x="17780" y="285114"/>
                </a:lnTo>
                <a:lnTo>
                  <a:pt x="20320" y="285749"/>
                </a:lnTo>
                <a:lnTo>
                  <a:pt x="35560" y="283209"/>
                </a:lnTo>
                <a:lnTo>
                  <a:pt x="44450" y="274954"/>
                </a:lnTo>
                <a:lnTo>
                  <a:pt x="45085" y="273049"/>
                </a:lnTo>
                <a:lnTo>
                  <a:pt x="45085" y="272414"/>
                </a:lnTo>
                <a:lnTo>
                  <a:pt x="45085" y="2717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831079" y="5619750"/>
            <a:ext cx="45085" cy="285750"/>
          </a:xfrm>
          <a:custGeom>
            <a:avLst/>
            <a:gdLst/>
            <a:ahLst/>
            <a:cxnLst/>
            <a:rect l="l" t="t" r="r" b="b"/>
            <a:pathLst>
              <a:path w="45085" h="285750">
                <a:moveTo>
                  <a:pt x="45085" y="271144"/>
                </a:moveTo>
                <a:lnTo>
                  <a:pt x="45085" y="0"/>
                </a:lnTo>
                <a:lnTo>
                  <a:pt x="0" y="0"/>
                </a:lnTo>
                <a:lnTo>
                  <a:pt x="0" y="271144"/>
                </a:lnTo>
                <a:lnTo>
                  <a:pt x="4445" y="280034"/>
                </a:lnTo>
                <a:lnTo>
                  <a:pt x="18415" y="285749"/>
                </a:lnTo>
                <a:lnTo>
                  <a:pt x="20320" y="285749"/>
                </a:lnTo>
                <a:lnTo>
                  <a:pt x="35560" y="283209"/>
                </a:lnTo>
                <a:lnTo>
                  <a:pt x="44450" y="274954"/>
                </a:lnTo>
                <a:lnTo>
                  <a:pt x="45085" y="273049"/>
                </a:lnTo>
                <a:lnTo>
                  <a:pt x="45085" y="272414"/>
                </a:lnTo>
                <a:lnTo>
                  <a:pt x="45085" y="2717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594859" y="5456554"/>
            <a:ext cx="372110" cy="273050"/>
          </a:xfrm>
          <a:custGeom>
            <a:avLst/>
            <a:gdLst/>
            <a:ahLst/>
            <a:cxnLst/>
            <a:rect l="l" t="t" r="r" b="b"/>
            <a:pathLst>
              <a:path w="372110" h="273050">
                <a:moveTo>
                  <a:pt x="0" y="57785"/>
                </a:moveTo>
                <a:lnTo>
                  <a:pt x="372110" y="273050"/>
                </a:lnTo>
                <a:lnTo>
                  <a:pt x="186055" y="0"/>
                </a:lnTo>
                <a:lnTo>
                  <a:pt x="0" y="57785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594859" y="5398770"/>
            <a:ext cx="286385" cy="116205"/>
          </a:xfrm>
          <a:custGeom>
            <a:avLst/>
            <a:gdLst/>
            <a:ahLst/>
            <a:cxnLst/>
            <a:rect l="l" t="t" r="r" b="b"/>
            <a:pathLst>
              <a:path w="286385" h="116204">
                <a:moveTo>
                  <a:pt x="186054" y="57784"/>
                </a:moveTo>
                <a:lnTo>
                  <a:pt x="286384" y="0"/>
                </a:lnTo>
                <a:lnTo>
                  <a:pt x="100329" y="57784"/>
                </a:lnTo>
                <a:lnTo>
                  <a:pt x="0" y="116204"/>
                </a:lnTo>
                <a:lnTo>
                  <a:pt x="186054" y="57784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780915" y="5398770"/>
            <a:ext cx="287020" cy="330835"/>
          </a:xfrm>
          <a:custGeom>
            <a:avLst/>
            <a:gdLst/>
            <a:ahLst/>
            <a:cxnLst/>
            <a:rect l="l" t="t" r="r" b="b"/>
            <a:pathLst>
              <a:path w="287020" h="330835">
                <a:moveTo>
                  <a:pt x="186054" y="330834"/>
                </a:moveTo>
                <a:lnTo>
                  <a:pt x="287019" y="273049"/>
                </a:lnTo>
                <a:lnTo>
                  <a:pt x="100329" y="0"/>
                </a:lnTo>
                <a:lnTo>
                  <a:pt x="0" y="57784"/>
                </a:lnTo>
                <a:lnTo>
                  <a:pt x="186054" y="330834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594859" y="5767704"/>
            <a:ext cx="372110" cy="250825"/>
          </a:xfrm>
          <a:custGeom>
            <a:avLst/>
            <a:gdLst/>
            <a:ahLst/>
            <a:cxnLst/>
            <a:rect l="l" t="t" r="r" b="b"/>
            <a:pathLst>
              <a:path w="372110" h="250825">
                <a:moveTo>
                  <a:pt x="0" y="36195"/>
                </a:moveTo>
                <a:lnTo>
                  <a:pt x="372110" y="250825"/>
                </a:lnTo>
                <a:lnTo>
                  <a:pt x="372110" y="214630"/>
                </a:lnTo>
                <a:lnTo>
                  <a:pt x="0" y="0"/>
                </a:lnTo>
                <a:lnTo>
                  <a:pt x="0" y="36195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504054" y="5809615"/>
            <a:ext cx="452755" cy="297180"/>
          </a:xfrm>
          <a:custGeom>
            <a:avLst/>
            <a:gdLst/>
            <a:ahLst/>
            <a:cxnLst/>
            <a:rect l="l" t="t" r="r" b="b"/>
            <a:pathLst>
              <a:path w="452754" h="297179">
                <a:moveTo>
                  <a:pt x="0" y="36195"/>
                </a:moveTo>
                <a:lnTo>
                  <a:pt x="452755" y="297180"/>
                </a:lnTo>
                <a:lnTo>
                  <a:pt x="452755" y="260985"/>
                </a:lnTo>
                <a:lnTo>
                  <a:pt x="0" y="0"/>
                </a:lnTo>
                <a:lnTo>
                  <a:pt x="0" y="36195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504054" y="4945379"/>
            <a:ext cx="1162685" cy="1162050"/>
          </a:xfrm>
          <a:custGeom>
            <a:avLst/>
            <a:gdLst/>
            <a:ahLst/>
            <a:cxnLst/>
            <a:rect l="l" t="t" r="r" b="b"/>
            <a:pathLst>
              <a:path w="1162685" h="1162050">
                <a:moveTo>
                  <a:pt x="88264" y="285750"/>
                </a:moveTo>
                <a:lnTo>
                  <a:pt x="88264" y="777240"/>
                </a:lnTo>
                <a:lnTo>
                  <a:pt x="108584" y="788670"/>
                </a:lnTo>
                <a:lnTo>
                  <a:pt x="108584" y="801370"/>
                </a:lnTo>
                <a:lnTo>
                  <a:pt x="0" y="864235"/>
                </a:lnTo>
                <a:lnTo>
                  <a:pt x="0" y="900430"/>
                </a:lnTo>
                <a:lnTo>
                  <a:pt x="452754" y="1162050"/>
                </a:lnTo>
                <a:lnTo>
                  <a:pt x="603884" y="1074420"/>
                </a:lnTo>
                <a:lnTo>
                  <a:pt x="666749" y="1110615"/>
                </a:lnTo>
                <a:lnTo>
                  <a:pt x="1162684" y="824230"/>
                </a:lnTo>
                <a:lnTo>
                  <a:pt x="1162684" y="333375"/>
                </a:lnTo>
                <a:lnTo>
                  <a:pt x="584199" y="0"/>
                </a:lnTo>
                <a:lnTo>
                  <a:pt x="88264" y="285750"/>
                </a:lnTo>
                <a:close/>
              </a:path>
            </a:pathLst>
          </a:custGeom>
          <a:ln w="11480">
            <a:solidFill>
              <a:srgbClr val="4677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907154" y="4328795"/>
            <a:ext cx="92710" cy="113030"/>
          </a:xfrm>
          <a:custGeom>
            <a:avLst/>
            <a:gdLst/>
            <a:ahLst/>
            <a:cxnLst/>
            <a:rect l="l" t="t" r="r" b="b"/>
            <a:pathLst>
              <a:path w="92710" h="113029">
                <a:moveTo>
                  <a:pt x="61595" y="0"/>
                </a:moveTo>
                <a:lnTo>
                  <a:pt x="0" y="41274"/>
                </a:lnTo>
                <a:lnTo>
                  <a:pt x="92710" y="113029"/>
                </a:lnTo>
                <a:lnTo>
                  <a:pt x="61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467611" y="2560320"/>
            <a:ext cx="417575" cy="300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870075" y="2898775"/>
            <a:ext cx="533273" cy="278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232275" y="1776729"/>
            <a:ext cx="104775" cy="60960"/>
          </a:xfrm>
          <a:custGeom>
            <a:avLst/>
            <a:gdLst/>
            <a:ahLst/>
            <a:cxnLst/>
            <a:rect l="l" t="t" r="r" b="b"/>
            <a:pathLst>
              <a:path w="104775" h="60960">
                <a:moveTo>
                  <a:pt x="104775" y="60960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232909" y="1820545"/>
            <a:ext cx="151765" cy="87630"/>
          </a:xfrm>
          <a:custGeom>
            <a:avLst/>
            <a:gdLst/>
            <a:ahLst/>
            <a:cxnLst/>
            <a:rect l="l" t="t" r="r" b="b"/>
            <a:pathLst>
              <a:path w="151764" h="87630">
                <a:moveTo>
                  <a:pt x="151764" y="87629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232275" y="1868804"/>
            <a:ext cx="151765" cy="87630"/>
          </a:xfrm>
          <a:custGeom>
            <a:avLst/>
            <a:gdLst/>
            <a:ahLst/>
            <a:cxnLst/>
            <a:rect l="l" t="t" r="r" b="b"/>
            <a:pathLst>
              <a:path w="151764" h="87630">
                <a:moveTo>
                  <a:pt x="151764" y="87629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232909" y="1917064"/>
            <a:ext cx="152400" cy="88265"/>
          </a:xfrm>
          <a:custGeom>
            <a:avLst/>
            <a:gdLst/>
            <a:ahLst/>
            <a:cxnLst/>
            <a:rect l="l" t="t" r="r" b="b"/>
            <a:pathLst>
              <a:path w="152400" h="88264">
                <a:moveTo>
                  <a:pt x="152400" y="88264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232909" y="1964689"/>
            <a:ext cx="151130" cy="87630"/>
          </a:xfrm>
          <a:custGeom>
            <a:avLst/>
            <a:gdLst/>
            <a:ahLst/>
            <a:cxnLst/>
            <a:rect l="l" t="t" r="r" b="b"/>
            <a:pathLst>
              <a:path w="151129" h="87630">
                <a:moveTo>
                  <a:pt x="151129" y="87629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61815" y="1774189"/>
            <a:ext cx="57785" cy="133350"/>
          </a:xfrm>
          <a:custGeom>
            <a:avLst/>
            <a:gdLst/>
            <a:ahLst/>
            <a:cxnLst/>
            <a:rect l="l" t="t" r="r" b="b"/>
            <a:pathLst>
              <a:path w="57785" h="133350">
                <a:moveTo>
                  <a:pt x="635" y="0"/>
                </a:moveTo>
                <a:lnTo>
                  <a:pt x="0" y="100964"/>
                </a:lnTo>
                <a:lnTo>
                  <a:pt x="53975" y="133349"/>
                </a:lnTo>
                <a:lnTo>
                  <a:pt x="57785" y="118109"/>
                </a:lnTo>
                <a:lnTo>
                  <a:pt x="635" y="0"/>
                </a:lnTo>
                <a:close/>
              </a:path>
            </a:pathLst>
          </a:custGeom>
          <a:solidFill>
            <a:srgbClr val="B8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360545" y="1774189"/>
            <a:ext cx="58419" cy="120014"/>
          </a:xfrm>
          <a:custGeom>
            <a:avLst/>
            <a:gdLst/>
            <a:ahLst/>
            <a:cxnLst/>
            <a:rect l="l" t="t" r="r" b="b"/>
            <a:pathLst>
              <a:path w="58420" h="120014">
                <a:moveTo>
                  <a:pt x="1905" y="0"/>
                </a:moveTo>
                <a:lnTo>
                  <a:pt x="0" y="86995"/>
                </a:lnTo>
                <a:lnTo>
                  <a:pt x="57150" y="120015"/>
                </a:lnTo>
                <a:lnTo>
                  <a:pt x="58420" y="118110"/>
                </a:lnTo>
                <a:lnTo>
                  <a:pt x="1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60545" y="1774189"/>
            <a:ext cx="58419" cy="120014"/>
          </a:xfrm>
          <a:custGeom>
            <a:avLst/>
            <a:gdLst/>
            <a:ahLst/>
            <a:cxnLst/>
            <a:rect l="l" t="t" r="r" b="b"/>
            <a:pathLst>
              <a:path w="58420" h="120014">
                <a:moveTo>
                  <a:pt x="58420" y="118110"/>
                </a:moveTo>
                <a:lnTo>
                  <a:pt x="1905" y="0"/>
                </a:lnTo>
                <a:lnTo>
                  <a:pt x="0" y="86995"/>
                </a:lnTo>
                <a:lnTo>
                  <a:pt x="57150" y="120015"/>
                </a:lnTo>
                <a:lnTo>
                  <a:pt x="58420" y="118110"/>
                </a:lnTo>
                <a:close/>
              </a:path>
            </a:pathLst>
          </a:custGeom>
          <a:ln w="4330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200525" y="1681479"/>
            <a:ext cx="218440" cy="461645"/>
          </a:xfrm>
          <a:custGeom>
            <a:avLst/>
            <a:gdLst/>
            <a:ahLst/>
            <a:cxnLst/>
            <a:rect l="l" t="t" r="r" b="b"/>
            <a:pathLst>
              <a:path w="218439" h="461644">
                <a:moveTo>
                  <a:pt x="0" y="0"/>
                </a:moveTo>
                <a:lnTo>
                  <a:pt x="161925" y="92710"/>
                </a:lnTo>
                <a:lnTo>
                  <a:pt x="218440" y="211454"/>
                </a:lnTo>
                <a:lnTo>
                  <a:pt x="218440" y="461645"/>
                </a:lnTo>
                <a:lnTo>
                  <a:pt x="0" y="334645"/>
                </a:lnTo>
                <a:lnTo>
                  <a:pt x="0" y="0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244340" y="2376170"/>
            <a:ext cx="533400" cy="2786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311015" y="2241550"/>
            <a:ext cx="104775" cy="60960"/>
          </a:xfrm>
          <a:custGeom>
            <a:avLst/>
            <a:gdLst/>
            <a:ahLst/>
            <a:cxnLst/>
            <a:rect l="l" t="t" r="r" b="b"/>
            <a:pathLst>
              <a:path w="104775" h="60960">
                <a:moveTo>
                  <a:pt x="104775" y="60960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311015" y="2285364"/>
            <a:ext cx="151765" cy="87630"/>
          </a:xfrm>
          <a:custGeom>
            <a:avLst/>
            <a:gdLst/>
            <a:ahLst/>
            <a:cxnLst/>
            <a:rect l="l" t="t" r="r" b="b"/>
            <a:pathLst>
              <a:path w="151764" h="87630">
                <a:moveTo>
                  <a:pt x="151764" y="87629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311015" y="2333625"/>
            <a:ext cx="151765" cy="87630"/>
          </a:xfrm>
          <a:custGeom>
            <a:avLst/>
            <a:gdLst/>
            <a:ahLst/>
            <a:cxnLst/>
            <a:rect l="l" t="t" r="r" b="b"/>
            <a:pathLst>
              <a:path w="151764" h="87630">
                <a:moveTo>
                  <a:pt x="151764" y="87629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311015" y="2381885"/>
            <a:ext cx="152400" cy="88265"/>
          </a:xfrm>
          <a:custGeom>
            <a:avLst/>
            <a:gdLst/>
            <a:ahLst/>
            <a:cxnLst/>
            <a:rect l="l" t="t" r="r" b="b"/>
            <a:pathLst>
              <a:path w="152400" h="88264">
                <a:moveTo>
                  <a:pt x="152400" y="88264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311015" y="2429510"/>
            <a:ext cx="151130" cy="87630"/>
          </a:xfrm>
          <a:custGeom>
            <a:avLst/>
            <a:gdLst/>
            <a:ahLst/>
            <a:cxnLst/>
            <a:rect l="l" t="t" r="r" b="b"/>
            <a:pathLst>
              <a:path w="151129" h="87630">
                <a:moveTo>
                  <a:pt x="151129" y="87629"/>
                </a:moveTo>
                <a:lnTo>
                  <a:pt x="0" y="0"/>
                </a:lnTo>
              </a:path>
            </a:pathLst>
          </a:custGeom>
          <a:ln w="4305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439920" y="2239010"/>
            <a:ext cx="57785" cy="133350"/>
          </a:xfrm>
          <a:custGeom>
            <a:avLst/>
            <a:gdLst/>
            <a:ahLst/>
            <a:cxnLst/>
            <a:rect l="l" t="t" r="r" b="b"/>
            <a:pathLst>
              <a:path w="57785" h="133350">
                <a:moveTo>
                  <a:pt x="635" y="0"/>
                </a:moveTo>
                <a:lnTo>
                  <a:pt x="0" y="100964"/>
                </a:lnTo>
                <a:lnTo>
                  <a:pt x="53975" y="133349"/>
                </a:lnTo>
                <a:lnTo>
                  <a:pt x="57785" y="118109"/>
                </a:lnTo>
                <a:lnTo>
                  <a:pt x="635" y="0"/>
                </a:lnTo>
                <a:close/>
              </a:path>
            </a:pathLst>
          </a:custGeom>
          <a:solidFill>
            <a:srgbClr val="B8E6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39284" y="2239010"/>
            <a:ext cx="58419" cy="120014"/>
          </a:xfrm>
          <a:custGeom>
            <a:avLst/>
            <a:gdLst/>
            <a:ahLst/>
            <a:cxnLst/>
            <a:rect l="l" t="t" r="r" b="b"/>
            <a:pathLst>
              <a:path w="58420" h="120014">
                <a:moveTo>
                  <a:pt x="1905" y="0"/>
                </a:moveTo>
                <a:lnTo>
                  <a:pt x="0" y="86995"/>
                </a:lnTo>
                <a:lnTo>
                  <a:pt x="57150" y="120015"/>
                </a:lnTo>
                <a:lnTo>
                  <a:pt x="58420" y="118110"/>
                </a:lnTo>
                <a:lnTo>
                  <a:pt x="1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439284" y="2239010"/>
            <a:ext cx="58419" cy="120014"/>
          </a:xfrm>
          <a:custGeom>
            <a:avLst/>
            <a:gdLst/>
            <a:ahLst/>
            <a:cxnLst/>
            <a:rect l="l" t="t" r="r" b="b"/>
            <a:pathLst>
              <a:path w="58420" h="120014">
                <a:moveTo>
                  <a:pt x="58420" y="118110"/>
                </a:moveTo>
                <a:lnTo>
                  <a:pt x="1905" y="0"/>
                </a:lnTo>
                <a:lnTo>
                  <a:pt x="0" y="86995"/>
                </a:lnTo>
                <a:lnTo>
                  <a:pt x="57150" y="120015"/>
                </a:lnTo>
                <a:lnTo>
                  <a:pt x="58420" y="118110"/>
                </a:lnTo>
                <a:close/>
              </a:path>
            </a:pathLst>
          </a:custGeom>
          <a:ln w="4330">
            <a:solidFill>
              <a:srgbClr val="2556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279265" y="2146300"/>
            <a:ext cx="218440" cy="461645"/>
          </a:xfrm>
          <a:custGeom>
            <a:avLst/>
            <a:gdLst/>
            <a:ahLst/>
            <a:cxnLst/>
            <a:rect l="l" t="t" r="r" b="b"/>
            <a:pathLst>
              <a:path w="218439" h="461644">
                <a:moveTo>
                  <a:pt x="0" y="0"/>
                </a:moveTo>
                <a:lnTo>
                  <a:pt x="161925" y="92710"/>
                </a:lnTo>
                <a:lnTo>
                  <a:pt x="218440" y="211454"/>
                </a:lnTo>
                <a:lnTo>
                  <a:pt x="218440" y="461645"/>
                </a:lnTo>
                <a:lnTo>
                  <a:pt x="0" y="334645"/>
                </a:lnTo>
                <a:lnTo>
                  <a:pt x="0" y="0"/>
                </a:lnTo>
                <a:close/>
              </a:path>
            </a:pathLst>
          </a:custGeom>
          <a:ln w="8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525011" y="3317875"/>
            <a:ext cx="531876" cy="278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553200" y="4032503"/>
            <a:ext cx="2081796" cy="20817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3888740" y="1494881"/>
            <a:ext cx="847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laim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-10">
                <a:latin typeface="Arial"/>
                <a:cs typeface="Arial"/>
              </a:rPr>
              <a:t>u</a:t>
            </a:r>
            <a:r>
              <a:rPr dirty="0" sz="900">
                <a:latin typeface="Arial"/>
                <a:cs typeface="Arial"/>
              </a:rPr>
              <a:t>b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 spc="-10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tted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2302255" y="2030986"/>
            <a:ext cx="466725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135" marR="5080" indent="-52069">
              <a:lnSpc>
                <a:spcPct val="101400"/>
              </a:lnSpc>
            </a:pPr>
            <a:r>
              <a:rPr dirty="0" sz="700" spc="0">
                <a:latin typeface="Arial"/>
                <a:cs typeface="Arial"/>
              </a:rPr>
              <a:t>H</a:t>
            </a:r>
            <a:r>
              <a:rPr dirty="0" sz="700">
                <a:latin typeface="Arial"/>
                <a:cs typeface="Arial"/>
              </a:rPr>
              <a:t>ea</a:t>
            </a:r>
            <a:r>
              <a:rPr dirty="0" sz="700" spc="0">
                <a:latin typeface="Arial"/>
                <a:cs typeface="Arial"/>
              </a:rPr>
              <a:t>lt</a:t>
            </a:r>
            <a:r>
              <a:rPr dirty="0" sz="700">
                <a:latin typeface="Arial"/>
                <a:cs typeface="Arial"/>
              </a:rPr>
              <a:t>h</a:t>
            </a:r>
            <a:r>
              <a:rPr dirty="0" sz="700" spc="0">
                <a:latin typeface="Arial"/>
                <a:cs typeface="Arial"/>
              </a:rPr>
              <a:t>c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r</a:t>
            </a:r>
            <a:r>
              <a:rPr dirty="0" sz="700" spc="-5">
                <a:latin typeface="Arial"/>
                <a:cs typeface="Arial"/>
              </a:rPr>
              <a:t>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P</a:t>
            </a:r>
            <a:r>
              <a:rPr dirty="0" sz="700">
                <a:latin typeface="Arial"/>
                <a:cs typeface="Arial"/>
              </a:rPr>
              <a:t>ro</a:t>
            </a:r>
            <a:r>
              <a:rPr dirty="0" sz="700" spc="0">
                <a:latin typeface="Arial"/>
                <a:cs typeface="Arial"/>
              </a:rPr>
              <a:t>vi</a:t>
            </a:r>
            <a:r>
              <a:rPr dirty="0" sz="700">
                <a:latin typeface="Arial"/>
                <a:cs typeface="Arial"/>
              </a:rPr>
              <a:t>der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90913" y="2030986"/>
            <a:ext cx="466725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ct val="101400"/>
              </a:lnSpc>
            </a:pPr>
            <a:r>
              <a:rPr dirty="0" sz="700" spc="0">
                <a:latin typeface="Arial"/>
                <a:cs typeface="Arial"/>
              </a:rPr>
              <a:t>H</a:t>
            </a:r>
            <a:r>
              <a:rPr dirty="0" sz="700">
                <a:latin typeface="Arial"/>
                <a:cs typeface="Arial"/>
              </a:rPr>
              <a:t>ea</a:t>
            </a:r>
            <a:r>
              <a:rPr dirty="0" sz="700" spc="0">
                <a:latin typeface="Arial"/>
                <a:cs typeface="Arial"/>
              </a:rPr>
              <a:t>lt</a:t>
            </a:r>
            <a:r>
              <a:rPr dirty="0" sz="700">
                <a:latin typeface="Arial"/>
                <a:cs typeface="Arial"/>
              </a:rPr>
              <a:t>h</a:t>
            </a:r>
            <a:r>
              <a:rPr dirty="0" sz="700" spc="0">
                <a:latin typeface="Arial"/>
                <a:cs typeface="Arial"/>
              </a:rPr>
              <a:t>c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r</a:t>
            </a:r>
            <a:r>
              <a:rPr dirty="0" sz="700" spc="-5">
                <a:latin typeface="Arial"/>
                <a:cs typeface="Arial"/>
              </a:rPr>
              <a:t>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P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-5">
                <a:latin typeface="Arial"/>
                <a:cs typeface="Arial"/>
              </a:rPr>
              <a:t>y</a:t>
            </a:r>
            <a:r>
              <a:rPr dirty="0" sz="700">
                <a:latin typeface="Arial"/>
                <a:cs typeface="Arial"/>
              </a:rPr>
              <a:t>e</a:t>
            </a:r>
            <a:r>
              <a:rPr dirty="0" sz="700" spc="-5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85519" y="2395565"/>
            <a:ext cx="61214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H</a:t>
            </a:r>
            <a:r>
              <a:rPr dirty="0" sz="900">
                <a:latin typeface="Arial"/>
                <a:cs typeface="Arial"/>
              </a:rPr>
              <a:t>ealth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30471" y="2704937"/>
            <a:ext cx="9613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EO</a:t>
            </a:r>
            <a:r>
              <a:rPr dirty="0" sz="900">
                <a:latin typeface="Arial"/>
                <a:cs typeface="Arial"/>
              </a:rPr>
              <a:t>B and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</a:t>
            </a:r>
            <a:r>
              <a:rPr dirty="0" sz="900" spc="-10">
                <a:latin typeface="Arial"/>
                <a:cs typeface="Arial"/>
              </a:rPr>
              <a:t>ym</a:t>
            </a:r>
            <a:r>
              <a:rPr dirty="0" sz="900">
                <a:latin typeface="Arial"/>
                <a:cs typeface="Arial"/>
              </a:rPr>
              <a:t>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37919" y="3308098"/>
            <a:ext cx="3105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latin typeface="Arial"/>
                <a:cs typeface="Arial"/>
              </a:rPr>
              <a:t>P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0">
                <a:latin typeface="Arial"/>
                <a:cs typeface="Arial"/>
              </a:rPr>
              <a:t>ti</a:t>
            </a:r>
            <a:r>
              <a:rPr dirty="0" sz="700">
                <a:latin typeface="Arial"/>
                <a:cs typeface="Arial"/>
              </a:rPr>
              <a:t>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66976" y="3207857"/>
            <a:ext cx="395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o-pay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118864" y="3332824"/>
            <a:ext cx="1412875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925" marR="5080" indent="-2286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o-pay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r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bu</a:t>
            </a:r>
            <a:r>
              <a:rPr dirty="0" sz="900" spc="-15">
                <a:latin typeface="Arial"/>
                <a:cs typeface="Arial"/>
              </a:rPr>
              <a:t>r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h</a:t>
            </a:r>
            <a:r>
              <a:rPr dirty="0" sz="900" spc="-10">
                <a:latin typeface="Arial"/>
                <a:cs typeface="Arial"/>
              </a:rPr>
              <a:t>e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 spc="-10">
                <a:latin typeface="Arial"/>
                <a:cs typeface="Arial"/>
              </a:rPr>
              <a:t>k</a:t>
            </a:r>
            <a:r>
              <a:rPr dirty="0" sz="900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</a:t>
            </a:r>
            <a:r>
              <a:rPr dirty="0" sz="900" spc="-1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po</a:t>
            </a:r>
            <a:r>
              <a:rPr dirty="0" sz="900" spc="-10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ited</a:t>
            </a:r>
            <a:r>
              <a:rPr dirty="0" sz="900" spc="-10">
                <a:latin typeface="Arial"/>
                <a:cs typeface="Arial"/>
              </a:rPr>
              <a:t> v</a:t>
            </a:r>
            <a:r>
              <a:rPr dirty="0" sz="900">
                <a:latin typeface="Arial"/>
                <a:cs typeface="Arial"/>
              </a:rPr>
              <a:t>ia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RD</a:t>
            </a:r>
            <a:r>
              <a:rPr dirty="0" sz="90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193540" y="4885438"/>
            <a:ext cx="23241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latin typeface="Arial"/>
                <a:cs typeface="Arial"/>
              </a:rPr>
              <a:t>B</a:t>
            </a:r>
            <a:r>
              <a:rPr dirty="0" sz="700">
                <a:latin typeface="Arial"/>
                <a:cs typeface="Arial"/>
              </a:rPr>
              <a:t>ank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90"/>
            <a:ext cx="9143998" cy="95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10"/>
              <a:t>i</a:t>
            </a:r>
            <a:r>
              <a:rPr dirty="0"/>
              <a:t>ni</a:t>
            </a:r>
            <a:r>
              <a:rPr dirty="0" spc="5"/>
              <a:t> </a:t>
            </a:r>
            <a:r>
              <a:rPr dirty="0" spc="-5"/>
              <a:t>sc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15"/>
              <a:t>n</a:t>
            </a:r>
            <a:r>
              <a:rPr dirty="0" spc="-5"/>
              <a:t>er</a:t>
            </a:r>
            <a:r>
              <a:rPr dirty="0"/>
              <a:t>s</a:t>
            </a:r>
            <a:r>
              <a:rPr dirty="0" spc="15"/>
              <a:t> </a:t>
            </a:r>
            <a:r>
              <a:rPr dirty="0" spc="-5"/>
              <a:t>ra</a:t>
            </a:r>
            <a:r>
              <a:rPr dirty="0" spc="-10"/>
              <a:t>n</a:t>
            </a:r>
            <a:r>
              <a:rPr dirty="0" spc="15"/>
              <a:t>g</a:t>
            </a:r>
            <a:r>
              <a:rPr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25309" y="3481070"/>
            <a:ext cx="1955038" cy="2336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25309" y="1181100"/>
            <a:ext cx="2005329" cy="2336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740" y="1306207"/>
            <a:ext cx="6569708" cy="2111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739" y="3474719"/>
            <a:ext cx="6569709" cy="2239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6217920"/>
            <a:ext cx="1967483" cy="49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890"/>
            <a:ext cx="9143998" cy="95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 spc="-5"/>
              <a:t>a</a:t>
            </a:r>
            <a:r>
              <a:rPr dirty="0"/>
              <a:t>n</a:t>
            </a:r>
            <a:r>
              <a:rPr dirty="0" spc="-10"/>
              <a:t>i</a:t>
            </a:r>
            <a:r>
              <a:rPr dirty="0"/>
              <a:t>ni</a:t>
            </a:r>
            <a:r>
              <a:rPr dirty="0" spc="5"/>
              <a:t> </a:t>
            </a:r>
            <a:r>
              <a:rPr dirty="0" spc="-5"/>
              <a:t>sc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15"/>
              <a:t>n</a:t>
            </a:r>
            <a:r>
              <a:rPr dirty="0" spc="-5"/>
              <a:t>er</a:t>
            </a:r>
            <a:r>
              <a:rPr dirty="0"/>
              <a:t>s </a:t>
            </a:r>
            <a:r>
              <a:rPr dirty="0" spc="-5"/>
              <a:t>fea</a:t>
            </a:r>
            <a:r>
              <a:rPr dirty="0"/>
              <a:t>tu</a:t>
            </a:r>
            <a:r>
              <a:rPr dirty="0" spc="-5"/>
              <a:t>re</a:t>
            </a:r>
            <a:r>
              <a:rPr dirty="0"/>
              <a:t>s</a:t>
            </a:r>
            <a:r>
              <a:rPr dirty="0" spc="-10"/>
              <a:t> </a:t>
            </a:r>
            <a:r>
              <a:rPr dirty="0" spc="-5"/>
              <a:t>co</a:t>
            </a:r>
            <a:r>
              <a:rPr dirty="0" spc="15"/>
              <a:t>m</a:t>
            </a:r>
            <a:r>
              <a:rPr dirty="0"/>
              <a:t>p</a:t>
            </a:r>
            <a:r>
              <a:rPr dirty="0" spc="-5"/>
              <a:t>ar</a:t>
            </a:r>
            <a:r>
              <a:rPr dirty="0" spc="-10"/>
              <a:t>i</a:t>
            </a:r>
            <a:r>
              <a:rPr dirty="0" spc="-5"/>
              <a:t>so</a:t>
            </a:r>
            <a:r>
              <a:rPr dirty="0"/>
              <a:t>n</a:t>
            </a:r>
            <a:r>
              <a:rPr dirty="0" spc="45"/>
              <a:t> </a:t>
            </a:r>
            <a:r>
              <a:rPr dirty="0"/>
              <a:t>t</a:t>
            </a:r>
            <a:r>
              <a:rPr dirty="0" spc="5"/>
              <a:t>a</a:t>
            </a:r>
            <a:r>
              <a:rPr dirty="0"/>
              <a:t>b</a:t>
            </a:r>
            <a:r>
              <a:rPr dirty="0" spc="-10"/>
              <a:t>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</a:pPr>
            <a:r>
              <a:rPr dirty="0" spc="90"/>
              <a:t>C</a:t>
            </a:r>
            <a:r>
              <a:rPr dirty="0" spc="95"/>
              <a:t>O</a:t>
            </a:r>
            <a:r>
              <a:rPr dirty="0" spc="90"/>
              <a:t>NF</a:t>
            </a:r>
            <a:r>
              <a:rPr dirty="0" spc="95"/>
              <a:t>I</a:t>
            </a:r>
            <a:r>
              <a:rPr dirty="0" spc="90"/>
              <a:t>D</a:t>
            </a:r>
            <a:r>
              <a:rPr dirty="0" spc="95"/>
              <a:t>E</a:t>
            </a:r>
            <a:r>
              <a:rPr dirty="0" spc="90"/>
              <a:t>N</a:t>
            </a:r>
            <a:r>
              <a:rPr dirty="0" spc="114"/>
              <a:t>T</a:t>
            </a:r>
            <a:r>
              <a:rPr dirty="0" spc="95"/>
              <a:t>I</a:t>
            </a:r>
            <a:r>
              <a:rPr dirty="0" spc="85"/>
              <a:t>A</a:t>
            </a:r>
            <a:r>
              <a:rPr dirty="0"/>
              <a:t>L</a:t>
            </a:r>
            <a:r>
              <a:rPr dirty="0" spc="125"/>
              <a:t> </a:t>
            </a:r>
            <a:r>
              <a:rPr dirty="0" spc="95"/>
              <a:t>A</a:t>
            </a:r>
            <a:r>
              <a:rPr dirty="0" spc="90"/>
              <a:t>N</a:t>
            </a:r>
            <a:r>
              <a:rPr dirty="0"/>
              <a:t>D </a:t>
            </a:r>
            <a:r>
              <a:rPr dirty="0" spc="-120"/>
              <a:t> </a:t>
            </a:r>
            <a:r>
              <a:rPr dirty="0" spc="95"/>
              <a:t>P</a:t>
            </a:r>
            <a:r>
              <a:rPr dirty="0" spc="90"/>
              <a:t>R</a:t>
            </a:r>
            <a:r>
              <a:rPr dirty="0" spc="95"/>
              <a:t>OP</a:t>
            </a:r>
            <a:r>
              <a:rPr dirty="0" spc="90"/>
              <a:t>R</a:t>
            </a:r>
            <a:r>
              <a:rPr dirty="0" spc="95"/>
              <a:t>I</a:t>
            </a:r>
            <a:r>
              <a:rPr dirty="0" spc="85"/>
              <a:t>E</a:t>
            </a:r>
            <a:r>
              <a:rPr dirty="0" spc="30"/>
              <a:t>T</a:t>
            </a:r>
            <a:r>
              <a:rPr dirty="0" spc="95"/>
              <a:t>A</a:t>
            </a:r>
            <a:r>
              <a:rPr dirty="0" spc="65"/>
              <a:t>R</a:t>
            </a:r>
            <a:r>
              <a:rPr dirty="0"/>
              <a:t>Y</a:t>
            </a:r>
            <a:r>
              <a:rPr dirty="0"/>
              <a:t> </a:t>
            </a:r>
            <a:r>
              <a:rPr dirty="0" spc="95"/>
              <a:t>A</a:t>
            </a:r>
            <a:r>
              <a:rPr dirty="0" spc="100"/>
              <a:t>L</a:t>
            </a:r>
            <a:r>
              <a:rPr dirty="0"/>
              <a:t>L</a:t>
            </a:r>
            <a:r>
              <a:rPr dirty="0" spc="160"/>
              <a:t> </a:t>
            </a:r>
            <a:r>
              <a:rPr dirty="0" spc="80"/>
              <a:t>R</a:t>
            </a:r>
            <a:r>
              <a:rPr dirty="0" spc="95"/>
              <a:t>IG</a:t>
            </a:r>
            <a:r>
              <a:rPr dirty="0" spc="90"/>
              <a:t>H</a:t>
            </a:r>
            <a:r>
              <a:rPr dirty="0" spc="105"/>
              <a:t>T</a:t>
            </a:r>
            <a:r>
              <a:rPr dirty="0"/>
              <a:t>S </a:t>
            </a:r>
            <a:r>
              <a:rPr dirty="0" spc="-125"/>
              <a:t> </a:t>
            </a:r>
            <a:r>
              <a:rPr dirty="0" spc="90"/>
              <a:t>R</a:t>
            </a:r>
            <a:r>
              <a:rPr dirty="0" spc="95"/>
              <a:t>ES</a:t>
            </a:r>
            <a:r>
              <a:rPr dirty="0" spc="85"/>
              <a:t>E</a:t>
            </a:r>
            <a:r>
              <a:rPr dirty="0" spc="65"/>
              <a:t>R</a:t>
            </a:r>
            <a:r>
              <a:rPr dirty="0" spc="95"/>
              <a:t>VE</a:t>
            </a:r>
            <a:r>
              <a:rPr dirty="0"/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67" y="5365510"/>
            <a:ext cx="2118995" cy="63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Wingdings 2"/>
                <a:cs typeface="Wingdings 2"/>
              </a:rPr>
              <a:t>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Arial"/>
                <a:cs typeface="Arial"/>
              </a:rPr>
              <a:t>= in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luded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>
                <a:latin typeface="Wingdings 2"/>
                <a:cs typeface="Wingdings 2"/>
              </a:rPr>
              <a:t>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Arial"/>
                <a:cs typeface="Arial"/>
              </a:rPr>
              <a:t>= optional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5"/>
              </a:lnSpc>
              <a:spcBef>
                <a:spcPts val="80"/>
              </a:spcBef>
            </a:pPr>
            <a:r>
              <a:rPr dirty="0" sz="900" spc="-30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FS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= requires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</a:t>
            </a:r>
            <a:r>
              <a:rPr dirty="0" sz="900" spc="15">
                <a:latin typeface="Arial"/>
                <a:cs typeface="Arial"/>
              </a:rPr>
              <a:t>d</a:t>
            </a:r>
            <a:r>
              <a:rPr dirty="0" sz="900" spc="10">
                <a:latin typeface="Arial"/>
                <a:cs typeface="Arial"/>
              </a:rPr>
              <a:t>-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hard</a:t>
            </a:r>
            <a:r>
              <a:rPr dirty="0" sz="900" spc="-15">
                <a:latin typeface="Arial"/>
                <a:cs typeface="Arial"/>
              </a:rPr>
              <a:t>w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5">
                <a:latin typeface="Arial"/>
                <a:cs typeface="Arial"/>
              </a:rPr>
              <a:t> m</a:t>
            </a:r>
            <a:r>
              <a:rPr dirty="0" sz="900">
                <a:latin typeface="Arial"/>
                <a:cs typeface="Arial"/>
              </a:rPr>
              <a:t>odule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5"/>
              </a:lnSpc>
            </a:pPr>
            <a:r>
              <a:rPr dirty="0" sz="900">
                <a:latin typeface="Arial"/>
                <a:cs typeface="Arial"/>
              </a:rPr>
              <a:t>* = </a:t>
            </a:r>
            <a:r>
              <a:rPr dirty="0" sz="900" i="1">
                <a:latin typeface="Arial"/>
                <a:cs typeface="Arial"/>
              </a:rPr>
              <a:t>not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upgradab</a:t>
            </a:r>
            <a:r>
              <a:rPr dirty="0" sz="900" spc="-10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bat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</a:t>
            </a:r>
            <a:r>
              <a:rPr dirty="0" sz="900" spc="-1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ed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-6350" y="1125219"/>
          <a:ext cx="9163050" cy="4142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0"/>
                <a:gridCol w="982979"/>
                <a:gridCol w="993775"/>
                <a:gridCol w="612775"/>
                <a:gridCol w="887730"/>
                <a:gridCol w="728344"/>
                <a:gridCol w="629920"/>
                <a:gridCol w="502920"/>
                <a:gridCol w="661670"/>
                <a:gridCol w="540384"/>
              </a:tblGrid>
              <a:tr h="37210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um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throughput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nts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inute)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Visi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65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20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000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1000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22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160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Visi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X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304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Vi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Visi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406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anua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:D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5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10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 b="1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469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anual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</a:pPr>
                      <a:r>
                        <a:rPr dirty="0" sz="1000" spc="25" b="1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425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anual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ale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bitonal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(B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900" spc="7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aging,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front &amp; rear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28DD2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olor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aging,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front &amp; rear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oding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7,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E13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28DD2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OC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 de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oding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OCR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-A,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OCR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1D Bar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ode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oding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28DD2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2D Bar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ode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oding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ata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atri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PD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 417)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28DD2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uality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uran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(I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 library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jet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rear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printer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 IJ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rear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printer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(up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lines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and/or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graphi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P14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IJ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rear printer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(up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lines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pa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ual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ck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eption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ck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-45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z="900" spc="5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eption</a:t>
                      </a:r>
                      <a:r>
                        <a:rPr dirty="0" sz="900" spc="5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900" spc="5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ck</a:t>
                      </a:r>
                      <a:r>
                        <a:rPr dirty="0" sz="900">
                          <a:solidFill>
                            <a:srgbClr val="2D96DC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feeder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feeder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feeder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feeder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Virtual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Endor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Front fran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28DD2"/>
                          </a:solidFill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1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her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eipt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printer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page/A4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anning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igid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(ID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ard)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anning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D96DC"/>
                          </a:solidFill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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agnetic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ard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reader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Wingdings 2"/>
                          <a:cs typeface="Wingdings 2"/>
                        </a:rPr>
                        <a:t></a:t>
                      </a:r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Wingdings 2"/>
                        <a:cs typeface="Wingdings 2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1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art (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hip)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ard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reader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buSzPct val="133333"/>
                        <a:buFont typeface="Wingdings 2"/>
                        <a:buChar char=""/>
                        <a:tabLst>
                          <a:tab pos="29972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005" indent="-170815">
                        <a:lnSpc>
                          <a:spcPct val="100000"/>
                        </a:lnSpc>
                        <a:buSzPct val="133333"/>
                        <a:buFont typeface="Wingdings 2"/>
                        <a:buChar char=""/>
                        <a:tabLst>
                          <a:tab pos="42164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indent="-170815">
                        <a:lnSpc>
                          <a:spcPct val="100000"/>
                        </a:lnSpc>
                        <a:buSzPct val="133333"/>
                        <a:buFont typeface="Wingdings 2"/>
                        <a:buChar char=""/>
                        <a:tabLst>
                          <a:tab pos="34290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 indent="-172085">
                        <a:lnSpc>
                          <a:spcPct val="100000"/>
                        </a:lnSpc>
                        <a:buSzPct val="133333"/>
                        <a:buFont typeface="Wingdings 2"/>
                        <a:buChar char=""/>
                        <a:tabLst>
                          <a:tab pos="312420" algn="l"/>
                        </a:tabLst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FS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dirty="0" sz="700" spc="6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ndo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marR="77470" indent="-175895">
                        <a:lnSpc>
                          <a:spcPct val="100000"/>
                        </a:lnSpc>
                      </a:pPr>
                      <a:r>
                        <a:rPr dirty="0" sz="700" spc="7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4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PC,</a:t>
                      </a:r>
                      <a:r>
                        <a:rPr dirty="0" sz="700" spc="-2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3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 spc="-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00" spc="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 spc="3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tab</a:t>
                      </a:r>
                      <a:r>
                        <a:rPr dirty="0" sz="700" spc="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00" spc="-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s</a:t>
                      </a:r>
                      <a:r>
                        <a:rPr dirty="0" sz="700" spc="2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 spc="-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artphon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 marR="40005" indent="-132715">
                        <a:lnSpc>
                          <a:spcPct val="100000"/>
                        </a:lnSpc>
                      </a:pPr>
                      <a:r>
                        <a:rPr dirty="0" sz="700" spc="6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ndo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PC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 marR="177800" indent="-131445">
                        <a:lnSpc>
                          <a:spcPct val="100000"/>
                        </a:lnSpc>
                      </a:pPr>
                      <a:r>
                        <a:rPr dirty="0" sz="700" spc="6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ndo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PC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 marR="98425" indent="-131445">
                        <a:lnSpc>
                          <a:spcPct val="100000"/>
                        </a:lnSpc>
                      </a:pPr>
                      <a:r>
                        <a:rPr dirty="0" sz="700" spc="6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ndo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PC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marR="50165" indent="-117475">
                        <a:lnSpc>
                          <a:spcPct val="100000"/>
                        </a:lnSpc>
                      </a:pPr>
                      <a:r>
                        <a:rPr dirty="0" sz="700" spc="6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ndo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PC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marR="57150" indent="-119380">
                        <a:lnSpc>
                          <a:spcPct val="100000"/>
                        </a:lnSpc>
                      </a:pPr>
                      <a:r>
                        <a:rPr dirty="0" sz="700" spc="3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PC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dirty="0" sz="7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0" marR="48260">
                        <a:lnSpc>
                          <a:spcPct val="99500"/>
                        </a:lnSpc>
                      </a:pPr>
                      <a:r>
                        <a:rPr dirty="0" sz="700" spc="6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4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PC,</a:t>
                      </a:r>
                      <a:r>
                        <a:rPr dirty="0" sz="700" spc="-2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c,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700" spc="1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t,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sm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700" spc="-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00" spc="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00" spc="15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1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700">
                          <a:solidFill>
                            <a:srgbClr val="228DD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 marR="81280" indent="-117475">
                        <a:lnSpc>
                          <a:spcPct val="100000"/>
                        </a:lnSpc>
                      </a:pPr>
                      <a:r>
                        <a:rPr dirty="0" sz="700" spc="3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PC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Grasso Francesco</dc:creator>
  <dc:title>PowerPoint Presentation</dc:title>
  <dcterms:created xsi:type="dcterms:W3CDTF">2025-07-22T15:02:38Z</dcterms:created>
  <dcterms:modified xsi:type="dcterms:W3CDTF">2025-07-22T15:02:38Z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2025-07-22T00:00:00Z</vt:filetime>
  </property>
  <property fmtid="{D5CDD505-2E9C-101B-9397-08002B2CF9AE}" pid="3" name="LastSaved">
    <vt:filetime>2025-07-22T00:00:00Z</vt:filetime>
  </property>
</Properties>
</file>