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58" r:id="rId4"/>
    <p:sldId id="260" r:id="rId5"/>
    <p:sldId id="261" r:id="rId6"/>
    <p:sldId id="262" r:id="rId7"/>
    <p:sldId id="263" r:id="rId8"/>
    <p:sldId id="264" r:id="rId9"/>
    <p:sldId id="265" r:id="rId10"/>
    <p:sldId id="337" r:id="rId11"/>
    <p:sldId id="266" r:id="rId12"/>
    <p:sldId id="267" r:id="rId13"/>
    <p:sldId id="312" r:id="rId14"/>
    <p:sldId id="313" r:id="rId15"/>
    <p:sldId id="311" r:id="rId16"/>
    <p:sldId id="314" r:id="rId17"/>
    <p:sldId id="316" r:id="rId18"/>
    <p:sldId id="338" r:id="rId19"/>
    <p:sldId id="270" r:id="rId20"/>
    <p:sldId id="331" r:id="rId21"/>
    <p:sldId id="332" r:id="rId22"/>
    <p:sldId id="308" r:id="rId23"/>
    <p:sldId id="333" r:id="rId24"/>
    <p:sldId id="273" r:id="rId25"/>
    <p:sldId id="330" r:id="rId26"/>
    <p:sldId id="271" r:id="rId27"/>
    <p:sldId id="272" r:id="rId28"/>
    <p:sldId id="274" r:id="rId29"/>
    <p:sldId id="289" r:id="rId30"/>
    <p:sldId id="294" r:id="rId31"/>
    <p:sldId id="290" r:id="rId32"/>
    <p:sldId id="293" r:id="rId33"/>
    <p:sldId id="280" r:id="rId34"/>
    <p:sldId id="282" r:id="rId35"/>
    <p:sldId id="340" r:id="rId36"/>
    <p:sldId id="341" r:id="rId37"/>
    <p:sldId id="284" r:id="rId38"/>
    <p:sldId id="268" r:id="rId39"/>
    <p:sldId id="326" r:id="rId40"/>
    <p:sldId id="286" r:id="rId41"/>
    <p:sldId id="287" r:id="rId42"/>
    <p:sldId id="288" r:id="rId43"/>
    <p:sldId id="303" r:id="rId44"/>
  </p:sldIdLst>
  <p:sldSz cx="10693400" cy="7562850"/>
  <p:notesSz cx="10693400" cy="75628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859" y="-6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A181C50-EAB7-4920-854E-738450C4A34D}" type="datetimeFigureOut">
              <a:rPr lang="zh-CN" altLang="en-US" smtClean="0"/>
              <a:pPr/>
              <a:t>2022/2/23</a:t>
            </a:fld>
            <a:endParaRPr lang="zh-CN" altLang="en-US"/>
          </a:p>
        </p:txBody>
      </p:sp>
      <p:sp>
        <p:nvSpPr>
          <p:cNvPr id="4" name="幻灯片图像占位符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81CA737-13BC-4BDD-A5BA-2D524546C0E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73BE14B-A7C8-4ECC-8CC1-9B7692AC9515}" type="slidenum">
              <a:rPr lang="it-IT"/>
              <a:pPr/>
              <a:t>20</a:t>
            </a:fld>
            <a:endParaRPr lang="it-IT"/>
          </a:p>
        </p:txBody>
      </p:sp>
      <p:sp>
        <p:nvSpPr>
          <p:cNvPr id="1356802" name="Rectangle 2"/>
          <p:cNvSpPr>
            <a:spLocks noGrp="1" noRot="1" noChangeAspect="1" noChangeArrowheads="1" noTextEdit="1"/>
          </p:cNvSpPr>
          <p:nvPr>
            <p:ph type="sldImg"/>
          </p:nvPr>
        </p:nvSpPr>
        <p:spPr/>
      </p:sp>
      <p:sp>
        <p:nvSpPr>
          <p:cNvPr id="1356803" name="Rectangle 3"/>
          <p:cNvSpPr>
            <a:spLocks noGrp="1" noChangeArrowheads="1"/>
          </p:cNvSpPr>
          <p:nvPr>
            <p:ph type="body" idx="1"/>
          </p:nvPr>
        </p:nvSpPr>
        <p:spPr>
          <a:xfrm>
            <a:off x="922976" y="4475852"/>
            <a:ext cx="5075551" cy="4240756"/>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79"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 2</a:t>
            </a:r>
            <a:r>
              <a:rPr spc="-10" dirty="0"/>
              <a:t>0</a:t>
            </a:r>
            <a:r>
              <a:rPr spc="-5" dirty="0"/>
              <a:t>12</a:t>
            </a:r>
            <a:r>
              <a:rPr dirty="0"/>
              <a:t> </a:t>
            </a:r>
            <a:r>
              <a:rPr spc="-15" dirty="0"/>
              <a:t>O</a:t>
            </a:r>
            <a:r>
              <a:rPr dirty="0"/>
              <a:t>l</a:t>
            </a:r>
            <a:r>
              <a:rPr spc="-5" dirty="0"/>
              <a:t>ive</a:t>
            </a:r>
            <a:r>
              <a:rPr spc="-15" dirty="0"/>
              <a:t>tt</a:t>
            </a:r>
            <a:r>
              <a:rPr spc="-5" dirty="0"/>
              <a:t>i</a:t>
            </a:r>
            <a:r>
              <a:rPr spc="10" dirty="0"/>
              <a:t> </a:t>
            </a:r>
            <a:r>
              <a:rPr spc="-5" dirty="0"/>
              <a:t>SpA</a:t>
            </a:r>
            <a:r>
              <a:rPr dirty="0"/>
              <a:t> </a:t>
            </a:r>
            <a:r>
              <a:rPr spc="-5" dirty="0"/>
              <a:t>–</a:t>
            </a:r>
            <a:r>
              <a:rPr dirty="0"/>
              <a:t> </a:t>
            </a:r>
            <a:r>
              <a:rPr spc="-5" dirty="0"/>
              <a:t>A</a:t>
            </a:r>
            <a:r>
              <a:rPr dirty="0"/>
              <a:t>l</a:t>
            </a:r>
            <a:r>
              <a:rPr spc="-5" dirty="0"/>
              <a:t>l</a:t>
            </a:r>
            <a:r>
              <a:rPr dirty="0"/>
              <a:t> </a:t>
            </a:r>
            <a:r>
              <a:rPr spc="-5" dirty="0"/>
              <a:t>Righ</a:t>
            </a:r>
            <a:r>
              <a:rPr spc="-15" dirty="0"/>
              <a:t>t</a:t>
            </a:r>
            <a:r>
              <a:rPr spc="-5" dirty="0"/>
              <a:t>s</a:t>
            </a:r>
            <a:r>
              <a:rPr dirty="0"/>
              <a:t> </a:t>
            </a:r>
            <a:r>
              <a:rPr spc="-15" dirty="0"/>
              <a:t>r</a:t>
            </a:r>
            <a:r>
              <a:rPr spc="-5" dirty="0"/>
              <a:t>e</a:t>
            </a:r>
            <a:r>
              <a:rPr spc="-15" dirty="0"/>
              <a:t>s</a:t>
            </a:r>
            <a:r>
              <a:rPr spc="-5" dirty="0"/>
              <a:t>e</a:t>
            </a:r>
            <a:r>
              <a:rPr spc="-15" dirty="0"/>
              <a:t>r</a:t>
            </a:r>
            <a:r>
              <a:rPr spc="-5" dirty="0"/>
              <a:t>ved</a:t>
            </a:r>
            <a:r>
              <a:rPr spc="-15" dirty="0"/>
              <a:t>.</a:t>
            </a:r>
            <a:r>
              <a:rPr spc="-5" dirty="0"/>
              <a:t>.</a:t>
            </a:r>
          </a:p>
        </p:txBody>
      </p:sp>
      <p:sp>
        <p:nvSpPr>
          <p:cNvPr id="5" name="Holder 5"/>
          <p:cNvSpPr>
            <a:spLocks noGrp="1"/>
          </p:cNvSpPr>
          <p:nvPr>
            <p:ph type="dt" sz="half" idx="6"/>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PA</a:t>
            </a:r>
            <a:r>
              <a:rPr dirty="0"/>
              <a:t>G</a:t>
            </a:r>
            <a:r>
              <a:rPr spc="-5" dirty="0"/>
              <a:t>E *</a:t>
            </a:r>
          </a:p>
        </p:txBody>
      </p:sp>
      <p:sp>
        <p:nvSpPr>
          <p:cNvPr id="6" name="Holder 6"/>
          <p:cNvSpPr>
            <a:spLocks noGrp="1"/>
          </p:cNvSpPr>
          <p:nvPr>
            <p:ph type="sldNum" sz="quarter" idx="7"/>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dirty="0"/>
              <a:t>P</a:t>
            </a:r>
            <a:r>
              <a:rPr spc="-5" dirty="0"/>
              <a:t>A</a:t>
            </a:r>
            <a:r>
              <a:rPr dirty="0"/>
              <a:t>G</a:t>
            </a:r>
            <a:r>
              <a:rPr spc="-5" dirty="0"/>
              <a:t>E </a:t>
            </a:r>
            <a:fld id="{81D60167-4931-47E6-BA6A-407CBD079E47}" type="slidenum">
              <a:rPr spc="-5" dirty="0"/>
              <a:pPr marL="12700">
                <a:lnSpc>
                  <a:spcPct val="100000"/>
                </a:lnSpc>
              </a:pPr>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265567" y="1488947"/>
            <a:ext cx="8308340" cy="0"/>
          </a:xfrm>
          <a:custGeom>
            <a:avLst/>
            <a:gdLst/>
            <a:ahLst/>
            <a:cxnLst/>
            <a:rect l="l" t="t" r="r" b="b"/>
            <a:pathLst>
              <a:path w="8308340">
                <a:moveTo>
                  <a:pt x="0" y="0"/>
                </a:moveTo>
                <a:lnTo>
                  <a:pt x="8308086" y="0"/>
                </a:lnTo>
              </a:path>
            </a:pathLst>
          </a:custGeom>
          <a:ln w="12954">
            <a:solidFill>
              <a:srgbClr val="96969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350" b="1" i="0">
                <a:solidFill>
                  <a:srgbClr val="626262"/>
                </a:solidFill>
                <a:latin typeface="Verdana" panose="020B0604030504040204"/>
                <a:cs typeface="Verdana" panose="020B0604030504040204"/>
              </a:defRPr>
            </a:lvl1pPr>
          </a:lstStyle>
          <a:p>
            <a:endParaRPr/>
          </a:p>
        </p:txBody>
      </p:sp>
      <p:sp>
        <p:nvSpPr>
          <p:cNvPr id="3" name="Holder 3"/>
          <p:cNvSpPr>
            <a:spLocks noGrp="1"/>
          </p:cNvSpPr>
          <p:nvPr>
            <p:ph type="body" idx="1"/>
          </p:nvPr>
        </p:nvSpPr>
        <p:spPr/>
        <p:txBody>
          <a:bodyPr lIns="0" tIns="0" rIns="0" bIns="0"/>
          <a:lstStyle>
            <a:lvl1pPr>
              <a:defRPr sz="1950" b="1" i="0">
                <a:solidFill>
                  <a:srgbClr val="626262"/>
                </a:solidFill>
                <a:latin typeface="Verdana" panose="020B0604030504040204"/>
                <a:cs typeface="Verdana" panose="020B0604030504040204"/>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1" i="0">
                <a:solidFill>
                  <a:srgbClr val="626262"/>
                </a:solidFill>
                <a:latin typeface="Verdana" panose="020B0604030504040204"/>
                <a:cs typeface="Verdana" panose="020B0604030504040204"/>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0"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 2</a:t>
            </a:r>
            <a:r>
              <a:rPr spc="-10" dirty="0"/>
              <a:t>0</a:t>
            </a:r>
            <a:r>
              <a:rPr spc="-5" dirty="0"/>
              <a:t>12</a:t>
            </a:r>
            <a:r>
              <a:rPr dirty="0"/>
              <a:t> </a:t>
            </a:r>
            <a:r>
              <a:rPr spc="-15" dirty="0"/>
              <a:t>O</a:t>
            </a:r>
            <a:r>
              <a:rPr dirty="0"/>
              <a:t>l</a:t>
            </a:r>
            <a:r>
              <a:rPr spc="-5" dirty="0"/>
              <a:t>ive</a:t>
            </a:r>
            <a:r>
              <a:rPr spc="-15" dirty="0"/>
              <a:t>tt</a:t>
            </a:r>
            <a:r>
              <a:rPr spc="-5" dirty="0"/>
              <a:t>i</a:t>
            </a:r>
            <a:r>
              <a:rPr spc="10" dirty="0"/>
              <a:t> </a:t>
            </a:r>
            <a:r>
              <a:rPr spc="-5" dirty="0"/>
              <a:t>SpA</a:t>
            </a:r>
            <a:r>
              <a:rPr dirty="0"/>
              <a:t> </a:t>
            </a:r>
            <a:r>
              <a:rPr spc="-5" dirty="0"/>
              <a:t>–</a:t>
            </a:r>
            <a:r>
              <a:rPr dirty="0"/>
              <a:t> </a:t>
            </a:r>
            <a:r>
              <a:rPr spc="-5" dirty="0"/>
              <a:t>A</a:t>
            </a:r>
            <a:r>
              <a:rPr dirty="0"/>
              <a:t>l</a:t>
            </a:r>
            <a:r>
              <a:rPr spc="-5" dirty="0"/>
              <a:t>l</a:t>
            </a:r>
            <a:r>
              <a:rPr dirty="0"/>
              <a:t> </a:t>
            </a:r>
            <a:r>
              <a:rPr spc="-5" dirty="0"/>
              <a:t>Righ</a:t>
            </a:r>
            <a:r>
              <a:rPr spc="-15" dirty="0"/>
              <a:t>t</a:t>
            </a:r>
            <a:r>
              <a:rPr spc="-5" dirty="0"/>
              <a:t>s</a:t>
            </a:r>
            <a:r>
              <a:rPr dirty="0"/>
              <a:t> </a:t>
            </a:r>
            <a:r>
              <a:rPr spc="-15" dirty="0"/>
              <a:t>r</a:t>
            </a:r>
            <a:r>
              <a:rPr spc="-5" dirty="0"/>
              <a:t>e</a:t>
            </a:r>
            <a:r>
              <a:rPr spc="-15" dirty="0"/>
              <a:t>s</a:t>
            </a:r>
            <a:r>
              <a:rPr spc="-5" dirty="0"/>
              <a:t>e</a:t>
            </a:r>
            <a:r>
              <a:rPr spc="-15" dirty="0"/>
              <a:t>r</a:t>
            </a:r>
            <a:r>
              <a:rPr spc="-5" dirty="0"/>
              <a:t>ved</a:t>
            </a:r>
            <a:r>
              <a:rPr spc="-15" dirty="0"/>
              <a:t>.</a:t>
            </a:r>
            <a:r>
              <a:rPr spc="-5" dirty="0"/>
              <a:t>.</a:t>
            </a:r>
          </a:p>
        </p:txBody>
      </p:sp>
      <p:sp>
        <p:nvSpPr>
          <p:cNvPr id="6" name="Holder 6"/>
          <p:cNvSpPr>
            <a:spLocks noGrp="1"/>
          </p:cNvSpPr>
          <p:nvPr>
            <p:ph type="dt" sz="half" idx="6"/>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PA</a:t>
            </a:r>
            <a:r>
              <a:rPr dirty="0"/>
              <a:t>G</a:t>
            </a:r>
            <a:r>
              <a:rPr spc="-5" dirty="0"/>
              <a:t>E *</a:t>
            </a:r>
          </a:p>
        </p:txBody>
      </p:sp>
      <p:sp>
        <p:nvSpPr>
          <p:cNvPr id="7" name="Holder 7"/>
          <p:cNvSpPr>
            <a:spLocks noGrp="1"/>
          </p:cNvSpPr>
          <p:nvPr>
            <p:ph type="sldNum" sz="quarter" idx="7"/>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dirty="0"/>
              <a:t>P</a:t>
            </a:r>
            <a:r>
              <a:rPr spc="-5" dirty="0"/>
              <a:t>A</a:t>
            </a:r>
            <a:r>
              <a:rPr dirty="0"/>
              <a:t>G</a:t>
            </a:r>
            <a:r>
              <a:rPr spc="-5" dirty="0"/>
              <a:t>E </a:t>
            </a:r>
            <a:fld id="{81D60167-4931-47E6-BA6A-407CBD079E47}" type="slidenum">
              <a:rPr spc="-5" dirty="0"/>
              <a:pPr marL="12700">
                <a:lnSpc>
                  <a:spcPct val="100000"/>
                </a:lnSpc>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265567" y="1488947"/>
            <a:ext cx="8308340" cy="0"/>
          </a:xfrm>
          <a:custGeom>
            <a:avLst/>
            <a:gdLst/>
            <a:ahLst/>
            <a:cxnLst/>
            <a:rect l="l" t="t" r="r" b="b"/>
            <a:pathLst>
              <a:path w="8308340">
                <a:moveTo>
                  <a:pt x="0" y="0"/>
                </a:moveTo>
                <a:lnTo>
                  <a:pt x="8308086" y="0"/>
                </a:lnTo>
              </a:path>
            </a:pathLst>
          </a:custGeom>
          <a:ln w="12954">
            <a:solidFill>
              <a:srgbClr val="96969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350" b="1" i="0">
                <a:solidFill>
                  <a:srgbClr val="626262"/>
                </a:solidFill>
                <a:latin typeface="Verdana" panose="020B0604030504040204"/>
                <a:cs typeface="Verdana" panose="020B0604030504040204"/>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 2</a:t>
            </a:r>
            <a:r>
              <a:rPr spc="-10" dirty="0"/>
              <a:t>0</a:t>
            </a:r>
            <a:r>
              <a:rPr spc="-5" dirty="0"/>
              <a:t>12</a:t>
            </a:r>
            <a:r>
              <a:rPr dirty="0"/>
              <a:t> </a:t>
            </a:r>
            <a:r>
              <a:rPr spc="-15" dirty="0"/>
              <a:t>O</a:t>
            </a:r>
            <a:r>
              <a:rPr dirty="0"/>
              <a:t>l</a:t>
            </a:r>
            <a:r>
              <a:rPr spc="-5" dirty="0"/>
              <a:t>ive</a:t>
            </a:r>
            <a:r>
              <a:rPr spc="-15" dirty="0"/>
              <a:t>tt</a:t>
            </a:r>
            <a:r>
              <a:rPr spc="-5" dirty="0"/>
              <a:t>i</a:t>
            </a:r>
            <a:r>
              <a:rPr spc="10" dirty="0"/>
              <a:t> </a:t>
            </a:r>
            <a:r>
              <a:rPr spc="-5" dirty="0"/>
              <a:t>SpA</a:t>
            </a:r>
            <a:r>
              <a:rPr dirty="0"/>
              <a:t> </a:t>
            </a:r>
            <a:r>
              <a:rPr spc="-5" dirty="0"/>
              <a:t>–</a:t>
            </a:r>
            <a:r>
              <a:rPr dirty="0"/>
              <a:t> </a:t>
            </a:r>
            <a:r>
              <a:rPr spc="-5" dirty="0"/>
              <a:t>A</a:t>
            </a:r>
            <a:r>
              <a:rPr dirty="0"/>
              <a:t>l</a:t>
            </a:r>
            <a:r>
              <a:rPr spc="-5" dirty="0"/>
              <a:t>l</a:t>
            </a:r>
            <a:r>
              <a:rPr dirty="0"/>
              <a:t> </a:t>
            </a:r>
            <a:r>
              <a:rPr spc="-5" dirty="0"/>
              <a:t>Righ</a:t>
            </a:r>
            <a:r>
              <a:rPr spc="-15" dirty="0"/>
              <a:t>t</a:t>
            </a:r>
            <a:r>
              <a:rPr spc="-5" dirty="0"/>
              <a:t>s</a:t>
            </a:r>
            <a:r>
              <a:rPr dirty="0"/>
              <a:t> </a:t>
            </a:r>
            <a:r>
              <a:rPr spc="-15" dirty="0"/>
              <a:t>r</a:t>
            </a:r>
            <a:r>
              <a:rPr spc="-5" dirty="0"/>
              <a:t>e</a:t>
            </a:r>
            <a:r>
              <a:rPr spc="-15" dirty="0"/>
              <a:t>s</a:t>
            </a:r>
            <a:r>
              <a:rPr spc="-5" dirty="0"/>
              <a:t>e</a:t>
            </a:r>
            <a:r>
              <a:rPr spc="-15" dirty="0"/>
              <a:t>r</a:t>
            </a:r>
            <a:r>
              <a:rPr spc="-5" dirty="0"/>
              <a:t>ved</a:t>
            </a:r>
            <a:r>
              <a:rPr spc="-15" dirty="0"/>
              <a:t>.</a:t>
            </a:r>
            <a:r>
              <a:rPr spc="-5" dirty="0"/>
              <a:t>.</a:t>
            </a:r>
          </a:p>
        </p:txBody>
      </p:sp>
      <p:sp>
        <p:nvSpPr>
          <p:cNvPr id="4" name="Holder 4"/>
          <p:cNvSpPr>
            <a:spLocks noGrp="1"/>
          </p:cNvSpPr>
          <p:nvPr>
            <p:ph type="dt" sz="half" idx="6"/>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PA</a:t>
            </a:r>
            <a:r>
              <a:rPr dirty="0"/>
              <a:t>G</a:t>
            </a:r>
            <a:r>
              <a:rPr spc="-5" dirty="0"/>
              <a:t>E *</a:t>
            </a:r>
          </a:p>
        </p:txBody>
      </p:sp>
      <p:sp>
        <p:nvSpPr>
          <p:cNvPr id="5" name="Holder 5"/>
          <p:cNvSpPr>
            <a:spLocks noGrp="1"/>
          </p:cNvSpPr>
          <p:nvPr>
            <p:ph type="sldNum" sz="quarter" idx="7"/>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dirty="0"/>
              <a:t>P</a:t>
            </a:r>
            <a:r>
              <a:rPr spc="-5" dirty="0"/>
              <a:t>A</a:t>
            </a:r>
            <a:r>
              <a:rPr dirty="0"/>
              <a:t>G</a:t>
            </a:r>
            <a:r>
              <a:rPr spc="-5" dirty="0"/>
              <a:t>E </a:t>
            </a:r>
            <a:fld id="{81D60167-4931-47E6-BA6A-407CBD079E47}" type="slidenum">
              <a:rPr spc="-5" dirty="0"/>
              <a:pPr marL="12700">
                <a:lnSpc>
                  <a:spcPct val="100000"/>
                </a:lnSpc>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265567" y="1488947"/>
            <a:ext cx="8308340" cy="0"/>
          </a:xfrm>
          <a:custGeom>
            <a:avLst/>
            <a:gdLst/>
            <a:ahLst/>
            <a:cxnLst/>
            <a:rect l="l" t="t" r="r" b="b"/>
            <a:pathLst>
              <a:path w="8308340">
                <a:moveTo>
                  <a:pt x="0" y="0"/>
                </a:moveTo>
                <a:lnTo>
                  <a:pt x="8308086" y="0"/>
                </a:lnTo>
              </a:path>
            </a:pathLst>
          </a:custGeom>
          <a:ln w="12954">
            <a:solidFill>
              <a:srgbClr val="969696"/>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 2</a:t>
            </a:r>
            <a:r>
              <a:rPr spc="-10" dirty="0"/>
              <a:t>0</a:t>
            </a:r>
            <a:r>
              <a:rPr spc="-5" dirty="0"/>
              <a:t>12</a:t>
            </a:r>
            <a:r>
              <a:rPr dirty="0"/>
              <a:t> </a:t>
            </a:r>
            <a:r>
              <a:rPr spc="-15" dirty="0"/>
              <a:t>O</a:t>
            </a:r>
            <a:r>
              <a:rPr dirty="0"/>
              <a:t>l</a:t>
            </a:r>
            <a:r>
              <a:rPr spc="-5" dirty="0"/>
              <a:t>ive</a:t>
            </a:r>
            <a:r>
              <a:rPr spc="-15" dirty="0"/>
              <a:t>tt</a:t>
            </a:r>
            <a:r>
              <a:rPr spc="-5" dirty="0"/>
              <a:t>i</a:t>
            </a:r>
            <a:r>
              <a:rPr spc="10" dirty="0"/>
              <a:t> </a:t>
            </a:r>
            <a:r>
              <a:rPr spc="-5" dirty="0"/>
              <a:t>SpA</a:t>
            </a:r>
            <a:r>
              <a:rPr dirty="0"/>
              <a:t> </a:t>
            </a:r>
            <a:r>
              <a:rPr spc="-5" dirty="0"/>
              <a:t>–</a:t>
            </a:r>
            <a:r>
              <a:rPr dirty="0"/>
              <a:t> </a:t>
            </a:r>
            <a:r>
              <a:rPr spc="-5" dirty="0"/>
              <a:t>A</a:t>
            </a:r>
            <a:r>
              <a:rPr dirty="0"/>
              <a:t>l</a:t>
            </a:r>
            <a:r>
              <a:rPr spc="-5" dirty="0"/>
              <a:t>l</a:t>
            </a:r>
            <a:r>
              <a:rPr dirty="0"/>
              <a:t> </a:t>
            </a:r>
            <a:r>
              <a:rPr spc="-5" dirty="0"/>
              <a:t>Righ</a:t>
            </a:r>
            <a:r>
              <a:rPr spc="-15" dirty="0"/>
              <a:t>t</a:t>
            </a:r>
            <a:r>
              <a:rPr spc="-5" dirty="0"/>
              <a:t>s</a:t>
            </a:r>
            <a:r>
              <a:rPr dirty="0"/>
              <a:t> </a:t>
            </a:r>
            <a:r>
              <a:rPr spc="-15" dirty="0"/>
              <a:t>r</a:t>
            </a:r>
            <a:r>
              <a:rPr spc="-5" dirty="0"/>
              <a:t>e</a:t>
            </a:r>
            <a:r>
              <a:rPr spc="-15" dirty="0"/>
              <a:t>s</a:t>
            </a:r>
            <a:r>
              <a:rPr spc="-5" dirty="0"/>
              <a:t>e</a:t>
            </a:r>
            <a:r>
              <a:rPr spc="-15" dirty="0"/>
              <a:t>r</a:t>
            </a:r>
            <a:r>
              <a:rPr spc="-5" dirty="0"/>
              <a:t>ved</a:t>
            </a:r>
            <a:r>
              <a:rPr spc="-15" dirty="0"/>
              <a:t>.</a:t>
            </a:r>
            <a:r>
              <a:rPr spc="-5" dirty="0"/>
              <a:t>.</a:t>
            </a:r>
          </a:p>
        </p:txBody>
      </p:sp>
      <p:sp>
        <p:nvSpPr>
          <p:cNvPr id="3" name="Holder 3"/>
          <p:cNvSpPr>
            <a:spLocks noGrp="1"/>
          </p:cNvSpPr>
          <p:nvPr>
            <p:ph type="dt" sz="half" idx="6"/>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PA</a:t>
            </a:r>
            <a:r>
              <a:rPr dirty="0"/>
              <a:t>G</a:t>
            </a:r>
            <a:r>
              <a:rPr spc="-5" dirty="0"/>
              <a:t>E *</a:t>
            </a:r>
          </a:p>
        </p:txBody>
      </p:sp>
      <p:sp>
        <p:nvSpPr>
          <p:cNvPr id="4" name="Holder 4"/>
          <p:cNvSpPr>
            <a:spLocks noGrp="1"/>
          </p:cNvSpPr>
          <p:nvPr>
            <p:ph type="sldNum" sz="quarter" idx="7"/>
          </p:nvPr>
        </p:nvSpPr>
        <p:spPr/>
        <p:txBody>
          <a:bodyPr lIns="0" tIns="0" rIns="0" bIns="0"/>
          <a:lstStyle>
            <a:lvl1pPr>
              <a:defRPr sz="800" b="0" i="0">
                <a:solidFill>
                  <a:srgbClr val="626262"/>
                </a:solidFill>
                <a:latin typeface="Verdana" panose="020B0604030504040204"/>
                <a:cs typeface="Verdana" panose="020B0604030504040204"/>
              </a:defRPr>
            </a:lvl1pPr>
          </a:lstStyle>
          <a:p>
            <a:pPr marL="12700">
              <a:lnSpc>
                <a:spcPct val="100000"/>
              </a:lnSpc>
            </a:pPr>
            <a:r>
              <a:rPr dirty="0"/>
              <a:t>P</a:t>
            </a:r>
            <a:r>
              <a:rPr spc="-5" dirty="0"/>
              <a:t>A</a:t>
            </a:r>
            <a:r>
              <a:rPr dirty="0"/>
              <a:t>G</a:t>
            </a:r>
            <a:r>
              <a:rPr spc="-5" dirty="0"/>
              <a:t>E </a:t>
            </a:r>
            <a:fld id="{81D60167-4931-47E6-BA6A-407CBD079E47}" type="slidenum">
              <a:rPr spc="-5" dirty="0"/>
              <a:pPr marL="12700">
                <a:lnSpc>
                  <a:spcPct val="100000"/>
                </a:lnSpc>
              </a:pPr>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图片 6"/>
          <p:cNvPicPr>
            <a:picLocks noChangeAspect="1"/>
          </p:cNvPicPr>
          <p:nvPr userDrawn="1"/>
        </p:nvPicPr>
        <p:blipFill>
          <a:blip r:embed="rId2"/>
          <a:stretch>
            <a:fillRect/>
          </a:stretch>
        </p:blipFill>
        <p:spPr>
          <a:xfrm>
            <a:off x="7426" y="2"/>
            <a:ext cx="10685974" cy="7567518"/>
          </a:xfrm>
          <a:prstGeom prst="rect">
            <a:avLst/>
          </a:prstGeom>
          <a:noFill/>
          <a:ln w="9525">
            <a:noFill/>
          </a:ln>
        </p:spPr>
      </p:pic>
      <p:sp>
        <p:nvSpPr>
          <p:cNvPr id="2" name="日期占位符 1"/>
          <p:cNvSpPr>
            <a:spLocks noGrp="1"/>
          </p:cNvSpPr>
          <p:nvPr>
            <p:ph type="dt" sz="half" idx="10"/>
          </p:nvPr>
        </p:nvSpPr>
        <p:spPr>
          <a:xfrm>
            <a:off x="735171" y="7088986"/>
            <a:ext cx="2406015" cy="245132"/>
          </a:xfrm>
          <a:prstGeom prst="rect">
            <a:avLst/>
          </a:prstGeom>
        </p:spPr>
        <p:txBody>
          <a:bodyPr vert="horz" lIns="91440" tIns="45720" rIns="91440" bIns="45720" rtlCol="0" anchor="ctr"/>
          <a:lstStyle/>
          <a:p>
            <a:pPr defTabSz="756285">
              <a:defRPr/>
            </a:pPr>
            <a:endParaRPr lang="zh-CN" altLang="en-US" sz="995">
              <a:solidFill>
                <a:schemeClr val="tx1">
                  <a:tint val="75000"/>
                </a:schemeClr>
              </a:solidFill>
              <a:latin typeface="+mn-lt"/>
              <a:cs typeface="+mn-cs"/>
            </a:endParaRPr>
          </a:p>
        </p:txBody>
      </p:sp>
      <p:sp>
        <p:nvSpPr>
          <p:cNvPr id="3" name="页脚占位符 2"/>
          <p:cNvSpPr>
            <a:spLocks noGrp="1"/>
          </p:cNvSpPr>
          <p:nvPr>
            <p:ph type="ftr" sz="quarter" idx="11"/>
          </p:nvPr>
        </p:nvSpPr>
        <p:spPr>
          <a:xfrm>
            <a:off x="3542189" y="7088986"/>
            <a:ext cx="3609023" cy="245132"/>
          </a:xfrm>
          <a:prstGeom prst="rect">
            <a:avLst/>
          </a:prstGeom>
        </p:spPr>
        <p:txBody>
          <a:bodyPr vert="horz" lIns="91440" tIns="45720" rIns="91440" bIns="45720" rtlCol="0" anchor="ctr"/>
          <a:lstStyle/>
          <a:p>
            <a:pPr algn="ctr" defTabSz="756285">
              <a:defRPr/>
            </a:pPr>
            <a:endParaRPr lang="zh-CN" altLang="en-US" sz="995">
              <a:solidFill>
                <a:schemeClr val="tx1">
                  <a:tint val="75000"/>
                </a:schemeClr>
              </a:solidFill>
              <a:latin typeface="+mn-lt"/>
              <a:cs typeface="+mn-cs"/>
            </a:endParaRPr>
          </a:p>
        </p:txBody>
      </p:sp>
      <p:sp>
        <p:nvSpPr>
          <p:cNvPr id="4" name="灯片编号占位符 3"/>
          <p:cNvSpPr>
            <a:spLocks noGrp="1"/>
          </p:cNvSpPr>
          <p:nvPr>
            <p:ph type="sldNum" sz="quarter" idx="12"/>
          </p:nvPr>
        </p:nvSpPr>
        <p:spPr>
          <a:xfrm>
            <a:off x="7552214" y="7088986"/>
            <a:ext cx="2406015" cy="245132"/>
          </a:xfrm>
          <a:prstGeom prst="rect">
            <a:avLst/>
          </a:prstGeom>
        </p:spPr>
        <p:txBody>
          <a:bodyPr vert="horz" wrap="square" lIns="91440" tIns="45720" rIns="91440" bIns="45720" numCol="1" anchor="ctr" anchorCtr="0" compatLnSpc="1"/>
          <a:lstStyle/>
          <a:p>
            <a:pPr algn="r" defTabSz="756285" fontAlgn="base">
              <a:spcBef>
                <a:spcPct val="0"/>
              </a:spcBef>
              <a:spcAft>
                <a:spcPct val="0"/>
              </a:spcAft>
              <a:defRPr/>
            </a:pPr>
            <a:fld id="{D23712B2-0A99-49BB-A0D9-7CF2C83B231D}" type="slidenum">
              <a:rPr lang="zh-CN" altLang="en-US" sz="995" smtClean="0">
                <a:solidFill>
                  <a:srgbClr val="898989"/>
                </a:solidFill>
                <a:latin typeface="Calibri" panose="020F0502020204030204" pitchFamily="34" charset="0"/>
                <a:cs typeface="+mn-cs"/>
              </a:rPr>
              <a:pPr algn="r" defTabSz="756285" fontAlgn="base">
                <a:spcBef>
                  <a:spcPct val="0"/>
                </a:spcBef>
                <a:spcAft>
                  <a:spcPct val="0"/>
                </a:spcAft>
                <a:defRPr/>
              </a:pPr>
              <a:t>‹#›</a:t>
            </a:fld>
            <a:endParaRPr lang="zh-CN" altLang="en-US" sz="995">
              <a:solidFill>
                <a:srgbClr val="898989"/>
              </a:solidFill>
              <a:latin typeface="Calibri" panose="020F0502020204030204" pitchFamily="34" charset="0"/>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050" name="图片 6"/>
          <p:cNvPicPr>
            <a:picLocks noChangeAspect="1"/>
          </p:cNvPicPr>
          <p:nvPr userDrawn="1"/>
        </p:nvPicPr>
        <p:blipFill>
          <a:blip r:embed="rId2"/>
          <a:stretch>
            <a:fillRect/>
          </a:stretch>
        </p:blipFill>
        <p:spPr>
          <a:xfrm>
            <a:off x="7426" y="2"/>
            <a:ext cx="10685974" cy="7567518"/>
          </a:xfrm>
          <a:prstGeom prst="rect">
            <a:avLst/>
          </a:prstGeom>
          <a:noFill/>
          <a:ln w="9525">
            <a:noFill/>
          </a:ln>
        </p:spPr>
      </p:pic>
      <p:sp>
        <p:nvSpPr>
          <p:cNvPr id="2" name="日期占位符 1"/>
          <p:cNvSpPr>
            <a:spLocks noGrp="1"/>
          </p:cNvSpPr>
          <p:nvPr>
            <p:ph type="dt" sz="half" idx="10"/>
          </p:nvPr>
        </p:nvSpPr>
        <p:spPr>
          <a:xfrm>
            <a:off x="735171" y="7088986"/>
            <a:ext cx="2406015" cy="245132"/>
          </a:xfrm>
          <a:prstGeom prst="rect">
            <a:avLst/>
          </a:prstGeom>
        </p:spPr>
        <p:txBody>
          <a:bodyPr vert="horz" lIns="91440" tIns="45720" rIns="91440" bIns="45720" rtlCol="0" anchor="ctr"/>
          <a:lstStyle/>
          <a:p>
            <a:pPr defTabSz="756285">
              <a:defRPr/>
            </a:pPr>
            <a:endParaRPr lang="zh-CN" altLang="en-US" sz="995">
              <a:solidFill>
                <a:schemeClr val="tx1">
                  <a:tint val="75000"/>
                </a:schemeClr>
              </a:solidFill>
              <a:latin typeface="+mn-lt"/>
              <a:cs typeface="+mn-cs"/>
            </a:endParaRPr>
          </a:p>
        </p:txBody>
      </p:sp>
      <p:sp>
        <p:nvSpPr>
          <p:cNvPr id="3" name="页脚占位符 2"/>
          <p:cNvSpPr>
            <a:spLocks noGrp="1"/>
          </p:cNvSpPr>
          <p:nvPr>
            <p:ph type="ftr" sz="quarter" idx="11"/>
          </p:nvPr>
        </p:nvSpPr>
        <p:spPr>
          <a:xfrm>
            <a:off x="3542189" y="7088986"/>
            <a:ext cx="3609023" cy="245132"/>
          </a:xfrm>
          <a:prstGeom prst="rect">
            <a:avLst/>
          </a:prstGeom>
        </p:spPr>
        <p:txBody>
          <a:bodyPr vert="horz" lIns="91440" tIns="45720" rIns="91440" bIns="45720" rtlCol="0" anchor="ctr"/>
          <a:lstStyle/>
          <a:p>
            <a:pPr algn="ctr" defTabSz="756285">
              <a:defRPr/>
            </a:pPr>
            <a:endParaRPr lang="zh-CN" altLang="en-US" sz="995">
              <a:solidFill>
                <a:schemeClr val="tx1">
                  <a:tint val="75000"/>
                </a:schemeClr>
              </a:solidFill>
              <a:latin typeface="+mn-lt"/>
              <a:cs typeface="+mn-cs"/>
            </a:endParaRPr>
          </a:p>
        </p:txBody>
      </p:sp>
      <p:sp>
        <p:nvSpPr>
          <p:cNvPr id="4" name="灯片编号占位符 3"/>
          <p:cNvSpPr>
            <a:spLocks noGrp="1"/>
          </p:cNvSpPr>
          <p:nvPr>
            <p:ph type="sldNum" sz="quarter" idx="12"/>
          </p:nvPr>
        </p:nvSpPr>
        <p:spPr>
          <a:xfrm>
            <a:off x="7552214" y="7088986"/>
            <a:ext cx="2406015" cy="245132"/>
          </a:xfrm>
          <a:prstGeom prst="rect">
            <a:avLst/>
          </a:prstGeom>
        </p:spPr>
        <p:txBody>
          <a:bodyPr vert="horz" wrap="square" lIns="91440" tIns="45720" rIns="91440" bIns="45720" numCol="1" anchor="ctr" anchorCtr="0" compatLnSpc="1"/>
          <a:lstStyle/>
          <a:p>
            <a:pPr algn="r" defTabSz="756285" fontAlgn="base">
              <a:spcBef>
                <a:spcPct val="0"/>
              </a:spcBef>
              <a:spcAft>
                <a:spcPct val="0"/>
              </a:spcAft>
              <a:defRPr/>
            </a:pPr>
            <a:fld id="{D23712B2-0A99-49BB-A0D9-7CF2C83B231D}" type="slidenum">
              <a:rPr lang="zh-CN" altLang="en-US" sz="995" smtClean="0">
                <a:solidFill>
                  <a:srgbClr val="898989"/>
                </a:solidFill>
                <a:latin typeface="Calibri" panose="020F0502020204030204" pitchFamily="34" charset="0"/>
                <a:cs typeface="+mn-cs"/>
              </a:rPr>
              <a:pPr algn="r" defTabSz="756285" fontAlgn="base">
                <a:spcBef>
                  <a:spcPct val="0"/>
                </a:spcBef>
                <a:spcAft>
                  <a:spcPct val="0"/>
                </a:spcAft>
                <a:defRPr/>
              </a:pPr>
              <a:t>‹#›</a:t>
            </a:fld>
            <a:endParaRPr lang="zh-CN" altLang="en-US" sz="995">
              <a:solidFill>
                <a:srgbClr val="898989"/>
              </a:solidFill>
              <a:latin typeface="Calibri" panose="020F0502020204030204" pitchFamily="34" charset="0"/>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1508859" y="7011623"/>
            <a:ext cx="2223135" cy="246221"/>
          </a:xfrm>
        </p:spPr>
        <p:txBody>
          <a:bodyPr/>
          <a:lstStyle>
            <a:lvl1pPr>
              <a:defRPr/>
            </a:lvl1pPr>
          </a:lstStyle>
          <a:p>
            <a:pPr>
              <a:defRPr/>
            </a:pPr>
            <a:r>
              <a:rPr lang="en-US"/>
              <a:t>[OLIVETTI DIVISION HERE] PRESENTING TO [NAME HERE]</a:t>
            </a:r>
          </a:p>
        </p:txBody>
      </p:sp>
      <p:sp>
        <p:nvSpPr>
          <p:cNvPr id="3" name="Rectangle 3"/>
          <p:cNvSpPr>
            <a:spLocks noGrp="1" noChangeArrowheads="1"/>
          </p:cNvSpPr>
          <p:nvPr>
            <p:ph type="sldNum" sz="quarter" idx="11"/>
          </p:nvPr>
        </p:nvSpPr>
        <p:spPr>
          <a:xfrm>
            <a:off x="9178423" y="6946854"/>
            <a:ext cx="475615" cy="246221"/>
          </a:xfrm>
        </p:spPr>
        <p:txBody>
          <a:bodyPr/>
          <a:lstStyle>
            <a:lvl1pPr>
              <a:defRPr/>
            </a:lvl1pPr>
          </a:lstStyle>
          <a:p>
            <a:pPr>
              <a:defRPr/>
            </a:pPr>
            <a:r>
              <a:rPr lang="en-US"/>
              <a:t>PAGE </a:t>
            </a:r>
            <a:fld id="{58A38D06-6841-4295-9F65-0EFE81BEEFB6}" type="slidenum">
              <a:rPr lang="en-US"/>
              <a:pPr>
                <a:defRPr/>
              </a:pPr>
              <a:t>‹#›</a:t>
            </a:fld>
            <a:r>
              <a:rPr lang="en-US"/>
              <a:t>   </a:t>
            </a:r>
          </a:p>
        </p:txBody>
      </p:sp>
      <p:sp>
        <p:nvSpPr>
          <p:cNvPr id="4" name="Rectangle 3"/>
          <p:cNvSpPr txBox="1">
            <a:spLocks noChangeArrowheads="1"/>
          </p:cNvSpPr>
          <p:nvPr userDrawn="1"/>
        </p:nvSpPr>
        <p:spPr bwMode="gray">
          <a:xfrm>
            <a:off x="9868061" y="7206471"/>
            <a:ext cx="588509" cy="302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lstStyle>
            <a:lvl1pPr>
              <a:defRPr/>
            </a:lvl1pPr>
          </a:lstStyle>
          <a:p>
            <a:pPr marL="0" marR="0" lvl="0" indent="0" algn="l" defTabSz="1008380" rtl="0" eaLnBrk="0" fontAlgn="base" latinLnBrk="0" hangingPunct="0">
              <a:lnSpc>
                <a:spcPct val="100000"/>
              </a:lnSpc>
              <a:spcBef>
                <a:spcPct val="0"/>
              </a:spcBef>
              <a:spcAft>
                <a:spcPct val="0"/>
              </a:spcAft>
              <a:buClrTx/>
              <a:buSzTx/>
              <a:buFontTx/>
              <a:buNone/>
              <a:defRPr/>
            </a:pPr>
            <a:r>
              <a:rPr kumimoji="0" lang="en-US" sz="880" b="0" i="0" u="none" strike="noStrike" kern="1200" cap="none" spc="0" normalizeH="0" baseline="0" noProof="0">
                <a:ln>
                  <a:noFill/>
                </a:ln>
                <a:solidFill>
                  <a:schemeClr val="tx2"/>
                </a:solidFill>
                <a:effectLst/>
                <a:uLnTx/>
                <a:uFillTx/>
                <a:latin typeface="Verdana" panose="020B0604030504040204" pitchFamily="34" charset="0"/>
                <a:ea typeface="+mn-ea"/>
                <a:cs typeface="+mn-cs"/>
              </a:rPr>
              <a:t>PAGE </a:t>
            </a:r>
            <a:fld id="{58A38D06-6841-4295-9F65-0EFE81BEEFB6}" type="slidenum">
              <a:rPr kumimoji="0" lang="en-US" sz="880" b="0" i="0" u="none" strike="noStrike" kern="1200" cap="none" spc="0" normalizeH="0" baseline="0" noProof="0" smtClean="0">
                <a:ln>
                  <a:noFill/>
                </a:ln>
                <a:solidFill>
                  <a:schemeClr val="tx2"/>
                </a:solidFill>
                <a:effectLst/>
                <a:uLnTx/>
                <a:uFillTx/>
                <a:latin typeface="Verdana" panose="020B0604030504040204" pitchFamily="34" charset="0"/>
                <a:ea typeface="+mn-ea"/>
                <a:cs typeface="+mn-cs"/>
              </a:rPr>
              <a:pPr marL="0" marR="0" lvl="0" indent="0" algn="l" defTabSz="1008380" rtl="0" eaLnBrk="0" fontAlgn="base" latinLnBrk="0" hangingPunct="0">
                <a:lnSpc>
                  <a:spcPct val="100000"/>
                </a:lnSpc>
                <a:spcBef>
                  <a:spcPct val="0"/>
                </a:spcBef>
                <a:spcAft>
                  <a:spcPct val="0"/>
                </a:spcAft>
                <a:buClrTx/>
                <a:buSzTx/>
                <a:buFontTx/>
                <a:buNone/>
                <a:defRPr/>
              </a:pPr>
              <a:t>‹#›</a:t>
            </a:fld>
            <a:r>
              <a:rPr kumimoji="0" lang="en-US" sz="880" b="0" i="0" u="none" strike="noStrike" kern="1200" cap="none" spc="0" normalizeH="0" baseline="0" noProof="0">
                <a:ln>
                  <a:noFill/>
                </a:ln>
                <a:solidFill>
                  <a:schemeClr val="tx2"/>
                </a:solidFill>
                <a:effectLst/>
                <a:uLnTx/>
                <a:uFillTx/>
                <a:latin typeface="Verdana" panose="020B0604030504040204" pitchFamily="34" charset="0"/>
                <a:ea typeface="+mn-ea"/>
                <a:cs typeface="+mn-cs"/>
              </a:rPr>
              <a:t>   </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4355" y="603951"/>
            <a:ext cx="8664689" cy="725169"/>
          </a:xfrm>
          <a:prstGeom prst="rect">
            <a:avLst/>
          </a:prstGeom>
        </p:spPr>
        <p:txBody>
          <a:bodyPr wrap="square" lIns="0" tIns="0" rIns="0" bIns="0">
            <a:spAutoFit/>
          </a:bodyPr>
          <a:lstStyle>
            <a:lvl1pPr>
              <a:defRPr sz="2350" b="1" i="0">
                <a:solidFill>
                  <a:srgbClr val="626262"/>
                </a:solidFill>
                <a:latin typeface="Verdana" panose="020B0604030504040204"/>
                <a:cs typeface="Verdana" panose="020B0604030504040204"/>
              </a:defRPr>
            </a:lvl1pPr>
          </a:lstStyle>
          <a:p>
            <a:endParaRPr dirty="0"/>
          </a:p>
        </p:txBody>
      </p:sp>
      <p:sp>
        <p:nvSpPr>
          <p:cNvPr id="3" name="Holder 3"/>
          <p:cNvSpPr>
            <a:spLocks noGrp="1"/>
          </p:cNvSpPr>
          <p:nvPr>
            <p:ph type="body" idx="1"/>
          </p:nvPr>
        </p:nvSpPr>
        <p:spPr>
          <a:xfrm>
            <a:off x="1287010" y="2023886"/>
            <a:ext cx="8119379" cy="4093845"/>
          </a:xfrm>
          <a:prstGeom prst="rect">
            <a:avLst/>
          </a:prstGeom>
        </p:spPr>
        <p:txBody>
          <a:bodyPr wrap="square" lIns="0" tIns="0" rIns="0" bIns="0">
            <a:spAutoFit/>
          </a:bodyPr>
          <a:lstStyle>
            <a:lvl1pPr>
              <a:defRPr sz="1950" b="1" i="0">
                <a:solidFill>
                  <a:srgbClr val="626262"/>
                </a:solidFill>
                <a:latin typeface="Verdana" panose="020B0604030504040204"/>
                <a:cs typeface="Verdana" panose="020B0604030504040204"/>
              </a:defRPr>
            </a:lvl1pPr>
          </a:lstStyle>
          <a:p>
            <a:endParaRPr/>
          </a:p>
        </p:txBody>
      </p:sp>
      <p:sp>
        <p:nvSpPr>
          <p:cNvPr id="4" name="Holder 4"/>
          <p:cNvSpPr>
            <a:spLocks noGrp="1"/>
          </p:cNvSpPr>
          <p:nvPr>
            <p:ph type="ftr" sz="quarter" idx="5"/>
          </p:nvPr>
        </p:nvSpPr>
        <p:spPr>
          <a:xfrm>
            <a:off x="1508859" y="7011623"/>
            <a:ext cx="2223135" cy="127000"/>
          </a:xfrm>
          <a:prstGeom prst="rect">
            <a:avLst/>
          </a:prstGeom>
        </p:spPr>
        <p:txBody>
          <a:bodyPr wrap="square" lIns="0" tIns="0" rIns="0" bIns="0">
            <a:spAutoFit/>
          </a:bodyPr>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 2</a:t>
            </a:r>
            <a:r>
              <a:rPr spc="-10" dirty="0"/>
              <a:t>0</a:t>
            </a:r>
            <a:r>
              <a:rPr spc="-5" dirty="0"/>
              <a:t>12</a:t>
            </a:r>
            <a:r>
              <a:rPr dirty="0"/>
              <a:t> </a:t>
            </a:r>
            <a:r>
              <a:rPr spc="-15" dirty="0"/>
              <a:t>O</a:t>
            </a:r>
            <a:r>
              <a:rPr dirty="0"/>
              <a:t>l</a:t>
            </a:r>
            <a:r>
              <a:rPr spc="-5" dirty="0"/>
              <a:t>ive</a:t>
            </a:r>
            <a:r>
              <a:rPr spc="-15" dirty="0"/>
              <a:t>tt</a:t>
            </a:r>
            <a:r>
              <a:rPr spc="-5" dirty="0"/>
              <a:t>i</a:t>
            </a:r>
            <a:r>
              <a:rPr spc="10" dirty="0"/>
              <a:t> </a:t>
            </a:r>
            <a:r>
              <a:rPr spc="-5" dirty="0"/>
              <a:t>SpA</a:t>
            </a:r>
            <a:r>
              <a:rPr dirty="0"/>
              <a:t> </a:t>
            </a:r>
            <a:r>
              <a:rPr spc="-5" dirty="0"/>
              <a:t>–</a:t>
            </a:r>
            <a:r>
              <a:rPr dirty="0"/>
              <a:t> </a:t>
            </a:r>
            <a:r>
              <a:rPr spc="-5" dirty="0"/>
              <a:t>A</a:t>
            </a:r>
            <a:r>
              <a:rPr dirty="0"/>
              <a:t>l</a:t>
            </a:r>
            <a:r>
              <a:rPr spc="-5" dirty="0"/>
              <a:t>l</a:t>
            </a:r>
            <a:r>
              <a:rPr dirty="0"/>
              <a:t> </a:t>
            </a:r>
            <a:r>
              <a:rPr spc="-5" dirty="0"/>
              <a:t>Righ</a:t>
            </a:r>
            <a:r>
              <a:rPr spc="-15" dirty="0"/>
              <a:t>t</a:t>
            </a:r>
            <a:r>
              <a:rPr spc="-5" dirty="0"/>
              <a:t>s</a:t>
            </a:r>
            <a:r>
              <a:rPr dirty="0"/>
              <a:t> </a:t>
            </a:r>
            <a:r>
              <a:rPr spc="-15" dirty="0"/>
              <a:t>r</a:t>
            </a:r>
            <a:r>
              <a:rPr spc="-5" dirty="0"/>
              <a:t>e</a:t>
            </a:r>
            <a:r>
              <a:rPr spc="-15" dirty="0"/>
              <a:t>s</a:t>
            </a:r>
            <a:r>
              <a:rPr spc="-5" dirty="0"/>
              <a:t>e</a:t>
            </a:r>
            <a:r>
              <a:rPr spc="-15" dirty="0"/>
              <a:t>r</a:t>
            </a:r>
            <a:r>
              <a:rPr spc="-5" dirty="0"/>
              <a:t>ved</a:t>
            </a:r>
            <a:r>
              <a:rPr spc="-15" dirty="0"/>
              <a:t>.</a:t>
            </a:r>
            <a:r>
              <a:rPr spc="-5" dirty="0"/>
              <a:t>.</a:t>
            </a:r>
          </a:p>
        </p:txBody>
      </p:sp>
      <p:sp>
        <p:nvSpPr>
          <p:cNvPr id="5" name="Holder 5"/>
          <p:cNvSpPr>
            <a:spLocks noGrp="1"/>
          </p:cNvSpPr>
          <p:nvPr>
            <p:ph type="dt" sz="half" idx="6"/>
          </p:nvPr>
        </p:nvSpPr>
        <p:spPr>
          <a:xfrm>
            <a:off x="9204331" y="6946854"/>
            <a:ext cx="450215" cy="191770"/>
          </a:xfrm>
          <a:prstGeom prst="rect">
            <a:avLst/>
          </a:prstGeom>
        </p:spPr>
        <p:txBody>
          <a:bodyPr wrap="square" lIns="0" tIns="0" rIns="0" bIns="0">
            <a:spAutoFit/>
          </a:bodyPr>
          <a:lstStyle>
            <a:lvl1pPr>
              <a:defRPr sz="800" b="0" i="0">
                <a:solidFill>
                  <a:srgbClr val="626262"/>
                </a:solidFill>
                <a:latin typeface="Verdana" panose="020B0604030504040204"/>
                <a:cs typeface="Verdana" panose="020B0604030504040204"/>
              </a:defRPr>
            </a:lvl1pPr>
          </a:lstStyle>
          <a:p>
            <a:pPr marL="12700">
              <a:lnSpc>
                <a:spcPct val="100000"/>
              </a:lnSpc>
            </a:pPr>
            <a:r>
              <a:rPr spc="-5" dirty="0"/>
              <a:t>PA</a:t>
            </a:r>
            <a:r>
              <a:rPr dirty="0"/>
              <a:t>G</a:t>
            </a:r>
            <a:r>
              <a:rPr spc="-5" dirty="0"/>
              <a:t>E *</a:t>
            </a:r>
          </a:p>
        </p:txBody>
      </p:sp>
      <p:sp>
        <p:nvSpPr>
          <p:cNvPr id="6" name="Holder 6"/>
          <p:cNvSpPr>
            <a:spLocks noGrp="1"/>
          </p:cNvSpPr>
          <p:nvPr>
            <p:ph type="sldNum" sz="quarter" idx="7"/>
          </p:nvPr>
        </p:nvSpPr>
        <p:spPr>
          <a:xfrm>
            <a:off x="9178423" y="6946854"/>
            <a:ext cx="475615" cy="127000"/>
          </a:xfrm>
          <a:prstGeom prst="rect">
            <a:avLst/>
          </a:prstGeom>
        </p:spPr>
        <p:txBody>
          <a:bodyPr wrap="square" lIns="0" tIns="0" rIns="0" bIns="0">
            <a:spAutoFit/>
          </a:bodyPr>
          <a:lstStyle>
            <a:lvl1pPr>
              <a:defRPr sz="800" b="0" i="0">
                <a:solidFill>
                  <a:srgbClr val="626262"/>
                </a:solidFill>
                <a:latin typeface="Verdana" panose="020B0604030504040204"/>
                <a:cs typeface="Verdana" panose="020B0604030504040204"/>
              </a:defRPr>
            </a:lvl1pPr>
          </a:lstStyle>
          <a:p>
            <a:pPr marL="12700">
              <a:lnSpc>
                <a:spcPct val="100000"/>
              </a:lnSpc>
            </a:pPr>
            <a:r>
              <a:rPr dirty="0"/>
              <a:t>P</a:t>
            </a:r>
            <a:r>
              <a:rPr spc="-5" dirty="0"/>
              <a:t>A</a:t>
            </a:r>
            <a:r>
              <a:rPr dirty="0"/>
              <a:t>G</a:t>
            </a:r>
            <a:r>
              <a:rPr spc="-5" dirty="0"/>
              <a:t>E </a:t>
            </a:r>
            <a:fld id="{81D60167-4931-47E6-BA6A-407CBD079E47}" type="slidenum">
              <a:rPr spc="-5" dirty="0"/>
              <a:pPr marL="12700">
                <a:lnSpc>
                  <a:spcPct val="100000"/>
                </a:lnSpc>
              </a:pPr>
              <a:t>‹#›</a:t>
            </a:fld>
            <a:endParaRPr spc="-5"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6.tif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amp;esrc=s&amp;frm=1&amp;source=images&amp;cd=&amp;cad=rja&amp;uact=8&amp;docid=SVGu9f_6fH1lIM&amp;tbnid=OcqHtur89Vyg3M:&amp;ved=0CAUQjRw&amp;url=http://www.dreamstime.com/stock-images-chinese-prc-passport-id-card-image8330454&amp;ei=G6prU5vJNIKFO-LmgcgH&amp;bvm=bv.66330100,d.d2k&amp;psig=AFQjCNEkctJI4yeTrArBUbsWo7nNtDp51w&amp;ust=1399651184180070" TargetMode="Externa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38.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8.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0354" y="1281096"/>
            <a:ext cx="9429816" cy="3076394"/>
          </a:xfrm>
          <a:custGeom>
            <a:avLst/>
            <a:gdLst/>
            <a:ahLst/>
            <a:cxnLst/>
            <a:rect l="l" t="t" r="r" b="b"/>
            <a:pathLst>
              <a:path w="9097010" h="6821805">
                <a:moveTo>
                  <a:pt x="0" y="0"/>
                </a:moveTo>
                <a:lnTo>
                  <a:pt x="0" y="6821424"/>
                </a:lnTo>
                <a:lnTo>
                  <a:pt x="9096756" y="6821424"/>
                </a:lnTo>
                <a:lnTo>
                  <a:pt x="9096756" y="0"/>
                </a:lnTo>
                <a:lnTo>
                  <a:pt x="0" y="0"/>
                </a:lnTo>
                <a:close/>
              </a:path>
            </a:pathLst>
          </a:custGeom>
          <a:solidFill>
            <a:srgbClr val="646464"/>
          </a:solidFill>
        </p:spPr>
        <p:txBody>
          <a:bodyPr wrap="square" lIns="0" tIns="0" rIns="0" bIns="0" rtlCol="0"/>
          <a:lstStyle/>
          <a:p>
            <a:endParaRPr/>
          </a:p>
        </p:txBody>
      </p:sp>
      <p:sp>
        <p:nvSpPr>
          <p:cNvPr id="6" name="object 6"/>
          <p:cNvSpPr txBox="1"/>
          <p:nvPr/>
        </p:nvSpPr>
        <p:spPr>
          <a:xfrm>
            <a:off x="1242244" y="1693939"/>
            <a:ext cx="8352928" cy="2031365"/>
          </a:xfrm>
          <a:prstGeom prst="rect">
            <a:avLst/>
          </a:prstGeom>
        </p:spPr>
        <p:txBody>
          <a:bodyPr vert="horz" wrap="square" lIns="0" tIns="0" rIns="0" bIns="0" rtlCol="0">
            <a:spAutoFit/>
          </a:bodyPr>
          <a:lstStyle/>
          <a:p>
            <a:pPr marL="12700">
              <a:lnSpc>
                <a:spcPct val="100000"/>
              </a:lnSpc>
            </a:pPr>
            <a:r>
              <a:rPr lang="en-US" sz="4800" b="1" spc="20" dirty="0" smtClean="0">
                <a:solidFill>
                  <a:srgbClr val="FFFFFF"/>
                </a:solidFill>
                <a:latin typeface="Verdana" panose="020B0604030504040204"/>
                <a:cs typeface="Verdana" panose="020B0604030504040204"/>
              </a:rPr>
              <a:t>Multifunctional printer</a:t>
            </a:r>
          </a:p>
          <a:p>
            <a:pPr marL="12700">
              <a:lnSpc>
                <a:spcPct val="100000"/>
              </a:lnSpc>
            </a:pPr>
            <a:endParaRPr lang="en-US" sz="2800" b="1" spc="20" dirty="0" smtClean="0">
              <a:solidFill>
                <a:srgbClr val="FFFFFF"/>
              </a:solidFill>
              <a:latin typeface="Verdana" panose="020B0604030504040204"/>
              <a:cs typeface="Verdana" panose="020B0604030504040204"/>
            </a:endParaRPr>
          </a:p>
          <a:p>
            <a:pPr marL="12700">
              <a:lnSpc>
                <a:spcPct val="100000"/>
              </a:lnSpc>
            </a:pPr>
            <a:r>
              <a:rPr lang="en-US" altLang="zh-CN" sz="2800" b="1" spc="20" dirty="0" smtClean="0">
                <a:solidFill>
                  <a:srgbClr val="FFFFFF"/>
                </a:solidFill>
                <a:latin typeface="Verdana" panose="020B0604030504040204"/>
                <a:cs typeface="Verdana" panose="020B0604030504040204"/>
              </a:rPr>
              <a:t>-</a:t>
            </a:r>
            <a:r>
              <a:rPr lang="en-US" sz="2800" b="1" spc="20" dirty="0" smtClean="0">
                <a:solidFill>
                  <a:srgbClr val="FFFFFF"/>
                </a:solidFill>
                <a:latin typeface="Verdana" panose="020B0604030504040204"/>
                <a:cs typeface="Verdana" panose="020B0604030504040204"/>
              </a:rPr>
              <a:t>Bank Teller &amp; Self-service All-In-One application</a:t>
            </a:r>
            <a:endParaRPr sz="2800" dirty="0">
              <a:latin typeface="Verdana" panose="020B0604030504040204"/>
              <a:cs typeface="Verdana" panose="020B0604030504040204"/>
            </a:endParaRPr>
          </a:p>
        </p:txBody>
      </p:sp>
      <p:pic>
        <p:nvPicPr>
          <p:cNvPr id="3" name="Picture 2"/>
          <p:cNvPicPr>
            <a:picLocks noChangeAspect="1" noChangeArrowheads="1"/>
          </p:cNvPicPr>
          <p:nvPr/>
        </p:nvPicPr>
        <p:blipFill>
          <a:blip r:embed="rId2"/>
          <a:srcRect/>
          <a:stretch>
            <a:fillRect/>
          </a:stretch>
        </p:blipFill>
        <p:spPr bwMode="auto">
          <a:xfrm>
            <a:off x="8347096" y="352401"/>
            <a:ext cx="1768475" cy="9144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3182143" y="4705493"/>
            <a:ext cx="4186237" cy="231788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265567" y="1488947"/>
            <a:ext cx="8308340" cy="0"/>
          </a:xfrm>
          <a:custGeom>
            <a:avLst/>
            <a:gdLst/>
            <a:ahLst/>
            <a:cxnLst/>
            <a:rect l="l" t="t" r="r" b="b"/>
            <a:pathLst>
              <a:path w="8308340">
                <a:moveTo>
                  <a:pt x="0" y="0"/>
                </a:moveTo>
                <a:lnTo>
                  <a:pt x="8308086" y="0"/>
                </a:lnTo>
              </a:path>
            </a:pathLst>
          </a:custGeom>
          <a:ln w="12954">
            <a:solidFill>
              <a:srgbClr val="969696"/>
            </a:solidFill>
          </a:ln>
        </p:spPr>
        <p:txBody>
          <a:bodyPr wrap="square" lIns="0" tIns="0" rIns="0" bIns="0" rtlCol="0"/>
          <a:lstStyle/>
          <a:p>
            <a:endParaRPr/>
          </a:p>
        </p:txBody>
      </p:sp>
      <p:sp>
        <p:nvSpPr>
          <p:cNvPr id="5" name="object 5"/>
          <p:cNvSpPr txBox="1"/>
          <p:nvPr/>
        </p:nvSpPr>
        <p:spPr>
          <a:xfrm>
            <a:off x="1486034" y="2023886"/>
            <a:ext cx="6653530" cy="300082"/>
          </a:xfrm>
          <a:prstGeom prst="rect">
            <a:avLst/>
          </a:prstGeom>
        </p:spPr>
        <p:txBody>
          <a:bodyPr vert="horz" wrap="square" lIns="0" tIns="0" rIns="0" bIns="0" rtlCol="0">
            <a:spAutoFit/>
          </a:bodyPr>
          <a:lstStyle/>
          <a:p>
            <a:pPr marL="467360" indent="-454660">
              <a:lnSpc>
                <a:spcPct val="100000"/>
              </a:lnSpc>
              <a:buClr>
                <a:srgbClr val="FF0000"/>
              </a:buClr>
              <a:buFont typeface="Arial Unicode MS"/>
              <a:buChar char="➢"/>
              <a:tabLst>
                <a:tab pos="467995" algn="l"/>
              </a:tabLst>
            </a:pPr>
            <a:r>
              <a:rPr sz="1950" b="1" spc="25" dirty="0">
                <a:solidFill>
                  <a:srgbClr val="626262"/>
                </a:solidFill>
                <a:latin typeface="Verdana" panose="020B0604030504040204"/>
                <a:cs typeface="Verdana" panose="020B0604030504040204"/>
              </a:rPr>
              <a:t>Ban</a:t>
            </a:r>
            <a:r>
              <a:rPr sz="1950" b="1" spc="15" dirty="0">
                <a:solidFill>
                  <a:srgbClr val="626262"/>
                </a:solidFill>
                <a:latin typeface="Verdana" panose="020B0604030504040204"/>
                <a:cs typeface="Verdana" panose="020B0604030504040204"/>
              </a:rPr>
              <a:t>k</a:t>
            </a:r>
            <a:r>
              <a:rPr sz="1950" b="1" spc="20" dirty="0">
                <a:solidFill>
                  <a:srgbClr val="626262"/>
                </a:solidFill>
                <a:latin typeface="Verdana" panose="020B0604030504040204"/>
                <a:cs typeface="Verdana" panose="020B0604030504040204"/>
              </a:rPr>
              <a:t>ing</a:t>
            </a:r>
            <a:r>
              <a:rPr sz="1950" b="1" spc="15" dirty="0">
                <a:solidFill>
                  <a:srgbClr val="626262"/>
                </a:solidFill>
                <a:latin typeface="Verdana" panose="020B0604030504040204"/>
                <a:cs typeface="Verdana" panose="020B0604030504040204"/>
              </a:rPr>
              <a:t> telle</a:t>
            </a:r>
            <a:r>
              <a:rPr sz="1950" b="1" spc="20" dirty="0">
                <a:solidFill>
                  <a:srgbClr val="626262"/>
                </a:solidFill>
                <a:latin typeface="Verdana" panose="020B0604030504040204"/>
                <a:cs typeface="Verdana" panose="020B0604030504040204"/>
              </a:rPr>
              <a:t>r</a:t>
            </a:r>
            <a:r>
              <a:rPr sz="1950" b="1" spc="15" dirty="0">
                <a:solidFill>
                  <a:srgbClr val="626262"/>
                </a:solidFill>
                <a:latin typeface="Verdana" panose="020B0604030504040204"/>
                <a:cs typeface="Verdana" panose="020B0604030504040204"/>
              </a:rPr>
              <a:t>: </a:t>
            </a:r>
            <a:r>
              <a:rPr lang="en-US" sz="1950" b="1" spc="15" dirty="0" smtClean="0">
                <a:solidFill>
                  <a:srgbClr val="626262"/>
                </a:solidFill>
                <a:latin typeface="Verdana" panose="020B0604030504040204"/>
                <a:cs typeface="Verdana" panose="020B0604030504040204"/>
              </a:rPr>
              <a:t>reference </a:t>
            </a:r>
            <a:r>
              <a:rPr sz="1950" b="1" spc="20" dirty="0" smtClean="0">
                <a:solidFill>
                  <a:srgbClr val="626262"/>
                </a:solidFill>
                <a:latin typeface="Verdana" panose="020B0604030504040204"/>
                <a:cs typeface="Verdana" panose="020B0604030504040204"/>
              </a:rPr>
              <a:t>sc</a:t>
            </a:r>
            <a:r>
              <a:rPr sz="1950" b="1" spc="15" dirty="0" smtClean="0">
                <a:solidFill>
                  <a:srgbClr val="626262"/>
                </a:solidFill>
                <a:latin typeface="Verdana" panose="020B0604030504040204"/>
                <a:cs typeface="Verdana" panose="020B0604030504040204"/>
              </a:rPr>
              <a:t>e</a:t>
            </a:r>
            <a:r>
              <a:rPr sz="1950" b="1" spc="20" dirty="0" smtClean="0">
                <a:solidFill>
                  <a:srgbClr val="626262"/>
                </a:solidFill>
                <a:latin typeface="Verdana" panose="020B0604030504040204"/>
                <a:cs typeface="Verdana" panose="020B0604030504040204"/>
              </a:rPr>
              <a:t>nario</a:t>
            </a:r>
            <a:endParaRPr sz="1950" dirty="0">
              <a:latin typeface="Verdana" panose="020B0604030504040204"/>
              <a:cs typeface="Verdana" panose="020B0604030504040204"/>
            </a:endParaRPr>
          </a:p>
        </p:txBody>
      </p:sp>
      <p:sp>
        <p:nvSpPr>
          <p:cNvPr id="8" name="object 8"/>
          <p:cNvSpPr txBox="1">
            <a:spLocks noGrp="1"/>
          </p:cNvSpPr>
          <p:nvPr>
            <p:ph type="title"/>
          </p:nvPr>
        </p:nvSpPr>
        <p:spPr>
          <a:prstGeom prst="rect">
            <a:avLst/>
          </a:prstGeom>
        </p:spPr>
        <p:txBody>
          <a:bodyPr vert="horz" wrap="square" lIns="0" tIns="213898" rIns="0" bIns="0" rtlCol="0">
            <a:spAutoFit/>
          </a:bodyPr>
          <a:lstStyle/>
          <a:p>
            <a:pPr marL="177800">
              <a:lnSpc>
                <a:spcPct val="100000"/>
              </a:lnSpc>
            </a:pPr>
            <a:r>
              <a:rPr sz="2750" spc="25" dirty="0">
                <a:solidFill>
                  <a:srgbClr val="5E5E5E"/>
                </a:solidFill>
              </a:rPr>
              <a:t>Agenda</a:t>
            </a:r>
            <a:endParaRPr sz="2750"/>
          </a:p>
        </p:txBody>
      </p:sp>
      <p:pic>
        <p:nvPicPr>
          <p:cNvPr id="9"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
        <p:nvSpPr>
          <p:cNvPr id="2" name="文本框 1"/>
          <p:cNvSpPr txBox="1"/>
          <p:nvPr/>
        </p:nvSpPr>
        <p:spPr>
          <a:xfrm>
            <a:off x="1476274" y="3494540"/>
            <a:ext cx="8187647" cy="369332"/>
          </a:xfrm>
          <a:prstGeom prst="rect">
            <a:avLst/>
          </a:prstGeom>
          <a:noFill/>
          <a:ln>
            <a:solidFill>
              <a:srgbClr val="C00000"/>
            </a:solidFill>
          </a:ln>
        </p:spPr>
        <p:txBody>
          <a:bodyPr wrap="square" rtlCol="0">
            <a:spAutoFit/>
          </a:bodyPr>
          <a:lstStyle/>
          <a:p>
            <a:endParaRPr lang="zh-CN" altLang="en-US" dirty="0"/>
          </a:p>
        </p:txBody>
      </p:sp>
      <p:sp>
        <p:nvSpPr>
          <p:cNvPr id="12" name="object 6"/>
          <p:cNvSpPr txBox="1"/>
          <p:nvPr/>
        </p:nvSpPr>
        <p:spPr>
          <a:xfrm>
            <a:off x="1287010" y="2023886"/>
            <a:ext cx="8119379" cy="3679972"/>
          </a:xfrm>
          <a:prstGeom prst="rect">
            <a:avLst/>
          </a:prstGeom>
        </p:spPr>
        <p:txBody>
          <a:bodyPr vert="horz" wrap="square" lIns="0" tIns="682742" rIns="0" bIns="0" rtlCol="0">
            <a:spAutoFit/>
          </a:bodyPr>
          <a:lstStyle>
            <a:lvl1pPr marL="0">
              <a:defRPr sz="1950" b="1" i="0">
                <a:solidFill>
                  <a:srgbClr val="626262"/>
                </a:solidFill>
                <a:latin typeface="Verdana" panose="020B0604030504040204"/>
                <a:ea typeface="+mn-ea"/>
                <a:cs typeface="Verdana" panose="020B060403050404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66115" indent="-454660">
              <a:buClr>
                <a:srgbClr val="FF0000"/>
              </a:buClr>
              <a:buFont typeface="Arial Unicode MS"/>
              <a:buChar char="➢"/>
              <a:tabLst>
                <a:tab pos="666750" algn="l"/>
              </a:tabLst>
            </a:pPr>
            <a:r>
              <a:rPr lang="en-US" kern="0" spc="20" dirty="0" smtClean="0"/>
              <a:t>Product</a:t>
            </a:r>
            <a:r>
              <a:rPr lang="en-US" kern="0" spc="10" dirty="0" smtClean="0"/>
              <a:t> </a:t>
            </a:r>
            <a:r>
              <a:rPr lang="en-US" kern="0" spc="20" dirty="0" smtClean="0"/>
              <a:t>for</a:t>
            </a:r>
            <a:r>
              <a:rPr lang="en-US" kern="0" spc="10" dirty="0" smtClean="0"/>
              <a:t> </a:t>
            </a:r>
            <a:r>
              <a:rPr lang="en-US" kern="0" spc="20" dirty="0" smtClean="0"/>
              <a:t>digitization</a:t>
            </a:r>
            <a:r>
              <a:rPr lang="en-US" kern="0" spc="10" dirty="0" smtClean="0"/>
              <a:t> </a:t>
            </a:r>
            <a:r>
              <a:rPr lang="en-US" kern="0" spc="25" dirty="0" smtClean="0"/>
              <a:t>and</a:t>
            </a:r>
            <a:r>
              <a:rPr lang="en-US" kern="0" spc="10" dirty="0" smtClean="0"/>
              <a:t> </a:t>
            </a:r>
            <a:r>
              <a:rPr lang="en-US" kern="0" spc="25" dirty="0" smtClean="0"/>
              <a:t>document</a:t>
            </a:r>
            <a:r>
              <a:rPr lang="en-US" kern="0" spc="10" dirty="0" smtClean="0"/>
              <a:t> </a:t>
            </a:r>
            <a:r>
              <a:rPr lang="en-US" kern="0" spc="25" dirty="0" smtClean="0"/>
              <a:t>management:</a:t>
            </a:r>
          </a:p>
          <a:p>
            <a:pPr marL="1120140" lvl="1" indent="-454025">
              <a:spcBef>
                <a:spcPts val="1140"/>
              </a:spcBef>
              <a:buClr>
                <a:srgbClr val="FF0000"/>
              </a:buClr>
              <a:buFont typeface="Arial Unicode MS"/>
              <a:buChar char="➢"/>
              <a:tabLst>
                <a:tab pos="1120775" algn="l"/>
              </a:tabLst>
            </a:pPr>
            <a:r>
              <a:rPr lang="en-US" altLang="zh-CN" b="1" kern="0" spc="-15" dirty="0" smtClean="0">
                <a:solidFill>
                  <a:srgbClr val="626262"/>
                </a:solidFill>
                <a:latin typeface="Verdana" panose="020B0604030504040204"/>
                <a:cs typeface="Verdana" panose="020B0604030504040204"/>
              </a:rPr>
              <a:t>Mul</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ifunc</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iona</a:t>
            </a:r>
            <a:r>
              <a:rPr lang="en-US" altLang="zh-CN" b="1" kern="0" spc="-5" dirty="0" smtClean="0">
                <a:solidFill>
                  <a:srgbClr val="626262"/>
                </a:solidFill>
                <a:latin typeface="Verdana" panose="020B0604030504040204"/>
                <a:cs typeface="Verdana" panose="020B0604030504040204"/>
              </a:rPr>
              <a:t>l</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B</a:t>
            </a:r>
            <a:r>
              <a:rPr lang="en-US" altLang="zh-CN" b="1" kern="0" spc="-15" dirty="0" smtClean="0">
                <a:solidFill>
                  <a:srgbClr val="626262"/>
                </a:solidFill>
                <a:latin typeface="Verdana" panose="020B0604030504040204"/>
                <a:cs typeface="Verdana" panose="020B0604030504040204"/>
              </a:rPr>
              <a:t>an</a:t>
            </a:r>
            <a:r>
              <a:rPr lang="en-US" altLang="zh-CN" b="1" kern="0" spc="-10" dirty="0" smtClean="0">
                <a:solidFill>
                  <a:srgbClr val="626262"/>
                </a:solidFill>
                <a:latin typeface="Verdana" panose="020B0604030504040204"/>
                <a:cs typeface="Verdana" panose="020B0604030504040204"/>
              </a:rPr>
              <a:t>king:</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F</a:t>
            </a:r>
            <a:r>
              <a:rPr lang="en-US" altLang="zh-CN" b="1" kern="0" spc="-10" dirty="0" smtClean="0">
                <a:solidFill>
                  <a:srgbClr val="626262"/>
                </a:solidFill>
                <a:latin typeface="Verdana" panose="020B0604030504040204"/>
                <a:cs typeface="Verdana" panose="020B0604030504040204"/>
              </a:rPr>
              <a:t>e</a:t>
            </a:r>
            <a:r>
              <a:rPr lang="en-US" altLang="zh-CN" b="1" kern="0" spc="-15" dirty="0" smtClean="0">
                <a:solidFill>
                  <a:srgbClr val="626262"/>
                </a:solidFill>
                <a:latin typeface="Verdana" panose="020B0604030504040204"/>
                <a:cs typeface="Verdana" panose="020B0604030504040204"/>
              </a:rPr>
              <a:t>a</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ur</a:t>
            </a:r>
            <a:r>
              <a:rPr lang="en-US" altLang="zh-CN" b="1" kern="0" spc="-10" dirty="0" smtClean="0">
                <a:solidFill>
                  <a:srgbClr val="626262"/>
                </a:solidFill>
                <a:latin typeface="Verdana" panose="020B0604030504040204"/>
                <a:cs typeface="Verdana" panose="020B0604030504040204"/>
              </a:rPr>
              <a:t>es and specifications</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Mai</a:t>
            </a:r>
            <a:r>
              <a:rPr lang="en-US" altLang="zh-CN" b="1" kern="0" spc="-10" dirty="0" smtClean="0">
                <a:solidFill>
                  <a:srgbClr val="626262"/>
                </a:solidFill>
                <a:latin typeface="Verdana" panose="020B0604030504040204"/>
                <a:cs typeface="Verdana" panose="020B0604030504040204"/>
              </a:rPr>
              <a:t>n u</a:t>
            </a:r>
            <a:r>
              <a:rPr lang="en-US" altLang="zh-CN" b="1" kern="0" spc="-25"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of</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20"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cann</a:t>
            </a:r>
            <a:r>
              <a:rPr lang="en-US" altLang="zh-CN" b="1" kern="0" spc="-15" dirty="0" smtClean="0">
                <a:solidFill>
                  <a:srgbClr val="626262"/>
                </a:solidFill>
                <a:latin typeface="Verdana" panose="020B0604030504040204"/>
                <a:cs typeface="Verdana" panose="020B0604030504040204"/>
              </a:rPr>
              <a:t>i</a:t>
            </a:r>
            <a:r>
              <a:rPr lang="en-US" altLang="zh-CN" b="1" kern="0" spc="-10" dirty="0" smtClean="0">
                <a:solidFill>
                  <a:srgbClr val="626262"/>
                </a:solidFill>
                <a:latin typeface="Verdana" panose="020B0604030504040204"/>
                <a:cs typeface="Verdana" panose="020B0604030504040204"/>
              </a:rPr>
              <a:t>ng</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features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at</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te</a:t>
            </a:r>
            <a:r>
              <a:rPr lang="en-US" altLang="zh-CN" b="1" kern="0" spc="-15" dirty="0" smtClean="0">
                <a:solidFill>
                  <a:srgbClr val="626262"/>
                </a:solidFill>
                <a:latin typeface="Verdana" panose="020B0604030504040204"/>
                <a:cs typeface="Verdana" panose="020B0604030504040204"/>
              </a:rPr>
              <a:t>l</a:t>
            </a:r>
            <a:r>
              <a:rPr lang="en-US" altLang="zh-CN" b="1" kern="0" spc="-5" dirty="0" smtClean="0">
                <a:solidFill>
                  <a:srgbClr val="626262"/>
                </a:solidFill>
                <a:latin typeface="Verdana" panose="020B0604030504040204"/>
                <a:cs typeface="Verdana" panose="020B0604030504040204"/>
              </a:rPr>
              <a:t>ler</a:t>
            </a:r>
            <a:endParaRPr lang="en-US" altLang="zh-CN" kern="0" dirty="0" smtClean="0">
              <a:solidFill>
                <a:sysClr val="windowText" lastClr="000000"/>
              </a:solidFill>
              <a:latin typeface="Verdana" panose="020B0604030504040204"/>
              <a:cs typeface="Verdana" panose="020B0604030504040204"/>
            </a:endParaRPr>
          </a:p>
          <a:p>
            <a:pPr marL="1120140" lvl="1" indent="-454025">
              <a:spcBef>
                <a:spcPts val="1125"/>
              </a:spcBef>
              <a:buClr>
                <a:srgbClr val="FF0000"/>
              </a:buClr>
              <a:buFont typeface="Arial Unicode MS"/>
              <a:buChar char="➢"/>
              <a:tabLst>
                <a:tab pos="1120775" algn="l"/>
              </a:tabLst>
            </a:pPr>
            <a:r>
              <a:rPr lang="en-US" altLang="zh-CN" b="1" kern="0" spc="-5" dirty="0" smtClean="0">
                <a:solidFill>
                  <a:srgbClr val="626262"/>
                </a:solidFill>
                <a:latin typeface="Verdana" panose="020B0604030504040204"/>
                <a:cs typeface="Verdana" panose="020B0604030504040204"/>
              </a:rPr>
              <a:t>Dual color printing</a:t>
            </a:r>
          </a:p>
          <a:p>
            <a:pPr marL="1120140" lvl="1" indent="-454025">
              <a:spcBef>
                <a:spcPts val="1125"/>
              </a:spcBef>
              <a:buClr>
                <a:srgbClr val="FF0000"/>
              </a:buClr>
              <a:buFont typeface="Arial Unicode MS"/>
              <a:buChar char="➢"/>
              <a:tabLst>
                <a:tab pos="1120775" algn="l"/>
              </a:tabLst>
            </a:pPr>
            <a:r>
              <a:rPr lang="en-US" altLang="zh-CN" b="1" kern="0" spc="-5" dirty="0">
                <a:solidFill>
                  <a:srgbClr val="626262"/>
                </a:solidFill>
                <a:latin typeface="Verdana" panose="020B0604030504040204"/>
                <a:cs typeface="Verdana" panose="020B0604030504040204"/>
              </a:rPr>
              <a:t>Kiosk solutions</a:t>
            </a:r>
            <a:endParaRPr lang="en-US" altLang="zh-CN" kern="0" spc="25" dirty="0">
              <a:solidFill>
                <a:sysClr val="windowText" lastClr="000000"/>
              </a:solidFill>
            </a:endParaRPr>
          </a:p>
          <a:p>
            <a:pPr marL="666115" indent="-454660">
              <a:buClr>
                <a:srgbClr val="FF0000"/>
              </a:buClr>
              <a:buFont typeface="Arial Unicode MS"/>
              <a:buChar char="➢"/>
              <a:tabLst>
                <a:tab pos="666750" algn="l"/>
              </a:tabLst>
            </a:pPr>
            <a:endParaRPr lang="en-US" kern="0" spc="25" dirty="0" smtClean="0"/>
          </a:p>
          <a:p>
            <a:pPr marL="666115" indent="-454660">
              <a:buClr>
                <a:srgbClr val="FF0000"/>
              </a:buClr>
              <a:buFont typeface="Arial Unicode MS"/>
              <a:buChar char="➢"/>
              <a:tabLst>
                <a:tab pos="666750" algn="l"/>
              </a:tabLst>
            </a:pPr>
            <a:r>
              <a:rPr lang="en-US" kern="0" spc="25" dirty="0" smtClean="0"/>
              <a:t>Installation R</a:t>
            </a:r>
            <a:r>
              <a:rPr lang="en-US" altLang="zh-CN" kern="0" spc="25" dirty="0" smtClean="0"/>
              <a:t>eference</a:t>
            </a:r>
            <a:endParaRPr lang="en-US" kern="0"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8001" y="1994154"/>
            <a:ext cx="3501390" cy="448309"/>
          </a:xfrm>
          <a:custGeom>
            <a:avLst/>
            <a:gdLst/>
            <a:ahLst/>
            <a:cxnLst/>
            <a:rect l="l" t="t" r="r" b="b"/>
            <a:pathLst>
              <a:path w="3501390" h="448310">
                <a:moveTo>
                  <a:pt x="0" y="0"/>
                </a:moveTo>
                <a:lnTo>
                  <a:pt x="0" y="448056"/>
                </a:lnTo>
                <a:lnTo>
                  <a:pt x="3501389" y="448055"/>
                </a:lnTo>
                <a:lnTo>
                  <a:pt x="3501389" y="0"/>
                </a:lnTo>
                <a:lnTo>
                  <a:pt x="0" y="0"/>
                </a:lnTo>
                <a:close/>
              </a:path>
            </a:pathLst>
          </a:custGeom>
          <a:ln w="38099">
            <a:solidFill>
              <a:srgbClr val="FFFFFF"/>
            </a:solidFill>
          </a:ln>
        </p:spPr>
        <p:txBody>
          <a:bodyPr wrap="square" lIns="0" tIns="0" rIns="0" bIns="0" rtlCol="0"/>
          <a:lstStyle/>
          <a:p>
            <a:endParaRPr/>
          </a:p>
        </p:txBody>
      </p:sp>
      <p:sp>
        <p:nvSpPr>
          <p:cNvPr id="3" name="object 3"/>
          <p:cNvSpPr txBox="1"/>
          <p:nvPr/>
        </p:nvSpPr>
        <p:spPr>
          <a:xfrm>
            <a:off x="6358001" y="1994154"/>
            <a:ext cx="3501390" cy="448309"/>
          </a:xfrm>
          <a:prstGeom prst="rect">
            <a:avLst/>
          </a:prstGeom>
          <a:solidFill>
            <a:srgbClr val="FF0101"/>
          </a:solidFill>
        </p:spPr>
        <p:txBody>
          <a:bodyPr vert="horz" wrap="square" lIns="0" tIns="0" rIns="0" bIns="0" rtlCol="0">
            <a:spAutoFit/>
          </a:bodyPr>
          <a:lstStyle/>
          <a:p>
            <a:pPr marL="290195">
              <a:lnSpc>
                <a:spcPct val="100000"/>
              </a:lnSpc>
            </a:pPr>
            <a:r>
              <a:rPr sz="1200" b="1" spc="-10" dirty="0">
                <a:solidFill>
                  <a:srgbClr val="FFFFFF"/>
                </a:solidFill>
                <a:latin typeface="Verdana" panose="020B0604030504040204"/>
                <a:cs typeface="Verdana" panose="020B0604030504040204"/>
              </a:rPr>
              <a:t>Multipl</a:t>
            </a:r>
            <a:r>
              <a:rPr sz="1200" b="1" spc="-5" dirty="0">
                <a:solidFill>
                  <a:srgbClr val="FFFFFF"/>
                </a:solidFill>
                <a:latin typeface="Verdana" panose="020B0604030504040204"/>
                <a:cs typeface="Verdana" panose="020B0604030504040204"/>
              </a:rPr>
              <a:t>e </a:t>
            </a:r>
            <a:r>
              <a:rPr sz="1200" b="1" spc="-10" dirty="0">
                <a:solidFill>
                  <a:srgbClr val="FFFFFF"/>
                </a:solidFill>
                <a:latin typeface="Verdana" panose="020B0604030504040204"/>
                <a:cs typeface="Verdana" panose="020B0604030504040204"/>
              </a:rPr>
              <a:t>sheet</a:t>
            </a:r>
            <a:r>
              <a:rPr sz="1200" b="1" spc="-5" dirty="0">
                <a:solidFill>
                  <a:srgbClr val="FFFFFF"/>
                </a:solidFill>
                <a:latin typeface="Verdana" panose="020B0604030504040204"/>
                <a:cs typeface="Verdana" panose="020B0604030504040204"/>
              </a:rPr>
              <a:t>s </a:t>
            </a:r>
            <a:r>
              <a:rPr sz="1200" b="1" spc="-15" dirty="0">
                <a:solidFill>
                  <a:srgbClr val="FFFFFF"/>
                </a:solidFill>
                <a:latin typeface="Verdana" panose="020B0604030504040204"/>
                <a:cs typeface="Verdana" panose="020B0604030504040204"/>
              </a:rPr>
              <a:t>d</a:t>
            </a:r>
            <a:r>
              <a:rPr sz="1200" b="1" spc="-5" dirty="0">
                <a:solidFill>
                  <a:srgbClr val="FFFFFF"/>
                </a:solidFill>
                <a:latin typeface="Verdana" panose="020B0604030504040204"/>
                <a:cs typeface="Verdana" panose="020B0604030504040204"/>
              </a:rPr>
              <a:t>o</a:t>
            </a:r>
            <a:r>
              <a:rPr sz="1200" b="1" spc="-15" dirty="0">
                <a:solidFill>
                  <a:srgbClr val="FFFFFF"/>
                </a:solidFill>
                <a:latin typeface="Verdana" panose="020B0604030504040204"/>
                <a:cs typeface="Verdana" panose="020B0604030504040204"/>
              </a:rPr>
              <a:t>c</a:t>
            </a:r>
            <a:r>
              <a:rPr sz="1200" b="1" spc="-10" dirty="0">
                <a:solidFill>
                  <a:srgbClr val="FFFFFF"/>
                </a:solidFill>
                <a:latin typeface="Verdana" panose="020B0604030504040204"/>
                <a:cs typeface="Verdana" panose="020B0604030504040204"/>
              </a:rPr>
              <a:t>u</a:t>
            </a:r>
            <a:r>
              <a:rPr sz="1200" b="1" spc="-5" dirty="0">
                <a:solidFill>
                  <a:srgbClr val="FFFFFF"/>
                </a:solidFill>
                <a:latin typeface="Verdana" panose="020B0604030504040204"/>
                <a:cs typeface="Verdana" panose="020B0604030504040204"/>
              </a:rPr>
              <a:t>m</a:t>
            </a:r>
            <a:r>
              <a:rPr sz="1200" b="1" spc="-10" dirty="0">
                <a:solidFill>
                  <a:srgbClr val="FFFFFF"/>
                </a:solidFill>
                <a:latin typeface="Verdana" panose="020B0604030504040204"/>
                <a:cs typeface="Verdana" panose="020B0604030504040204"/>
              </a:rPr>
              <a:t>en</a:t>
            </a:r>
            <a:r>
              <a:rPr sz="1200" b="1" spc="-5" dirty="0">
                <a:solidFill>
                  <a:srgbClr val="FFFFFF"/>
                </a:solidFill>
                <a:latin typeface="Verdana" panose="020B0604030504040204"/>
                <a:cs typeface="Verdana" panose="020B0604030504040204"/>
              </a:rPr>
              <a:t>t </a:t>
            </a:r>
            <a:r>
              <a:rPr sz="1200" b="1" spc="-10" dirty="0">
                <a:solidFill>
                  <a:srgbClr val="FFFFFF"/>
                </a:solidFill>
                <a:latin typeface="Verdana" panose="020B0604030504040204"/>
                <a:cs typeface="Verdana" panose="020B0604030504040204"/>
              </a:rPr>
              <a:t>printing</a:t>
            </a:r>
            <a:endParaRPr sz="1200">
              <a:latin typeface="Verdana" panose="020B0604030504040204"/>
              <a:cs typeface="Verdana" panose="020B0604030504040204"/>
            </a:endParaRPr>
          </a:p>
        </p:txBody>
      </p:sp>
      <p:sp>
        <p:nvSpPr>
          <p:cNvPr id="4" name="object 4"/>
          <p:cNvSpPr/>
          <p:nvPr/>
        </p:nvSpPr>
        <p:spPr>
          <a:xfrm>
            <a:off x="6359525" y="2512314"/>
            <a:ext cx="3501390" cy="447675"/>
          </a:xfrm>
          <a:custGeom>
            <a:avLst/>
            <a:gdLst/>
            <a:ahLst/>
            <a:cxnLst/>
            <a:rect l="l" t="t" r="r" b="b"/>
            <a:pathLst>
              <a:path w="3501390" h="447675">
                <a:moveTo>
                  <a:pt x="0" y="0"/>
                </a:moveTo>
                <a:lnTo>
                  <a:pt x="0" y="447294"/>
                </a:lnTo>
                <a:lnTo>
                  <a:pt x="3501390" y="447294"/>
                </a:lnTo>
                <a:lnTo>
                  <a:pt x="3501390" y="0"/>
                </a:lnTo>
                <a:lnTo>
                  <a:pt x="0" y="0"/>
                </a:lnTo>
                <a:close/>
              </a:path>
            </a:pathLst>
          </a:custGeom>
          <a:ln w="38099">
            <a:solidFill>
              <a:srgbClr val="FFFFFF"/>
            </a:solidFill>
          </a:ln>
        </p:spPr>
        <p:txBody>
          <a:bodyPr wrap="square" lIns="0" tIns="0" rIns="0" bIns="0" rtlCol="0"/>
          <a:lstStyle/>
          <a:p>
            <a:endParaRPr/>
          </a:p>
        </p:txBody>
      </p:sp>
      <p:sp>
        <p:nvSpPr>
          <p:cNvPr id="5" name="object 5"/>
          <p:cNvSpPr txBox="1"/>
          <p:nvPr/>
        </p:nvSpPr>
        <p:spPr>
          <a:xfrm>
            <a:off x="6359525" y="2512314"/>
            <a:ext cx="3501390" cy="447675"/>
          </a:xfrm>
          <a:prstGeom prst="rect">
            <a:avLst/>
          </a:prstGeom>
          <a:solidFill>
            <a:srgbClr val="FF0101"/>
          </a:solidFill>
        </p:spPr>
        <p:txBody>
          <a:bodyPr vert="horz" wrap="square" lIns="0" tIns="0" rIns="0" bIns="0" rtlCol="0">
            <a:spAutoFit/>
          </a:bodyPr>
          <a:lstStyle/>
          <a:p>
            <a:pPr algn="ctr">
              <a:lnSpc>
                <a:spcPts val="1435"/>
              </a:lnSpc>
            </a:pPr>
            <a:r>
              <a:rPr sz="1200" b="1" spc="-10" dirty="0">
                <a:solidFill>
                  <a:srgbClr val="FFFFFF"/>
                </a:solidFill>
                <a:latin typeface="Verdana" panose="020B0604030504040204"/>
                <a:cs typeface="Verdana" panose="020B0604030504040204"/>
              </a:rPr>
              <a:t>Pass</a:t>
            </a:r>
            <a:r>
              <a:rPr sz="1200" b="1" spc="-15" dirty="0">
                <a:solidFill>
                  <a:srgbClr val="FFFFFF"/>
                </a:solidFill>
                <a:latin typeface="Verdana" panose="020B0604030504040204"/>
                <a:cs typeface="Verdana" panose="020B0604030504040204"/>
              </a:rPr>
              <a:t>b</a:t>
            </a:r>
            <a:r>
              <a:rPr sz="1200" b="1" spc="-10" dirty="0">
                <a:solidFill>
                  <a:srgbClr val="FFFFFF"/>
                </a:solidFill>
                <a:latin typeface="Verdana" panose="020B0604030504040204"/>
                <a:cs typeface="Verdana" panose="020B0604030504040204"/>
              </a:rPr>
              <a:t>ook</a:t>
            </a:r>
            <a:endParaRPr sz="1200">
              <a:latin typeface="Verdana" panose="020B0604030504040204"/>
              <a:cs typeface="Verdana" panose="020B0604030504040204"/>
            </a:endParaRPr>
          </a:p>
          <a:p>
            <a:pPr algn="ctr">
              <a:lnSpc>
                <a:spcPts val="1435"/>
              </a:lnSpc>
            </a:pPr>
            <a:r>
              <a:rPr sz="1200" b="1" spc="-10" dirty="0">
                <a:solidFill>
                  <a:srgbClr val="FFFFFF"/>
                </a:solidFill>
                <a:latin typeface="Verdana" panose="020B0604030504040204"/>
                <a:cs typeface="Verdana" panose="020B0604030504040204"/>
              </a:rPr>
              <a:t>an</a:t>
            </a:r>
            <a:r>
              <a:rPr sz="1200" b="1" spc="-5" dirty="0">
                <a:solidFill>
                  <a:srgbClr val="FFFFFF"/>
                </a:solidFill>
                <a:latin typeface="Verdana" panose="020B0604030504040204"/>
                <a:cs typeface="Verdana" panose="020B0604030504040204"/>
              </a:rPr>
              <a:t>d </a:t>
            </a:r>
            <a:r>
              <a:rPr sz="1200" b="1" spc="-10" dirty="0">
                <a:solidFill>
                  <a:srgbClr val="FFFFFF"/>
                </a:solidFill>
                <a:latin typeface="Verdana" panose="020B0604030504040204"/>
                <a:cs typeface="Verdana" panose="020B0604030504040204"/>
              </a:rPr>
              <a:t>magneti</a:t>
            </a:r>
            <a:r>
              <a:rPr sz="1200" b="1" spc="-5" dirty="0">
                <a:solidFill>
                  <a:srgbClr val="FFFFFF"/>
                </a:solidFill>
                <a:latin typeface="Verdana" panose="020B0604030504040204"/>
                <a:cs typeface="Verdana" panose="020B0604030504040204"/>
              </a:rPr>
              <a:t>c </a:t>
            </a:r>
            <a:r>
              <a:rPr sz="1200" b="1" spc="-10" dirty="0">
                <a:solidFill>
                  <a:srgbClr val="FFFFFF"/>
                </a:solidFill>
                <a:latin typeface="Verdana" panose="020B0604030504040204"/>
                <a:cs typeface="Verdana" panose="020B0604030504040204"/>
              </a:rPr>
              <a:t>strip</a:t>
            </a:r>
            <a:r>
              <a:rPr sz="1200" b="1" spc="-5" dirty="0">
                <a:solidFill>
                  <a:srgbClr val="FFFFFF"/>
                </a:solidFill>
                <a:latin typeface="Verdana" panose="020B0604030504040204"/>
                <a:cs typeface="Verdana" panose="020B0604030504040204"/>
              </a:rPr>
              <a:t>e m</a:t>
            </a:r>
            <a:r>
              <a:rPr sz="1200" b="1" spc="-15" dirty="0">
                <a:solidFill>
                  <a:srgbClr val="FFFFFF"/>
                </a:solidFill>
                <a:latin typeface="Verdana" panose="020B0604030504040204"/>
                <a:cs typeface="Verdana" panose="020B0604030504040204"/>
              </a:rPr>
              <a:t>a</a:t>
            </a:r>
            <a:r>
              <a:rPr sz="1200" b="1" spc="-10" dirty="0">
                <a:solidFill>
                  <a:srgbClr val="FFFFFF"/>
                </a:solidFill>
                <a:latin typeface="Verdana" panose="020B0604030504040204"/>
                <a:cs typeface="Verdana" panose="020B0604030504040204"/>
              </a:rPr>
              <a:t>nagement</a:t>
            </a:r>
            <a:endParaRPr sz="1200">
              <a:latin typeface="Verdana" panose="020B0604030504040204"/>
              <a:cs typeface="Verdana" panose="020B0604030504040204"/>
            </a:endParaRPr>
          </a:p>
        </p:txBody>
      </p:sp>
      <p:sp>
        <p:nvSpPr>
          <p:cNvPr id="6" name="object 6"/>
          <p:cNvSpPr/>
          <p:nvPr/>
        </p:nvSpPr>
        <p:spPr>
          <a:xfrm>
            <a:off x="6351155" y="3044951"/>
            <a:ext cx="3501390" cy="447675"/>
          </a:xfrm>
          <a:custGeom>
            <a:avLst/>
            <a:gdLst/>
            <a:ahLst/>
            <a:cxnLst/>
            <a:rect l="l" t="t" r="r" b="b"/>
            <a:pathLst>
              <a:path w="3501390" h="447675">
                <a:moveTo>
                  <a:pt x="0" y="0"/>
                </a:moveTo>
                <a:lnTo>
                  <a:pt x="0" y="447294"/>
                </a:lnTo>
                <a:lnTo>
                  <a:pt x="3501389" y="447294"/>
                </a:lnTo>
                <a:lnTo>
                  <a:pt x="3501389" y="0"/>
                </a:lnTo>
                <a:lnTo>
                  <a:pt x="0" y="0"/>
                </a:lnTo>
                <a:close/>
              </a:path>
            </a:pathLst>
          </a:custGeom>
          <a:ln w="38099">
            <a:solidFill>
              <a:srgbClr val="FFFFFF"/>
            </a:solidFill>
          </a:ln>
        </p:spPr>
        <p:txBody>
          <a:bodyPr wrap="square" lIns="0" tIns="0" rIns="0" bIns="0" rtlCol="0"/>
          <a:lstStyle/>
          <a:p>
            <a:endParaRPr/>
          </a:p>
        </p:txBody>
      </p:sp>
      <p:sp>
        <p:nvSpPr>
          <p:cNvPr id="7" name="object 7"/>
          <p:cNvSpPr txBox="1"/>
          <p:nvPr/>
        </p:nvSpPr>
        <p:spPr>
          <a:xfrm>
            <a:off x="6351155" y="3044951"/>
            <a:ext cx="3501390" cy="447675"/>
          </a:xfrm>
          <a:prstGeom prst="rect">
            <a:avLst/>
          </a:prstGeom>
          <a:solidFill>
            <a:srgbClr val="FF0101"/>
          </a:solidFill>
        </p:spPr>
        <p:txBody>
          <a:bodyPr vert="horz" wrap="square" lIns="0" tIns="0" rIns="0" bIns="0" rtlCol="0">
            <a:spAutoFit/>
          </a:bodyPr>
          <a:lstStyle/>
          <a:p>
            <a:pPr marL="965835" marR="516255" indent="-445770">
              <a:lnSpc>
                <a:spcPct val="100000"/>
              </a:lnSpc>
            </a:pPr>
            <a:r>
              <a:rPr sz="1200" b="1" spc="-10" dirty="0">
                <a:solidFill>
                  <a:srgbClr val="FFFFFF"/>
                </a:solidFill>
                <a:latin typeface="Verdana" panose="020B0604030504040204"/>
                <a:cs typeface="Verdana" panose="020B0604030504040204"/>
              </a:rPr>
              <a:t>C</a:t>
            </a:r>
            <a:r>
              <a:rPr sz="1200" b="1" spc="-5" dirty="0">
                <a:solidFill>
                  <a:srgbClr val="FFFFFF"/>
                </a:solidFill>
                <a:latin typeface="Verdana" panose="020B0604030504040204"/>
                <a:cs typeface="Verdana" panose="020B0604030504040204"/>
              </a:rPr>
              <a:t>o</a:t>
            </a:r>
            <a:r>
              <a:rPr sz="1200" b="1" spc="-10" dirty="0">
                <a:solidFill>
                  <a:srgbClr val="FFFFFF"/>
                </a:solidFill>
                <a:latin typeface="Verdana" panose="020B0604030504040204"/>
                <a:cs typeface="Verdana" panose="020B0604030504040204"/>
              </a:rPr>
              <a:t>ncur</a:t>
            </a:r>
            <a:r>
              <a:rPr sz="1200" b="1" dirty="0">
                <a:solidFill>
                  <a:srgbClr val="FFFFFF"/>
                </a:solidFill>
                <a:latin typeface="Verdana" panose="020B0604030504040204"/>
                <a:cs typeface="Verdana" panose="020B0604030504040204"/>
              </a:rPr>
              <a:t>r</a:t>
            </a:r>
            <a:r>
              <a:rPr sz="1200" b="1" spc="-10" dirty="0">
                <a:solidFill>
                  <a:srgbClr val="FFFFFF"/>
                </a:solidFill>
                <a:latin typeface="Verdana" panose="020B0604030504040204"/>
                <a:cs typeface="Verdana" panose="020B0604030504040204"/>
              </a:rPr>
              <a:t>en</a:t>
            </a:r>
            <a:r>
              <a:rPr sz="1200" b="1" spc="-5" dirty="0">
                <a:solidFill>
                  <a:srgbClr val="FFFFFF"/>
                </a:solidFill>
                <a:latin typeface="Verdana" panose="020B0604030504040204"/>
                <a:cs typeface="Verdana" panose="020B0604030504040204"/>
              </a:rPr>
              <a:t>t</a:t>
            </a:r>
            <a:r>
              <a:rPr sz="1200" b="1" dirty="0">
                <a:solidFill>
                  <a:srgbClr val="FFFFFF"/>
                </a:solidFill>
                <a:latin typeface="Verdana" panose="020B0604030504040204"/>
                <a:cs typeface="Verdana" panose="020B0604030504040204"/>
              </a:rPr>
              <a:t> </a:t>
            </a:r>
            <a:r>
              <a:rPr sz="1200" b="1" spc="-10" dirty="0">
                <a:solidFill>
                  <a:srgbClr val="FFFFFF"/>
                </a:solidFill>
                <a:latin typeface="Verdana" panose="020B0604030504040204"/>
                <a:cs typeface="Verdana" panose="020B0604030504040204"/>
              </a:rPr>
              <a:t>d</a:t>
            </a:r>
            <a:r>
              <a:rPr sz="1200" b="1" spc="-5" dirty="0">
                <a:solidFill>
                  <a:srgbClr val="FFFFFF"/>
                </a:solidFill>
                <a:latin typeface="Verdana" panose="020B0604030504040204"/>
                <a:cs typeface="Verdana" panose="020B0604030504040204"/>
              </a:rPr>
              <a:t>o</a:t>
            </a:r>
            <a:r>
              <a:rPr sz="1200" b="1" spc="-20" dirty="0">
                <a:solidFill>
                  <a:srgbClr val="FFFFFF"/>
                </a:solidFill>
                <a:latin typeface="Verdana" panose="020B0604030504040204"/>
                <a:cs typeface="Verdana" panose="020B0604030504040204"/>
              </a:rPr>
              <a:t>u</a:t>
            </a:r>
            <a:r>
              <a:rPr sz="1200" b="1" spc="-10" dirty="0">
                <a:solidFill>
                  <a:srgbClr val="FFFFFF"/>
                </a:solidFill>
                <a:latin typeface="Verdana" panose="020B0604030504040204"/>
                <a:cs typeface="Verdana" panose="020B0604030504040204"/>
              </a:rPr>
              <a:t>bl</a:t>
            </a:r>
            <a:r>
              <a:rPr sz="1200" b="1" spc="-5" dirty="0">
                <a:solidFill>
                  <a:srgbClr val="FFFFFF"/>
                </a:solidFill>
                <a:latin typeface="Verdana" panose="020B0604030504040204"/>
                <a:cs typeface="Verdana" panose="020B0604030504040204"/>
              </a:rPr>
              <a:t>e </a:t>
            </a:r>
            <a:r>
              <a:rPr sz="1200" b="1" dirty="0">
                <a:solidFill>
                  <a:srgbClr val="FFFFFF"/>
                </a:solidFill>
                <a:latin typeface="Verdana" panose="020B0604030504040204"/>
                <a:cs typeface="Verdana" panose="020B0604030504040204"/>
              </a:rPr>
              <a:t>f</a:t>
            </a:r>
            <a:r>
              <a:rPr sz="1200" b="1" spc="-5" dirty="0">
                <a:solidFill>
                  <a:srgbClr val="FFFFFF"/>
                </a:solidFill>
                <a:latin typeface="Verdana" panose="020B0604030504040204"/>
                <a:cs typeface="Verdana" panose="020B0604030504040204"/>
              </a:rPr>
              <a:t>a</a:t>
            </a:r>
            <a:r>
              <a:rPr sz="1200" b="1" spc="-10" dirty="0">
                <a:solidFill>
                  <a:srgbClr val="FFFFFF"/>
                </a:solidFill>
                <a:latin typeface="Verdana" panose="020B0604030504040204"/>
                <a:cs typeface="Verdana" panose="020B0604030504040204"/>
              </a:rPr>
              <a:t>c</a:t>
            </a:r>
            <a:r>
              <a:rPr sz="1200" b="1" spc="-5" dirty="0">
                <a:solidFill>
                  <a:srgbClr val="FFFFFF"/>
                </a:solidFill>
                <a:latin typeface="Verdana" panose="020B0604030504040204"/>
                <a:cs typeface="Verdana" panose="020B0604030504040204"/>
              </a:rPr>
              <a:t>e </a:t>
            </a:r>
            <a:r>
              <a:rPr sz="1200" b="1" spc="-10" dirty="0">
                <a:solidFill>
                  <a:srgbClr val="FFFFFF"/>
                </a:solidFill>
                <a:latin typeface="Verdana" panose="020B0604030504040204"/>
                <a:cs typeface="Verdana" panose="020B0604030504040204"/>
              </a:rPr>
              <a:t>c</a:t>
            </a:r>
            <a:r>
              <a:rPr sz="1200" b="1" spc="-5" dirty="0">
                <a:solidFill>
                  <a:srgbClr val="FFFFFF"/>
                </a:solidFill>
                <a:latin typeface="Verdana" panose="020B0604030504040204"/>
                <a:cs typeface="Verdana" panose="020B0604030504040204"/>
              </a:rPr>
              <a:t>o</a:t>
            </a:r>
            <a:r>
              <a:rPr sz="1200" b="1" spc="-10" dirty="0">
                <a:solidFill>
                  <a:srgbClr val="FFFFFF"/>
                </a:solidFill>
                <a:latin typeface="Verdana" panose="020B0604030504040204"/>
                <a:cs typeface="Verdana" panose="020B0604030504040204"/>
              </a:rPr>
              <a:t>l</a:t>
            </a:r>
            <a:r>
              <a:rPr sz="1200" b="1" spc="-5" dirty="0">
                <a:solidFill>
                  <a:srgbClr val="FFFFFF"/>
                </a:solidFill>
                <a:latin typeface="Verdana" panose="020B0604030504040204"/>
                <a:cs typeface="Verdana" panose="020B0604030504040204"/>
              </a:rPr>
              <a:t>or </a:t>
            </a:r>
            <a:r>
              <a:rPr sz="1200" b="1" spc="-10" dirty="0">
                <a:solidFill>
                  <a:srgbClr val="FFFFFF"/>
                </a:solidFill>
                <a:latin typeface="Verdana" panose="020B0604030504040204"/>
                <a:cs typeface="Verdana" panose="020B0604030504040204"/>
              </a:rPr>
              <a:t>d</a:t>
            </a:r>
            <a:r>
              <a:rPr sz="1200" b="1" spc="-5" dirty="0">
                <a:solidFill>
                  <a:srgbClr val="FFFFFF"/>
                </a:solidFill>
                <a:latin typeface="Verdana" panose="020B0604030504040204"/>
                <a:cs typeface="Verdana" panose="020B0604030504040204"/>
              </a:rPr>
              <a:t>o</a:t>
            </a:r>
            <a:r>
              <a:rPr sz="1200" b="1" spc="-10" dirty="0">
                <a:solidFill>
                  <a:srgbClr val="FFFFFF"/>
                </a:solidFill>
                <a:latin typeface="Verdana" panose="020B0604030504040204"/>
                <a:cs typeface="Verdana" panose="020B0604030504040204"/>
              </a:rPr>
              <a:t>cum</a:t>
            </a:r>
            <a:r>
              <a:rPr sz="1200" b="1" dirty="0">
                <a:solidFill>
                  <a:srgbClr val="FFFFFF"/>
                </a:solidFill>
                <a:latin typeface="Verdana" panose="020B0604030504040204"/>
                <a:cs typeface="Verdana" panose="020B0604030504040204"/>
              </a:rPr>
              <a:t>e</a:t>
            </a:r>
            <a:r>
              <a:rPr sz="1200" b="1" spc="-10" dirty="0">
                <a:solidFill>
                  <a:srgbClr val="FFFFFF"/>
                </a:solidFill>
                <a:latin typeface="Verdana" panose="020B0604030504040204"/>
                <a:cs typeface="Verdana" panose="020B0604030504040204"/>
              </a:rPr>
              <a:t>n</a:t>
            </a:r>
            <a:r>
              <a:rPr sz="1200" b="1" spc="-5" dirty="0">
                <a:solidFill>
                  <a:srgbClr val="FFFFFF"/>
                </a:solidFill>
                <a:latin typeface="Verdana" panose="020B0604030504040204"/>
                <a:cs typeface="Verdana" panose="020B0604030504040204"/>
              </a:rPr>
              <a:t>t</a:t>
            </a:r>
            <a:r>
              <a:rPr sz="1200" b="1" dirty="0">
                <a:solidFill>
                  <a:srgbClr val="FFFFFF"/>
                </a:solidFill>
                <a:latin typeface="Verdana" panose="020B0604030504040204"/>
                <a:cs typeface="Verdana" panose="020B0604030504040204"/>
              </a:rPr>
              <a:t> </a:t>
            </a:r>
            <a:r>
              <a:rPr sz="1200" b="1" spc="-10" dirty="0">
                <a:solidFill>
                  <a:srgbClr val="FFFFFF"/>
                </a:solidFill>
                <a:latin typeface="Verdana" panose="020B0604030504040204"/>
                <a:cs typeface="Verdana" panose="020B0604030504040204"/>
              </a:rPr>
              <a:t>scann</a:t>
            </a:r>
            <a:r>
              <a:rPr sz="1200" b="1" dirty="0">
                <a:solidFill>
                  <a:srgbClr val="FFFFFF"/>
                </a:solidFill>
                <a:latin typeface="Verdana" panose="020B0604030504040204"/>
                <a:cs typeface="Verdana" panose="020B0604030504040204"/>
              </a:rPr>
              <a:t>e</a:t>
            </a:r>
            <a:r>
              <a:rPr sz="1200" b="1" spc="-5" dirty="0">
                <a:solidFill>
                  <a:srgbClr val="FFFFFF"/>
                </a:solidFill>
                <a:latin typeface="Verdana" panose="020B0604030504040204"/>
                <a:cs typeface="Verdana" panose="020B0604030504040204"/>
              </a:rPr>
              <a:t>r</a:t>
            </a:r>
            <a:endParaRPr sz="1200">
              <a:latin typeface="Verdana" panose="020B0604030504040204"/>
              <a:cs typeface="Verdana" panose="020B0604030504040204"/>
            </a:endParaRPr>
          </a:p>
        </p:txBody>
      </p:sp>
      <p:sp>
        <p:nvSpPr>
          <p:cNvPr id="8" name="object 8"/>
          <p:cNvSpPr/>
          <p:nvPr/>
        </p:nvSpPr>
        <p:spPr>
          <a:xfrm>
            <a:off x="6351917" y="3562350"/>
            <a:ext cx="3502660" cy="448309"/>
          </a:xfrm>
          <a:custGeom>
            <a:avLst/>
            <a:gdLst/>
            <a:ahLst/>
            <a:cxnLst/>
            <a:rect l="l" t="t" r="r" b="b"/>
            <a:pathLst>
              <a:path w="3502659" h="448310">
                <a:moveTo>
                  <a:pt x="0" y="0"/>
                </a:moveTo>
                <a:lnTo>
                  <a:pt x="0" y="448055"/>
                </a:lnTo>
                <a:lnTo>
                  <a:pt x="3502152" y="448055"/>
                </a:lnTo>
                <a:lnTo>
                  <a:pt x="3502152" y="0"/>
                </a:lnTo>
                <a:lnTo>
                  <a:pt x="0" y="0"/>
                </a:lnTo>
                <a:close/>
              </a:path>
            </a:pathLst>
          </a:custGeom>
          <a:ln w="38099">
            <a:solidFill>
              <a:srgbClr val="FFFFFF"/>
            </a:solidFill>
          </a:ln>
        </p:spPr>
        <p:txBody>
          <a:bodyPr wrap="square" lIns="0" tIns="0" rIns="0" bIns="0" rtlCol="0"/>
          <a:lstStyle/>
          <a:p>
            <a:endParaRPr/>
          </a:p>
        </p:txBody>
      </p:sp>
      <p:sp>
        <p:nvSpPr>
          <p:cNvPr id="9" name="object 9"/>
          <p:cNvSpPr txBox="1"/>
          <p:nvPr/>
        </p:nvSpPr>
        <p:spPr>
          <a:xfrm>
            <a:off x="6351917" y="3562350"/>
            <a:ext cx="3502660" cy="448309"/>
          </a:xfrm>
          <a:prstGeom prst="rect">
            <a:avLst/>
          </a:prstGeom>
          <a:solidFill>
            <a:srgbClr val="FF0101"/>
          </a:solidFill>
        </p:spPr>
        <p:txBody>
          <a:bodyPr vert="horz" wrap="square" lIns="0" tIns="0" rIns="0" bIns="0" rtlCol="0">
            <a:spAutoFit/>
          </a:bodyPr>
          <a:lstStyle/>
          <a:p>
            <a:pPr marL="1069975" marR="278765" indent="-707390">
              <a:lnSpc>
                <a:spcPts val="1430"/>
              </a:lnSpc>
            </a:pPr>
            <a:r>
              <a:rPr sz="1200" b="1" spc="-10" dirty="0">
                <a:solidFill>
                  <a:srgbClr val="FFFFFF"/>
                </a:solidFill>
                <a:latin typeface="Verdana" panose="020B0604030504040204"/>
                <a:cs typeface="Verdana" panose="020B0604030504040204"/>
              </a:rPr>
              <a:t>On</a:t>
            </a:r>
            <a:r>
              <a:rPr sz="1200" b="1" spc="-5" dirty="0">
                <a:solidFill>
                  <a:srgbClr val="FFFFFF"/>
                </a:solidFill>
                <a:latin typeface="Verdana" panose="020B0604030504040204"/>
                <a:cs typeface="Verdana" panose="020B0604030504040204"/>
              </a:rPr>
              <a:t>e p</a:t>
            </a:r>
            <a:r>
              <a:rPr sz="1200" b="1" spc="-15" dirty="0">
                <a:solidFill>
                  <a:srgbClr val="FFFFFF"/>
                </a:solidFill>
                <a:latin typeface="Verdana" panose="020B0604030504040204"/>
                <a:cs typeface="Verdana" panose="020B0604030504040204"/>
              </a:rPr>
              <a:t>a</a:t>
            </a:r>
            <a:r>
              <a:rPr sz="1200" b="1" spc="-5" dirty="0">
                <a:solidFill>
                  <a:srgbClr val="FFFFFF"/>
                </a:solidFill>
                <a:latin typeface="Verdana" panose="020B0604030504040204"/>
                <a:cs typeface="Verdana" panose="020B0604030504040204"/>
              </a:rPr>
              <a:t>ss </a:t>
            </a:r>
            <a:r>
              <a:rPr sz="1200" b="1" spc="-10" dirty="0">
                <a:solidFill>
                  <a:srgbClr val="FFFFFF"/>
                </a:solidFill>
                <a:latin typeface="Verdana" panose="020B0604030504040204"/>
                <a:cs typeface="Verdana" panose="020B0604030504040204"/>
              </a:rPr>
              <a:t>O</a:t>
            </a:r>
            <a:r>
              <a:rPr sz="1200" b="1" spc="-20" dirty="0">
                <a:solidFill>
                  <a:srgbClr val="FFFFFF"/>
                </a:solidFill>
                <a:latin typeface="Verdana" panose="020B0604030504040204"/>
                <a:cs typeface="Verdana" panose="020B0604030504040204"/>
              </a:rPr>
              <a:t>C</a:t>
            </a:r>
            <a:r>
              <a:rPr sz="1200" b="1" spc="-10" dirty="0">
                <a:solidFill>
                  <a:srgbClr val="FFFFFF"/>
                </a:solidFill>
                <a:latin typeface="Verdana" panose="020B0604030504040204"/>
                <a:cs typeface="Verdana" panose="020B0604030504040204"/>
              </a:rPr>
              <a:t>R/O</a:t>
            </a:r>
            <a:r>
              <a:rPr sz="1200" b="1" spc="-15" dirty="0">
                <a:solidFill>
                  <a:srgbClr val="FFFFFF"/>
                </a:solidFill>
                <a:latin typeface="Verdana" panose="020B0604030504040204"/>
                <a:cs typeface="Verdana" panose="020B0604030504040204"/>
              </a:rPr>
              <a:t>C</a:t>
            </a:r>
            <a:r>
              <a:rPr sz="1200" b="1" spc="-10" dirty="0">
                <a:solidFill>
                  <a:srgbClr val="FFFFFF"/>
                </a:solidFill>
                <a:latin typeface="Verdana" panose="020B0604030504040204"/>
                <a:cs typeface="Verdana" panose="020B0604030504040204"/>
              </a:rPr>
              <a:t>R-</a:t>
            </a:r>
            <a:r>
              <a:rPr sz="1200" b="1" spc="-5" dirty="0">
                <a:solidFill>
                  <a:srgbClr val="FFFFFF"/>
                </a:solidFill>
                <a:latin typeface="Verdana" panose="020B0604030504040204"/>
                <a:cs typeface="Verdana" panose="020B0604030504040204"/>
              </a:rPr>
              <a:t>B</a:t>
            </a:r>
            <a:r>
              <a:rPr sz="1200" b="1" spc="-10" dirty="0">
                <a:solidFill>
                  <a:srgbClr val="FFFFFF"/>
                </a:solidFill>
                <a:latin typeface="Verdana" panose="020B0604030504040204"/>
                <a:cs typeface="Verdana" panose="020B0604030504040204"/>
              </a:rPr>
              <a:t> </a:t>
            </a:r>
            <a:r>
              <a:rPr sz="1200" b="1" spc="-5" dirty="0">
                <a:solidFill>
                  <a:srgbClr val="FFFFFF"/>
                </a:solidFill>
                <a:latin typeface="Verdana" panose="020B0604030504040204"/>
                <a:cs typeface="Verdana" panose="020B0604030504040204"/>
              </a:rPr>
              <a:t>re</a:t>
            </a:r>
            <a:r>
              <a:rPr sz="1200" b="1" spc="-15" dirty="0">
                <a:solidFill>
                  <a:srgbClr val="FFFFFF"/>
                </a:solidFill>
                <a:latin typeface="Verdana" panose="020B0604030504040204"/>
                <a:cs typeface="Verdana" panose="020B0604030504040204"/>
              </a:rPr>
              <a:t>c</a:t>
            </a:r>
            <a:r>
              <a:rPr sz="1200" b="1" spc="-5" dirty="0">
                <a:solidFill>
                  <a:srgbClr val="FFFFFF"/>
                </a:solidFill>
                <a:latin typeface="Verdana" panose="020B0604030504040204"/>
                <a:cs typeface="Verdana" panose="020B0604030504040204"/>
              </a:rPr>
              <a:t>o</a:t>
            </a:r>
            <a:r>
              <a:rPr sz="1200" b="1" spc="-15" dirty="0">
                <a:solidFill>
                  <a:srgbClr val="FFFFFF"/>
                </a:solidFill>
                <a:latin typeface="Verdana" panose="020B0604030504040204"/>
                <a:cs typeface="Verdana" panose="020B0604030504040204"/>
              </a:rPr>
              <a:t>g</a:t>
            </a:r>
            <a:r>
              <a:rPr sz="1200" b="1" spc="-10" dirty="0">
                <a:solidFill>
                  <a:srgbClr val="FFFFFF"/>
                </a:solidFill>
                <a:latin typeface="Verdana" panose="020B0604030504040204"/>
                <a:cs typeface="Verdana" panose="020B0604030504040204"/>
              </a:rPr>
              <a:t>n</a:t>
            </a:r>
            <a:r>
              <a:rPr sz="1200" b="1" spc="-5" dirty="0">
                <a:solidFill>
                  <a:srgbClr val="FFFFFF"/>
                </a:solidFill>
                <a:latin typeface="Verdana" panose="020B0604030504040204"/>
                <a:cs typeface="Verdana" panose="020B0604030504040204"/>
              </a:rPr>
              <a:t>ition of m</a:t>
            </a:r>
            <a:r>
              <a:rPr sz="1200" b="1" spc="-10" dirty="0">
                <a:solidFill>
                  <a:srgbClr val="FFFFFF"/>
                </a:solidFill>
                <a:latin typeface="Verdana" panose="020B0604030504040204"/>
                <a:cs typeface="Verdana" panose="020B0604030504040204"/>
              </a:rPr>
              <a:t>u</a:t>
            </a:r>
            <a:r>
              <a:rPr sz="1200" b="1" spc="-5" dirty="0">
                <a:solidFill>
                  <a:srgbClr val="FFFFFF"/>
                </a:solidFill>
                <a:latin typeface="Verdana" panose="020B0604030504040204"/>
                <a:cs typeface="Verdana" panose="020B0604030504040204"/>
              </a:rPr>
              <a:t>lti</a:t>
            </a:r>
            <a:r>
              <a:rPr sz="1200" b="1" spc="-15" dirty="0">
                <a:solidFill>
                  <a:srgbClr val="FFFFFF"/>
                </a:solidFill>
                <a:latin typeface="Verdana" panose="020B0604030504040204"/>
                <a:cs typeface="Verdana" panose="020B0604030504040204"/>
              </a:rPr>
              <a:t>p</a:t>
            </a:r>
            <a:r>
              <a:rPr sz="1200" b="1" spc="-5" dirty="0">
                <a:solidFill>
                  <a:srgbClr val="FFFFFF"/>
                </a:solidFill>
                <a:latin typeface="Verdana" panose="020B0604030504040204"/>
                <a:cs typeface="Verdana" panose="020B0604030504040204"/>
              </a:rPr>
              <a:t>le fields</a:t>
            </a:r>
            <a:endParaRPr sz="1200">
              <a:latin typeface="Verdana" panose="020B0604030504040204"/>
              <a:cs typeface="Verdana" panose="020B0604030504040204"/>
            </a:endParaRPr>
          </a:p>
        </p:txBody>
      </p:sp>
      <p:sp>
        <p:nvSpPr>
          <p:cNvPr id="10" name="object 10"/>
          <p:cNvSpPr/>
          <p:nvPr/>
        </p:nvSpPr>
        <p:spPr>
          <a:xfrm>
            <a:off x="6351155" y="4096511"/>
            <a:ext cx="3501390" cy="448309"/>
          </a:xfrm>
          <a:custGeom>
            <a:avLst/>
            <a:gdLst/>
            <a:ahLst/>
            <a:cxnLst/>
            <a:rect l="l" t="t" r="r" b="b"/>
            <a:pathLst>
              <a:path w="3501390" h="448310">
                <a:moveTo>
                  <a:pt x="0" y="0"/>
                </a:moveTo>
                <a:lnTo>
                  <a:pt x="0" y="448056"/>
                </a:lnTo>
                <a:lnTo>
                  <a:pt x="3501389" y="448056"/>
                </a:lnTo>
                <a:lnTo>
                  <a:pt x="3501389" y="0"/>
                </a:lnTo>
                <a:lnTo>
                  <a:pt x="0" y="0"/>
                </a:lnTo>
                <a:close/>
              </a:path>
            </a:pathLst>
          </a:custGeom>
          <a:ln w="38099">
            <a:solidFill>
              <a:srgbClr val="FFFFFF"/>
            </a:solidFill>
          </a:ln>
        </p:spPr>
        <p:txBody>
          <a:bodyPr wrap="square" lIns="0" tIns="0" rIns="0" bIns="0" rtlCol="0"/>
          <a:lstStyle/>
          <a:p>
            <a:endParaRPr/>
          </a:p>
        </p:txBody>
      </p:sp>
      <p:sp>
        <p:nvSpPr>
          <p:cNvPr id="11" name="object 11"/>
          <p:cNvSpPr txBox="1"/>
          <p:nvPr/>
        </p:nvSpPr>
        <p:spPr>
          <a:xfrm>
            <a:off x="6351155" y="4096511"/>
            <a:ext cx="3501390" cy="448309"/>
          </a:xfrm>
          <a:prstGeom prst="rect">
            <a:avLst/>
          </a:prstGeom>
          <a:solidFill>
            <a:srgbClr val="FF0101"/>
          </a:solidFill>
        </p:spPr>
        <p:txBody>
          <a:bodyPr vert="horz" wrap="square" lIns="0" tIns="0" rIns="0" bIns="0" rtlCol="0">
            <a:spAutoFit/>
          </a:bodyPr>
          <a:lstStyle/>
          <a:p>
            <a:pPr marL="671830" marR="669290" indent="337820">
              <a:lnSpc>
                <a:spcPct val="100000"/>
              </a:lnSpc>
            </a:pPr>
            <a:r>
              <a:rPr sz="1200" b="1" spc="-10" dirty="0">
                <a:solidFill>
                  <a:srgbClr val="FFFFFF"/>
                </a:solidFill>
                <a:latin typeface="Verdana" panose="020B0604030504040204"/>
                <a:cs typeface="Verdana" panose="020B0604030504040204"/>
              </a:rPr>
              <a:t>ID</a:t>
            </a:r>
            <a:r>
              <a:rPr sz="1200" b="1" spc="-5" dirty="0">
                <a:solidFill>
                  <a:srgbClr val="FFFFFF"/>
                </a:solidFill>
                <a:latin typeface="Verdana" panose="020B0604030504040204"/>
                <a:cs typeface="Verdana" panose="020B0604030504040204"/>
              </a:rPr>
              <a:t> </a:t>
            </a:r>
            <a:r>
              <a:rPr sz="1200" b="1" spc="-15" dirty="0">
                <a:solidFill>
                  <a:srgbClr val="FFFFFF"/>
                </a:solidFill>
                <a:latin typeface="Verdana" panose="020B0604030504040204"/>
                <a:cs typeface="Verdana" panose="020B0604030504040204"/>
              </a:rPr>
              <a:t>c</a:t>
            </a:r>
            <a:r>
              <a:rPr sz="1200" b="1" spc="-5" dirty="0">
                <a:solidFill>
                  <a:srgbClr val="FFFFFF"/>
                </a:solidFill>
                <a:latin typeface="Verdana" panose="020B0604030504040204"/>
                <a:cs typeface="Verdana" panose="020B0604030504040204"/>
              </a:rPr>
              <a:t>a</a:t>
            </a:r>
            <a:r>
              <a:rPr sz="1200" b="1" dirty="0">
                <a:solidFill>
                  <a:srgbClr val="FFFFFF"/>
                </a:solidFill>
                <a:latin typeface="Verdana" panose="020B0604030504040204"/>
                <a:cs typeface="Verdana" panose="020B0604030504040204"/>
              </a:rPr>
              <a:t>r</a:t>
            </a:r>
            <a:r>
              <a:rPr sz="1200" b="1" spc="-5" dirty="0">
                <a:solidFill>
                  <a:srgbClr val="FFFFFF"/>
                </a:solidFill>
                <a:latin typeface="Verdana" panose="020B0604030504040204"/>
                <a:cs typeface="Verdana" panose="020B0604030504040204"/>
              </a:rPr>
              <a:t>d</a:t>
            </a:r>
            <a:r>
              <a:rPr sz="1200" b="1" spc="-10" dirty="0">
                <a:solidFill>
                  <a:srgbClr val="FFFFFF"/>
                </a:solidFill>
                <a:latin typeface="Verdana" panose="020B0604030504040204"/>
                <a:cs typeface="Verdana" panose="020B0604030504040204"/>
              </a:rPr>
              <a:t> ha</a:t>
            </a:r>
            <a:r>
              <a:rPr sz="1200" b="1" spc="-20" dirty="0">
                <a:solidFill>
                  <a:srgbClr val="FFFFFF"/>
                </a:solidFill>
                <a:latin typeface="Verdana" panose="020B0604030504040204"/>
                <a:cs typeface="Verdana" panose="020B0604030504040204"/>
              </a:rPr>
              <a:t>n</a:t>
            </a:r>
            <a:r>
              <a:rPr sz="1200" b="1" spc="-10" dirty="0">
                <a:solidFill>
                  <a:srgbClr val="FFFFFF"/>
                </a:solidFill>
                <a:latin typeface="Verdana" panose="020B0604030504040204"/>
                <a:cs typeface="Verdana" panose="020B0604030504040204"/>
              </a:rPr>
              <a:t>dlin</a:t>
            </a:r>
            <a:r>
              <a:rPr sz="1200" b="1" spc="-15" dirty="0">
                <a:solidFill>
                  <a:srgbClr val="FFFFFF"/>
                </a:solidFill>
                <a:latin typeface="Verdana" panose="020B0604030504040204"/>
                <a:cs typeface="Verdana" panose="020B0604030504040204"/>
              </a:rPr>
              <a:t>g</a:t>
            </a:r>
            <a:r>
              <a:rPr sz="1200" b="1" spc="-5" dirty="0">
                <a:solidFill>
                  <a:srgbClr val="FFFFFF"/>
                </a:solidFill>
                <a:latin typeface="Verdana" panose="020B0604030504040204"/>
                <a:cs typeface="Verdana" panose="020B0604030504040204"/>
              </a:rPr>
              <a:t>, </a:t>
            </a:r>
            <a:r>
              <a:rPr sz="1200" b="1" spc="-10" dirty="0">
                <a:solidFill>
                  <a:srgbClr val="FFFFFF"/>
                </a:solidFill>
                <a:latin typeface="Verdana" panose="020B0604030504040204"/>
                <a:cs typeface="Verdana" panose="020B0604030504040204"/>
              </a:rPr>
              <a:t>als</a:t>
            </a:r>
            <a:r>
              <a:rPr sz="1200" b="1" spc="-5" dirty="0">
                <a:solidFill>
                  <a:srgbClr val="FFFFFF"/>
                </a:solidFill>
                <a:latin typeface="Verdana" panose="020B0604030504040204"/>
                <a:cs typeface="Verdana" panose="020B0604030504040204"/>
              </a:rPr>
              <a:t>o </a:t>
            </a:r>
            <a:r>
              <a:rPr sz="1200" b="1" spc="-10" dirty="0">
                <a:solidFill>
                  <a:srgbClr val="FFFFFF"/>
                </a:solidFill>
                <a:latin typeface="Verdana" panose="020B0604030504040204"/>
                <a:cs typeface="Verdana" panose="020B0604030504040204"/>
              </a:rPr>
              <a:t>i</a:t>
            </a:r>
            <a:r>
              <a:rPr sz="1200" b="1" spc="-5" dirty="0">
                <a:solidFill>
                  <a:srgbClr val="FFFFFF"/>
                </a:solidFill>
                <a:latin typeface="Verdana" panose="020B0604030504040204"/>
                <a:cs typeface="Verdana" panose="020B0604030504040204"/>
              </a:rPr>
              <a:t>n </a:t>
            </a:r>
            <a:r>
              <a:rPr sz="1200" b="1" spc="-15" dirty="0">
                <a:solidFill>
                  <a:srgbClr val="FFFFFF"/>
                </a:solidFill>
                <a:latin typeface="Verdana" panose="020B0604030504040204"/>
                <a:cs typeface="Verdana" panose="020B0604030504040204"/>
              </a:rPr>
              <a:t>c</a:t>
            </a:r>
            <a:r>
              <a:rPr sz="1200" b="1" dirty="0">
                <a:solidFill>
                  <a:srgbClr val="FFFFFF"/>
                </a:solidFill>
                <a:latin typeface="Verdana" panose="020B0604030504040204"/>
                <a:cs typeface="Verdana" panose="020B0604030504040204"/>
              </a:rPr>
              <a:t>r</a:t>
            </a:r>
            <a:r>
              <a:rPr sz="1200" b="1" spc="-10" dirty="0">
                <a:solidFill>
                  <a:srgbClr val="FFFFFF"/>
                </a:solidFill>
                <a:latin typeface="Verdana" panose="020B0604030504040204"/>
                <a:cs typeface="Verdana" panose="020B0604030504040204"/>
              </a:rPr>
              <a:t>edi</a:t>
            </a:r>
            <a:r>
              <a:rPr sz="1200" b="1" spc="-5" dirty="0">
                <a:solidFill>
                  <a:srgbClr val="FFFFFF"/>
                </a:solidFill>
                <a:latin typeface="Verdana" panose="020B0604030504040204"/>
                <a:cs typeface="Verdana" panose="020B0604030504040204"/>
              </a:rPr>
              <a:t>t </a:t>
            </a:r>
            <a:r>
              <a:rPr sz="1200" b="1" spc="-15" dirty="0">
                <a:solidFill>
                  <a:srgbClr val="FFFFFF"/>
                </a:solidFill>
                <a:latin typeface="Verdana" panose="020B0604030504040204"/>
                <a:cs typeface="Verdana" panose="020B0604030504040204"/>
              </a:rPr>
              <a:t>c</a:t>
            </a:r>
            <a:r>
              <a:rPr sz="1200" b="1" spc="-10" dirty="0">
                <a:solidFill>
                  <a:srgbClr val="FFFFFF"/>
                </a:solidFill>
                <a:latin typeface="Verdana" panose="020B0604030504040204"/>
                <a:cs typeface="Verdana" panose="020B0604030504040204"/>
              </a:rPr>
              <a:t>ar</a:t>
            </a:r>
            <a:r>
              <a:rPr sz="1200" b="1" spc="-5" dirty="0">
                <a:solidFill>
                  <a:srgbClr val="FFFFFF"/>
                </a:solidFill>
                <a:latin typeface="Verdana" panose="020B0604030504040204"/>
                <a:cs typeface="Verdana" panose="020B0604030504040204"/>
              </a:rPr>
              <a:t>d </a:t>
            </a:r>
            <a:r>
              <a:rPr sz="1200" b="1" spc="-10" dirty="0">
                <a:solidFill>
                  <a:srgbClr val="FFFFFF"/>
                </a:solidFill>
                <a:latin typeface="Verdana" panose="020B0604030504040204"/>
                <a:cs typeface="Verdana" panose="020B0604030504040204"/>
              </a:rPr>
              <a:t>for</a:t>
            </a:r>
            <a:r>
              <a:rPr sz="1200" b="1" spc="-5" dirty="0">
                <a:solidFill>
                  <a:srgbClr val="FFFFFF"/>
                </a:solidFill>
                <a:latin typeface="Verdana" panose="020B0604030504040204"/>
                <a:cs typeface="Verdana" panose="020B0604030504040204"/>
              </a:rPr>
              <a:t>m</a:t>
            </a:r>
            <a:r>
              <a:rPr sz="1200" b="1" spc="-10" dirty="0">
                <a:solidFill>
                  <a:srgbClr val="FFFFFF"/>
                </a:solidFill>
                <a:latin typeface="Verdana" panose="020B0604030504040204"/>
                <a:cs typeface="Verdana" panose="020B0604030504040204"/>
              </a:rPr>
              <a:t>at</a:t>
            </a:r>
            <a:endParaRPr sz="1200">
              <a:latin typeface="Verdana" panose="020B0604030504040204"/>
              <a:cs typeface="Verdana" panose="020B0604030504040204"/>
            </a:endParaRPr>
          </a:p>
        </p:txBody>
      </p:sp>
      <p:sp>
        <p:nvSpPr>
          <p:cNvPr id="12" name="object 12"/>
          <p:cNvSpPr/>
          <p:nvPr/>
        </p:nvSpPr>
        <p:spPr>
          <a:xfrm>
            <a:off x="6351917" y="4614671"/>
            <a:ext cx="3502660" cy="447675"/>
          </a:xfrm>
          <a:custGeom>
            <a:avLst/>
            <a:gdLst/>
            <a:ahLst/>
            <a:cxnLst/>
            <a:rect l="l" t="t" r="r" b="b"/>
            <a:pathLst>
              <a:path w="3502659" h="447675">
                <a:moveTo>
                  <a:pt x="0" y="0"/>
                </a:moveTo>
                <a:lnTo>
                  <a:pt x="0" y="447294"/>
                </a:lnTo>
                <a:lnTo>
                  <a:pt x="3502152" y="447294"/>
                </a:lnTo>
                <a:lnTo>
                  <a:pt x="3502152" y="0"/>
                </a:lnTo>
                <a:lnTo>
                  <a:pt x="0" y="0"/>
                </a:lnTo>
                <a:close/>
              </a:path>
            </a:pathLst>
          </a:custGeom>
          <a:ln w="38100">
            <a:solidFill>
              <a:srgbClr val="FFFFFF"/>
            </a:solidFill>
          </a:ln>
        </p:spPr>
        <p:txBody>
          <a:bodyPr wrap="square" lIns="0" tIns="0" rIns="0" bIns="0" rtlCol="0"/>
          <a:lstStyle/>
          <a:p>
            <a:endParaRPr/>
          </a:p>
        </p:txBody>
      </p:sp>
      <p:sp>
        <p:nvSpPr>
          <p:cNvPr id="13" name="object 13"/>
          <p:cNvSpPr txBox="1"/>
          <p:nvPr/>
        </p:nvSpPr>
        <p:spPr>
          <a:xfrm>
            <a:off x="6351917" y="4614671"/>
            <a:ext cx="3502660" cy="447675"/>
          </a:xfrm>
          <a:prstGeom prst="rect">
            <a:avLst/>
          </a:prstGeom>
          <a:solidFill>
            <a:srgbClr val="FF0101"/>
          </a:solidFill>
        </p:spPr>
        <p:txBody>
          <a:bodyPr vert="horz" wrap="square" lIns="0" tIns="0" rIns="0" bIns="0" rtlCol="0">
            <a:spAutoFit/>
          </a:bodyPr>
          <a:lstStyle/>
          <a:p>
            <a:pPr marL="873125">
              <a:lnSpc>
                <a:spcPct val="100000"/>
              </a:lnSpc>
            </a:pPr>
            <a:r>
              <a:rPr sz="1200" b="1" spc="-10" dirty="0">
                <a:solidFill>
                  <a:srgbClr val="FFFFFF"/>
                </a:solidFill>
                <a:latin typeface="Verdana" panose="020B0604030504040204"/>
                <a:cs typeface="Verdana" panose="020B0604030504040204"/>
              </a:rPr>
              <a:t>Ba</a:t>
            </a:r>
            <a:r>
              <a:rPr sz="1200" b="1" dirty="0">
                <a:solidFill>
                  <a:srgbClr val="FFFFFF"/>
                </a:solidFill>
                <a:latin typeface="Verdana" panose="020B0604030504040204"/>
                <a:cs typeface="Verdana" panose="020B0604030504040204"/>
              </a:rPr>
              <a:t>r</a:t>
            </a:r>
            <a:r>
              <a:rPr sz="1200" b="1" spc="-15" dirty="0">
                <a:solidFill>
                  <a:srgbClr val="FFFFFF"/>
                </a:solidFill>
                <a:latin typeface="Verdana" panose="020B0604030504040204"/>
                <a:cs typeface="Verdana" panose="020B0604030504040204"/>
              </a:rPr>
              <a:t>c</a:t>
            </a:r>
            <a:r>
              <a:rPr sz="1200" b="1" spc="-10" dirty="0">
                <a:solidFill>
                  <a:srgbClr val="FFFFFF"/>
                </a:solidFill>
                <a:latin typeface="Verdana" panose="020B0604030504040204"/>
                <a:cs typeface="Verdana" panose="020B0604030504040204"/>
              </a:rPr>
              <a:t>o</a:t>
            </a:r>
            <a:r>
              <a:rPr sz="1200" b="1" spc="-15" dirty="0">
                <a:solidFill>
                  <a:srgbClr val="FFFFFF"/>
                </a:solidFill>
                <a:latin typeface="Verdana" panose="020B0604030504040204"/>
                <a:cs typeface="Verdana" panose="020B0604030504040204"/>
              </a:rPr>
              <a:t>d</a:t>
            </a:r>
            <a:r>
              <a:rPr sz="1200" b="1" spc="-5" dirty="0">
                <a:solidFill>
                  <a:srgbClr val="FFFFFF"/>
                </a:solidFill>
                <a:latin typeface="Verdana" panose="020B0604030504040204"/>
                <a:cs typeface="Verdana" panose="020B0604030504040204"/>
              </a:rPr>
              <a:t>e </a:t>
            </a:r>
            <a:r>
              <a:rPr sz="1200" b="1" spc="-10" dirty="0">
                <a:solidFill>
                  <a:srgbClr val="FFFFFF"/>
                </a:solidFill>
                <a:latin typeface="Verdana" panose="020B0604030504040204"/>
                <a:cs typeface="Verdana" panose="020B0604030504040204"/>
              </a:rPr>
              <a:t>Re</a:t>
            </a:r>
            <a:r>
              <a:rPr sz="1200" b="1" spc="-15" dirty="0">
                <a:solidFill>
                  <a:srgbClr val="FFFFFF"/>
                </a:solidFill>
                <a:latin typeface="Verdana" panose="020B0604030504040204"/>
                <a:cs typeface="Verdana" panose="020B0604030504040204"/>
              </a:rPr>
              <a:t>c</a:t>
            </a:r>
            <a:r>
              <a:rPr sz="1200" b="1" spc="-5" dirty="0">
                <a:solidFill>
                  <a:srgbClr val="FFFFFF"/>
                </a:solidFill>
                <a:latin typeface="Verdana" panose="020B0604030504040204"/>
                <a:cs typeface="Verdana" panose="020B0604030504040204"/>
              </a:rPr>
              <a:t>o</a:t>
            </a:r>
            <a:r>
              <a:rPr sz="1200" b="1" spc="-10" dirty="0">
                <a:solidFill>
                  <a:srgbClr val="FFFFFF"/>
                </a:solidFill>
                <a:latin typeface="Verdana" panose="020B0604030504040204"/>
                <a:cs typeface="Verdana" panose="020B0604030504040204"/>
              </a:rPr>
              <a:t>g</a:t>
            </a:r>
            <a:r>
              <a:rPr sz="1200" b="1" spc="-20" dirty="0">
                <a:solidFill>
                  <a:srgbClr val="FFFFFF"/>
                </a:solidFill>
                <a:latin typeface="Verdana" panose="020B0604030504040204"/>
                <a:cs typeface="Verdana" panose="020B0604030504040204"/>
              </a:rPr>
              <a:t>n</a:t>
            </a:r>
            <a:r>
              <a:rPr sz="1200" b="1" spc="-10" dirty="0">
                <a:solidFill>
                  <a:srgbClr val="FFFFFF"/>
                </a:solidFill>
                <a:latin typeface="Verdana" panose="020B0604030504040204"/>
                <a:cs typeface="Verdana" panose="020B0604030504040204"/>
              </a:rPr>
              <a:t>i</a:t>
            </a:r>
            <a:r>
              <a:rPr sz="1200" b="1" dirty="0">
                <a:solidFill>
                  <a:srgbClr val="FFFFFF"/>
                </a:solidFill>
                <a:latin typeface="Verdana" panose="020B0604030504040204"/>
                <a:cs typeface="Verdana" panose="020B0604030504040204"/>
              </a:rPr>
              <a:t>t</a:t>
            </a:r>
            <a:r>
              <a:rPr sz="1200" b="1" spc="-10" dirty="0">
                <a:solidFill>
                  <a:srgbClr val="FFFFFF"/>
                </a:solidFill>
                <a:latin typeface="Verdana" panose="020B0604030504040204"/>
                <a:cs typeface="Verdana" panose="020B0604030504040204"/>
              </a:rPr>
              <a:t>ion</a:t>
            </a:r>
            <a:endParaRPr sz="1200">
              <a:latin typeface="Verdana" panose="020B0604030504040204"/>
              <a:cs typeface="Verdana" panose="020B0604030504040204"/>
            </a:endParaRPr>
          </a:p>
        </p:txBody>
      </p:sp>
      <p:sp>
        <p:nvSpPr>
          <p:cNvPr id="14" name="object 14"/>
          <p:cNvSpPr/>
          <p:nvPr/>
        </p:nvSpPr>
        <p:spPr>
          <a:xfrm>
            <a:off x="6343535" y="5146547"/>
            <a:ext cx="3501390" cy="448309"/>
          </a:xfrm>
          <a:custGeom>
            <a:avLst/>
            <a:gdLst/>
            <a:ahLst/>
            <a:cxnLst/>
            <a:rect l="l" t="t" r="r" b="b"/>
            <a:pathLst>
              <a:path w="3501390" h="448310">
                <a:moveTo>
                  <a:pt x="0" y="0"/>
                </a:moveTo>
                <a:lnTo>
                  <a:pt x="0" y="448055"/>
                </a:lnTo>
                <a:lnTo>
                  <a:pt x="3501390" y="448055"/>
                </a:lnTo>
                <a:lnTo>
                  <a:pt x="3501390" y="0"/>
                </a:lnTo>
                <a:lnTo>
                  <a:pt x="0" y="0"/>
                </a:lnTo>
                <a:close/>
              </a:path>
            </a:pathLst>
          </a:custGeom>
          <a:ln w="38100">
            <a:solidFill>
              <a:srgbClr val="FFFFFF"/>
            </a:solidFill>
          </a:ln>
        </p:spPr>
        <p:txBody>
          <a:bodyPr wrap="square" lIns="0" tIns="0" rIns="0" bIns="0" rtlCol="0"/>
          <a:lstStyle/>
          <a:p>
            <a:endParaRPr/>
          </a:p>
        </p:txBody>
      </p:sp>
      <p:sp>
        <p:nvSpPr>
          <p:cNvPr id="15" name="object 15"/>
          <p:cNvSpPr txBox="1"/>
          <p:nvPr/>
        </p:nvSpPr>
        <p:spPr>
          <a:xfrm>
            <a:off x="6343535" y="5146547"/>
            <a:ext cx="3501390" cy="448309"/>
          </a:xfrm>
          <a:prstGeom prst="rect">
            <a:avLst/>
          </a:prstGeom>
          <a:solidFill>
            <a:srgbClr val="FF0101"/>
          </a:solidFill>
        </p:spPr>
        <p:txBody>
          <a:bodyPr vert="horz" wrap="square" lIns="0" tIns="0" rIns="0" bIns="0" rtlCol="0">
            <a:spAutoFit/>
          </a:bodyPr>
          <a:lstStyle/>
          <a:p>
            <a:pPr marL="381635">
              <a:lnSpc>
                <a:spcPct val="100000"/>
              </a:lnSpc>
            </a:pPr>
            <a:r>
              <a:rPr sz="1200" b="1" spc="-10" dirty="0">
                <a:solidFill>
                  <a:srgbClr val="FFFFFF"/>
                </a:solidFill>
                <a:latin typeface="Verdana" panose="020B0604030504040204"/>
                <a:cs typeface="Verdana" panose="020B0604030504040204"/>
              </a:rPr>
              <a:t>MIC</a:t>
            </a:r>
            <a:r>
              <a:rPr sz="1200" b="1" spc="-5" dirty="0">
                <a:solidFill>
                  <a:srgbClr val="FFFFFF"/>
                </a:solidFill>
                <a:latin typeface="Verdana" panose="020B0604030504040204"/>
                <a:cs typeface="Verdana" panose="020B0604030504040204"/>
              </a:rPr>
              <a:t>R</a:t>
            </a:r>
            <a:r>
              <a:rPr sz="1200" b="1" spc="-10" dirty="0">
                <a:solidFill>
                  <a:srgbClr val="FFFFFF"/>
                </a:solidFill>
                <a:latin typeface="Verdana" panose="020B0604030504040204"/>
                <a:cs typeface="Verdana" panose="020B0604030504040204"/>
              </a:rPr>
              <a:t> Readin</a:t>
            </a:r>
            <a:r>
              <a:rPr sz="1200" b="1" spc="-5" dirty="0">
                <a:solidFill>
                  <a:srgbClr val="FFFFFF"/>
                </a:solidFill>
                <a:latin typeface="Verdana" panose="020B0604030504040204"/>
                <a:cs typeface="Verdana" panose="020B0604030504040204"/>
              </a:rPr>
              <a:t>g</a:t>
            </a:r>
            <a:r>
              <a:rPr sz="1200" b="1" spc="-10" dirty="0">
                <a:solidFill>
                  <a:srgbClr val="FFFFFF"/>
                </a:solidFill>
                <a:latin typeface="Verdana" panose="020B0604030504040204"/>
                <a:cs typeface="Verdana" panose="020B0604030504040204"/>
              </a:rPr>
              <a:t> (CMC</a:t>
            </a:r>
            <a:r>
              <a:rPr sz="1200" b="1" spc="-5" dirty="0">
                <a:solidFill>
                  <a:srgbClr val="FFFFFF"/>
                </a:solidFill>
                <a:latin typeface="Verdana" panose="020B0604030504040204"/>
                <a:cs typeface="Verdana" panose="020B0604030504040204"/>
              </a:rPr>
              <a:t>7</a:t>
            </a:r>
            <a:r>
              <a:rPr sz="1200" b="1" spc="-10" dirty="0">
                <a:solidFill>
                  <a:srgbClr val="FFFFFF"/>
                </a:solidFill>
                <a:latin typeface="Verdana" panose="020B0604030504040204"/>
                <a:cs typeface="Verdana" panose="020B0604030504040204"/>
              </a:rPr>
              <a:t> an</a:t>
            </a:r>
            <a:r>
              <a:rPr sz="1200" b="1" spc="-5" dirty="0">
                <a:solidFill>
                  <a:srgbClr val="FFFFFF"/>
                </a:solidFill>
                <a:latin typeface="Verdana" panose="020B0604030504040204"/>
                <a:cs typeface="Verdana" panose="020B0604030504040204"/>
              </a:rPr>
              <a:t>d</a:t>
            </a:r>
            <a:r>
              <a:rPr sz="1200" b="1" spc="-10" dirty="0">
                <a:solidFill>
                  <a:srgbClr val="FFFFFF"/>
                </a:solidFill>
                <a:latin typeface="Verdana" panose="020B0604030504040204"/>
                <a:cs typeface="Verdana" panose="020B0604030504040204"/>
              </a:rPr>
              <a:t> E13B)</a:t>
            </a:r>
            <a:endParaRPr sz="1200">
              <a:latin typeface="Verdana" panose="020B0604030504040204"/>
              <a:cs typeface="Verdana" panose="020B0604030504040204"/>
            </a:endParaRPr>
          </a:p>
        </p:txBody>
      </p:sp>
      <p:sp>
        <p:nvSpPr>
          <p:cNvPr id="16" name="object 16"/>
          <p:cNvSpPr/>
          <p:nvPr/>
        </p:nvSpPr>
        <p:spPr>
          <a:xfrm>
            <a:off x="6345059" y="5664708"/>
            <a:ext cx="3502660" cy="448309"/>
          </a:xfrm>
          <a:custGeom>
            <a:avLst/>
            <a:gdLst/>
            <a:ahLst/>
            <a:cxnLst/>
            <a:rect l="l" t="t" r="r" b="b"/>
            <a:pathLst>
              <a:path w="3502659" h="448310">
                <a:moveTo>
                  <a:pt x="0" y="0"/>
                </a:moveTo>
                <a:lnTo>
                  <a:pt x="0" y="448056"/>
                </a:lnTo>
                <a:lnTo>
                  <a:pt x="3502152" y="448056"/>
                </a:lnTo>
                <a:lnTo>
                  <a:pt x="3502152" y="0"/>
                </a:lnTo>
                <a:lnTo>
                  <a:pt x="0" y="0"/>
                </a:lnTo>
                <a:close/>
              </a:path>
            </a:pathLst>
          </a:custGeom>
          <a:ln w="38100">
            <a:solidFill>
              <a:srgbClr val="FFFFFF"/>
            </a:solidFill>
          </a:ln>
        </p:spPr>
        <p:txBody>
          <a:bodyPr wrap="square" lIns="0" tIns="0" rIns="0" bIns="0" rtlCol="0"/>
          <a:lstStyle/>
          <a:p>
            <a:endParaRPr/>
          </a:p>
        </p:txBody>
      </p:sp>
      <p:sp>
        <p:nvSpPr>
          <p:cNvPr id="17" name="object 17"/>
          <p:cNvSpPr txBox="1"/>
          <p:nvPr/>
        </p:nvSpPr>
        <p:spPr>
          <a:xfrm>
            <a:off x="6345059" y="5664708"/>
            <a:ext cx="3502660" cy="448309"/>
          </a:xfrm>
          <a:prstGeom prst="rect">
            <a:avLst/>
          </a:prstGeom>
          <a:solidFill>
            <a:srgbClr val="FF0101"/>
          </a:solidFill>
        </p:spPr>
        <p:txBody>
          <a:bodyPr vert="horz" wrap="square" lIns="0" tIns="0" rIns="0" bIns="0" rtlCol="0">
            <a:spAutoFit/>
          </a:bodyPr>
          <a:lstStyle/>
          <a:p>
            <a:pPr marL="846455">
              <a:lnSpc>
                <a:spcPct val="100000"/>
              </a:lnSpc>
            </a:pPr>
            <a:r>
              <a:rPr sz="1200" b="1" spc="-20" dirty="0">
                <a:solidFill>
                  <a:srgbClr val="FFFFFF"/>
                </a:solidFill>
                <a:latin typeface="Verdana" panose="020B0604030504040204"/>
                <a:cs typeface="Verdana" panose="020B0604030504040204"/>
              </a:rPr>
              <a:t>C</a:t>
            </a:r>
            <a:r>
              <a:rPr sz="1200" b="1" spc="-10" dirty="0">
                <a:solidFill>
                  <a:srgbClr val="FFFFFF"/>
                </a:solidFill>
                <a:latin typeface="Verdana" panose="020B0604030504040204"/>
                <a:cs typeface="Verdana" panose="020B0604030504040204"/>
              </a:rPr>
              <a:t>h</a:t>
            </a:r>
            <a:r>
              <a:rPr sz="1200" b="1" spc="-5" dirty="0">
                <a:solidFill>
                  <a:srgbClr val="FFFFFF"/>
                </a:solidFill>
                <a:latin typeface="Verdana" panose="020B0604030504040204"/>
                <a:cs typeface="Verdana" panose="020B0604030504040204"/>
              </a:rPr>
              <a:t>e</a:t>
            </a:r>
            <a:r>
              <a:rPr sz="1200" b="1" spc="-15" dirty="0">
                <a:solidFill>
                  <a:srgbClr val="FFFFFF"/>
                </a:solidFill>
                <a:latin typeface="Verdana" panose="020B0604030504040204"/>
                <a:cs typeface="Verdana" panose="020B0604030504040204"/>
              </a:rPr>
              <a:t>q</a:t>
            </a:r>
            <a:r>
              <a:rPr sz="1200" b="1" spc="-10" dirty="0">
                <a:solidFill>
                  <a:srgbClr val="FFFFFF"/>
                </a:solidFill>
                <a:latin typeface="Verdana" panose="020B0604030504040204"/>
                <a:cs typeface="Verdana" panose="020B0604030504040204"/>
              </a:rPr>
              <a:t>u</a:t>
            </a:r>
            <a:r>
              <a:rPr sz="1200" b="1" spc="-5" dirty="0">
                <a:solidFill>
                  <a:srgbClr val="FFFFFF"/>
                </a:solidFill>
                <a:latin typeface="Verdana" panose="020B0604030504040204"/>
                <a:cs typeface="Verdana" panose="020B0604030504040204"/>
              </a:rPr>
              <a:t>e</a:t>
            </a:r>
            <a:r>
              <a:rPr sz="1200" b="1" dirty="0">
                <a:solidFill>
                  <a:srgbClr val="FFFFFF"/>
                </a:solidFill>
                <a:latin typeface="Verdana" panose="020B0604030504040204"/>
                <a:cs typeface="Verdana" panose="020B0604030504040204"/>
              </a:rPr>
              <a:t> </a:t>
            </a:r>
            <a:r>
              <a:rPr sz="1200" b="1" spc="-5" dirty="0">
                <a:solidFill>
                  <a:srgbClr val="FFFFFF"/>
                </a:solidFill>
                <a:latin typeface="Verdana" panose="020B0604030504040204"/>
                <a:cs typeface="Verdana" panose="020B0604030504040204"/>
              </a:rPr>
              <a:t>e</a:t>
            </a:r>
            <a:r>
              <a:rPr sz="1200" b="1" spc="-20" dirty="0">
                <a:solidFill>
                  <a:srgbClr val="FFFFFF"/>
                </a:solidFill>
                <a:latin typeface="Verdana" panose="020B0604030504040204"/>
                <a:cs typeface="Verdana" panose="020B0604030504040204"/>
              </a:rPr>
              <a:t>n</a:t>
            </a:r>
            <a:r>
              <a:rPr sz="1200" b="1" spc="-5" dirty="0">
                <a:solidFill>
                  <a:srgbClr val="FFFFFF"/>
                </a:solidFill>
                <a:latin typeface="Verdana" panose="020B0604030504040204"/>
                <a:cs typeface="Verdana" panose="020B0604030504040204"/>
              </a:rPr>
              <a:t>dorseme</a:t>
            </a:r>
            <a:r>
              <a:rPr sz="1200" b="1" spc="-10" dirty="0">
                <a:solidFill>
                  <a:srgbClr val="FFFFFF"/>
                </a:solidFill>
                <a:latin typeface="Verdana" panose="020B0604030504040204"/>
                <a:cs typeface="Verdana" panose="020B0604030504040204"/>
              </a:rPr>
              <a:t>n</a:t>
            </a:r>
            <a:r>
              <a:rPr sz="1200" b="1" spc="-5" dirty="0">
                <a:solidFill>
                  <a:srgbClr val="FFFFFF"/>
                </a:solidFill>
                <a:latin typeface="Verdana" panose="020B0604030504040204"/>
                <a:cs typeface="Verdana" panose="020B0604030504040204"/>
              </a:rPr>
              <a:t>t</a:t>
            </a:r>
            <a:endParaRPr sz="1200">
              <a:latin typeface="Verdana" panose="020B0604030504040204"/>
              <a:cs typeface="Verdana" panose="020B0604030504040204"/>
            </a:endParaRPr>
          </a:p>
        </p:txBody>
      </p:sp>
      <p:sp>
        <p:nvSpPr>
          <p:cNvPr id="18" name="object 18"/>
          <p:cNvSpPr/>
          <p:nvPr/>
        </p:nvSpPr>
        <p:spPr>
          <a:xfrm>
            <a:off x="6345821" y="6197346"/>
            <a:ext cx="3501390" cy="448309"/>
          </a:xfrm>
          <a:custGeom>
            <a:avLst/>
            <a:gdLst/>
            <a:ahLst/>
            <a:cxnLst/>
            <a:rect l="l" t="t" r="r" b="b"/>
            <a:pathLst>
              <a:path w="3501390" h="448309">
                <a:moveTo>
                  <a:pt x="0" y="0"/>
                </a:moveTo>
                <a:lnTo>
                  <a:pt x="0" y="448056"/>
                </a:lnTo>
                <a:lnTo>
                  <a:pt x="3501389" y="448056"/>
                </a:lnTo>
                <a:lnTo>
                  <a:pt x="3501389" y="0"/>
                </a:lnTo>
                <a:lnTo>
                  <a:pt x="0" y="0"/>
                </a:lnTo>
                <a:close/>
              </a:path>
            </a:pathLst>
          </a:custGeom>
          <a:ln w="38099">
            <a:solidFill>
              <a:srgbClr val="FFFFFF"/>
            </a:solidFill>
          </a:ln>
        </p:spPr>
        <p:txBody>
          <a:bodyPr wrap="square" lIns="0" tIns="0" rIns="0" bIns="0" rtlCol="0"/>
          <a:lstStyle/>
          <a:p>
            <a:endParaRPr/>
          </a:p>
        </p:txBody>
      </p:sp>
      <p:sp>
        <p:nvSpPr>
          <p:cNvPr id="19" name="object 19"/>
          <p:cNvSpPr txBox="1"/>
          <p:nvPr/>
        </p:nvSpPr>
        <p:spPr>
          <a:xfrm>
            <a:off x="6345821" y="6197346"/>
            <a:ext cx="3501390" cy="448309"/>
          </a:xfrm>
          <a:prstGeom prst="rect">
            <a:avLst/>
          </a:prstGeom>
          <a:solidFill>
            <a:srgbClr val="FF0101"/>
          </a:solidFill>
        </p:spPr>
        <p:txBody>
          <a:bodyPr vert="horz" wrap="square" lIns="0" tIns="0" rIns="0" bIns="0" rtlCol="0">
            <a:spAutoFit/>
          </a:bodyPr>
          <a:lstStyle/>
          <a:p>
            <a:pPr marL="553720">
              <a:lnSpc>
                <a:spcPct val="100000"/>
              </a:lnSpc>
            </a:pPr>
            <a:r>
              <a:rPr sz="1200" b="1" spc="-5" dirty="0">
                <a:solidFill>
                  <a:srgbClr val="FFFFFF"/>
                </a:solidFill>
                <a:latin typeface="Verdana" panose="020B0604030504040204"/>
                <a:cs typeface="Verdana" panose="020B0604030504040204"/>
              </a:rPr>
              <a:t>I</a:t>
            </a:r>
            <a:r>
              <a:rPr sz="1200" b="1" spc="-20" dirty="0">
                <a:solidFill>
                  <a:srgbClr val="FFFFFF"/>
                </a:solidFill>
                <a:latin typeface="Verdana" panose="020B0604030504040204"/>
                <a:cs typeface="Verdana" panose="020B0604030504040204"/>
              </a:rPr>
              <a:t>n</a:t>
            </a:r>
            <a:r>
              <a:rPr sz="1200" b="1" dirty="0">
                <a:solidFill>
                  <a:srgbClr val="FFFFFF"/>
                </a:solidFill>
                <a:latin typeface="Verdana" panose="020B0604030504040204"/>
                <a:cs typeface="Verdana" panose="020B0604030504040204"/>
              </a:rPr>
              <a:t>t</a:t>
            </a:r>
            <a:r>
              <a:rPr sz="1200" b="1" spc="-5" dirty="0">
                <a:solidFill>
                  <a:srgbClr val="FFFFFF"/>
                </a:solidFill>
                <a:latin typeface="Verdana" panose="020B0604030504040204"/>
                <a:cs typeface="Verdana" panose="020B0604030504040204"/>
              </a:rPr>
              <a:t>egrated</a:t>
            </a:r>
            <a:r>
              <a:rPr sz="1200" b="1" spc="-10" dirty="0">
                <a:solidFill>
                  <a:srgbClr val="FFFFFF"/>
                </a:solidFill>
                <a:latin typeface="Verdana" panose="020B0604030504040204"/>
                <a:cs typeface="Verdana" panose="020B0604030504040204"/>
              </a:rPr>
              <a:t> </a:t>
            </a:r>
            <a:r>
              <a:rPr sz="1200" b="1" spc="-5" dirty="0">
                <a:solidFill>
                  <a:srgbClr val="FFFFFF"/>
                </a:solidFill>
                <a:latin typeface="Verdana" panose="020B0604030504040204"/>
                <a:cs typeface="Verdana" panose="020B0604030504040204"/>
              </a:rPr>
              <a:t>3 </a:t>
            </a:r>
            <a:r>
              <a:rPr sz="1200" b="1" spc="-15" dirty="0">
                <a:solidFill>
                  <a:srgbClr val="FFFFFF"/>
                </a:solidFill>
                <a:latin typeface="Verdana" panose="020B0604030504040204"/>
                <a:cs typeface="Verdana" panose="020B0604030504040204"/>
              </a:rPr>
              <a:t>p</a:t>
            </a:r>
            <a:r>
              <a:rPr sz="1200" b="1" spc="-5" dirty="0">
                <a:solidFill>
                  <a:srgbClr val="FFFFFF"/>
                </a:solidFill>
                <a:latin typeface="Verdana" panose="020B0604030504040204"/>
                <a:cs typeface="Verdana" panose="020B0604030504040204"/>
              </a:rPr>
              <a:t>orts </a:t>
            </a:r>
            <a:r>
              <a:rPr sz="1200" b="1" spc="-20" dirty="0">
                <a:solidFill>
                  <a:srgbClr val="FFFFFF"/>
                </a:solidFill>
                <a:latin typeface="Verdana" panose="020B0604030504040204"/>
                <a:cs typeface="Verdana" panose="020B0604030504040204"/>
              </a:rPr>
              <a:t>H</a:t>
            </a:r>
            <a:r>
              <a:rPr sz="1200" b="1" spc="-5" dirty="0">
                <a:solidFill>
                  <a:srgbClr val="FFFFFF"/>
                </a:solidFill>
                <a:latin typeface="Verdana" panose="020B0604030504040204"/>
                <a:cs typeface="Verdana" panose="020B0604030504040204"/>
              </a:rPr>
              <a:t>UB USB</a:t>
            </a:r>
            <a:endParaRPr sz="1200">
              <a:latin typeface="Verdana" panose="020B0604030504040204"/>
              <a:cs typeface="Verdana" panose="020B0604030504040204"/>
            </a:endParaRPr>
          </a:p>
        </p:txBody>
      </p:sp>
      <p:sp>
        <p:nvSpPr>
          <p:cNvPr id="21" name="object 21"/>
          <p:cNvSpPr txBox="1"/>
          <p:nvPr/>
        </p:nvSpPr>
        <p:spPr>
          <a:xfrm>
            <a:off x="1036453" y="1625803"/>
            <a:ext cx="5006975" cy="1351915"/>
          </a:xfrm>
          <a:prstGeom prst="rect">
            <a:avLst/>
          </a:prstGeom>
        </p:spPr>
        <p:txBody>
          <a:bodyPr vert="horz" wrap="square" lIns="0" tIns="0" rIns="0" bIns="0" rtlCol="0">
            <a:spAutoFit/>
          </a:bodyPr>
          <a:lstStyle/>
          <a:p>
            <a:pPr marL="28575" marR="5080" indent="-16510">
              <a:lnSpc>
                <a:spcPct val="124000"/>
              </a:lnSpc>
            </a:pPr>
            <a:r>
              <a:rPr sz="1500" b="1" spc="-10" dirty="0">
                <a:solidFill>
                  <a:srgbClr val="626262"/>
                </a:solidFill>
                <a:latin typeface="Verdana" panose="020B0604030504040204"/>
                <a:cs typeface="Verdana" panose="020B0604030504040204"/>
              </a:rPr>
              <a:t>T</a:t>
            </a:r>
            <a:r>
              <a:rPr sz="1500" b="1" spc="-20" dirty="0">
                <a:solidFill>
                  <a:srgbClr val="626262"/>
                </a:solidFill>
                <a:latin typeface="Verdana" panose="020B0604030504040204"/>
                <a:cs typeface="Verdana" panose="020B0604030504040204"/>
              </a:rPr>
              <a:t>h</a:t>
            </a:r>
            <a:r>
              <a:rPr sz="1500" b="1" spc="-10" dirty="0">
                <a:solidFill>
                  <a:srgbClr val="626262"/>
                </a:solidFill>
                <a:latin typeface="Verdana" panose="020B0604030504040204"/>
                <a:cs typeface="Verdana" panose="020B0604030504040204"/>
              </a:rPr>
              <a:t>e</a:t>
            </a:r>
            <a:r>
              <a:rPr sz="1500" b="1" spc="-5" dirty="0">
                <a:solidFill>
                  <a:srgbClr val="626262"/>
                </a:solidFill>
                <a:latin typeface="Verdana" panose="020B0604030504040204"/>
                <a:cs typeface="Verdana" panose="020B0604030504040204"/>
              </a:rPr>
              <a:t> M</a:t>
            </a:r>
            <a:r>
              <a:rPr sz="1500" b="1" spc="-25" dirty="0">
                <a:solidFill>
                  <a:srgbClr val="626262"/>
                </a:solidFill>
                <a:latin typeface="Verdana" panose="020B0604030504040204"/>
                <a:cs typeface="Verdana" panose="020B0604030504040204"/>
              </a:rPr>
              <a:t>u</a:t>
            </a:r>
            <a:r>
              <a:rPr sz="1500" b="1" spc="-10" dirty="0">
                <a:solidFill>
                  <a:srgbClr val="626262"/>
                </a:solidFill>
                <a:latin typeface="Verdana" panose="020B0604030504040204"/>
                <a:cs typeface="Verdana" panose="020B0604030504040204"/>
              </a:rPr>
              <a:t>ltifun</a:t>
            </a:r>
            <a:r>
              <a:rPr sz="1500" b="1" spc="-5" dirty="0">
                <a:solidFill>
                  <a:srgbClr val="626262"/>
                </a:solidFill>
                <a:latin typeface="Verdana" panose="020B0604030504040204"/>
                <a:cs typeface="Verdana" panose="020B0604030504040204"/>
              </a:rPr>
              <a:t>c</a:t>
            </a:r>
            <a:r>
              <a:rPr sz="1500" b="1" spc="-10" dirty="0">
                <a:solidFill>
                  <a:srgbClr val="626262"/>
                </a:solidFill>
                <a:latin typeface="Verdana" panose="020B0604030504040204"/>
                <a:cs typeface="Verdana" panose="020B0604030504040204"/>
              </a:rPr>
              <a:t>tiona</a:t>
            </a:r>
            <a:r>
              <a:rPr sz="1500" b="1" spc="-5" dirty="0">
                <a:solidFill>
                  <a:srgbClr val="626262"/>
                </a:solidFill>
                <a:latin typeface="Verdana" panose="020B0604030504040204"/>
                <a:cs typeface="Verdana" panose="020B0604030504040204"/>
              </a:rPr>
              <a:t>l</a:t>
            </a:r>
            <a:r>
              <a:rPr sz="1500" b="1" spc="-15" dirty="0">
                <a:solidFill>
                  <a:srgbClr val="626262"/>
                </a:solidFill>
                <a:latin typeface="Verdana" panose="020B0604030504040204"/>
                <a:cs typeface="Verdana" panose="020B0604030504040204"/>
              </a:rPr>
              <a:t> Ban</a:t>
            </a:r>
            <a:r>
              <a:rPr sz="1500" b="1" dirty="0">
                <a:solidFill>
                  <a:srgbClr val="626262"/>
                </a:solidFill>
                <a:latin typeface="Verdana" panose="020B0604030504040204"/>
                <a:cs typeface="Verdana" panose="020B0604030504040204"/>
              </a:rPr>
              <a:t>k</a:t>
            </a:r>
            <a:r>
              <a:rPr sz="1500" b="1" spc="-10" dirty="0">
                <a:solidFill>
                  <a:srgbClr val="626262"/>
                </a:solidFill>
                <a:latin typeface="Verdana" panose="020B0604030504040204"/>
                <a:cs typeface="Verdana" panose="020B0604030504040204"/>
              </a:rPr>
              <a:t>ing</a:t>
            </a:r>
            <a:r>
              <a:rPr sz="1500" b="1" spc="-15" dirty="0">
                <a:solidFill>
                  <a:srgbClr val="626262"/>
                </a:solidFill>
                <a:latin typeface="Verdana" panose="020B0604030504040204"/>
                <a:cs typeface="Verdana" panose="020B0604030504040204"/>
              </a:rPr>
              <a:t> </a:t>
            </a:r>
            <a:r>
              <a:rPr sz="1500" b="1" spc="-5" dirty="0">
                <a:solidFill>
                  <a:srgbClr val="626262"/>
                </a:solidFill>
                <a:latin typeface="Verdana" panose="020B0604030504040204"/>
                <a:cs typeface="Verdana" panose="020B0604030504040204"/>
              </a:rPr>
              <a:t>M</a:t>
            </a:r>
            <a:r>
              <a:rPr sz="1500" b="1" spc="-20" dirty="0">
                <a:solidFill>
                  <a:srgbClr val="626262"/>
                </a:solidFill>
                <a:latin typeface="Verdana" panose="020B0604030504040204"/>
                <a:cs typeface="Verdana" panose="020B0604030504040204"/>
              </a:rPr>
              <a:t>B</a:t>
            </a:r>
            <a:r>
              <a:rPr sz="1500" b="1" spc="-5" dirty="0">
                <a:solidFill>
                  <a:srgbClr val="626262"/>
                </a:solidFill>
                <a:latin typeface="Verdana" panose="020B0604030504040204"/>
                <a:cs typeface="Verdana" panose="020B0604030504040204"/>
              </a:rPr>
              <a:t>-2</a:t>
            </a:r>
            <a:r>
              <a:rPr sz="1500" b="1" spc="-15" dirty="0">
                <a:solidFill>
                  <a:srgbClr val="626262"/>
                </a:solidFill>
                <a:latin typeface="Verdana" panose="020B0604030504040204"/>
                <a:cs typeface="Verdana" panose="020B0604030504040204"/>
              </a:rPr>
              <a:t> </a:t>
            </a:r>
            <a:r>
              <a:rPr sz="1500" b="1" spc="-10" dirty="0">
                <a:solidFill>
                  <a:srgbClr val="626262"/>
                </a:solidFill>
                <a:latin typeface="Verdana" panose="020B0604030504040204"/>
                <a:cs typeface="Verdana" panose="020B0604030504040204"/>
              </a:rPr>
              <a:t>i</a:t>
            </a:r>
            <a:r>
              <a:rPr sz="1500" b="1" spc="-5" dirty="0">
                <a:solidFill>
                  <a:srgbClr val="626262"/>
                </a:solidFill>
                <a:latin typeface="Verdana" panose="020B0604030504040204"/>
                <a:cs typeface="Verdana" panose="020B0604030504040204"/>
              </a:rPr>
              <a:t>s</a:t>
            </a:r>
            <a:r>
              <a:rPr sz="1500" b="1" spc="-15" dirty="0">
                <a:solidFill>
                  <a:srgbClr val="626262"/>
                </a:solidFill>
                <a:latin typeface="Verdana" panose="020B0604030504040204"/>
                <a:cs typeface="Verdana" panose="020B0604030504040204"/>
              </a:rPr>
              <a:t> </a:t>
            </a:r>
            <a:r>
              <a:rPr sz="1500" b="1" spc="-5" dirty="0">
                <a:solidFill>
                  <a:srgbClr val="626262"/>
                </a:solidFill>
                <a:latin typeface="Verdana" panose="020B0604030504040204"/>
                <a:cs typeface="Verdana" panose="020B0604030504040204"/>
              </a:rPr>
              <a:t>t</a:t>
            </a:r>
            <a:r>
              <a:rPr sz="1500" b="1" spc="-20" dirty="0">
                <a:solidFill>
                  <a:srgbClr val="626262"/>
                </a:solidFill>
                <a:latin typeface="Verdana" panose="020B0604030504040204"/>
                <a:cs typeface="Verdana" panose="020B0604030504040204"/>
              </a:rPr>
              <a:t>h</a:t>
            </a:r>
            <a:r>
              <a:rPr sz="1500" b="1" spc="-10" dirty="0">
                <a:solidFill>
                  <a:srgbClr val="626262"/>
                </a:solidFill>
                <a:latin typeface="Verdana" panose="020B0604030504040204"/>
                <a:cs typeface="Verdana" panose="020B0604030504040204"/>
              </a:rPr>
              <a:t>e</a:t>
            </a:r>
            <a:r>
              <a:rPr sz="1500" b="1" spc="-15" dirty="0">
                <a:solidFill>
                  <a:srgbClr val="626262"/>
                </a:solidFill>
                <a:latin typeface="Verdana" panose="020B0604030504040204"/>
                <a:cs typeface="Verdana" panose="020B0604030504040204"/>
              </a:rPr>
              <a:t> P</a:t>
            </a:r>
            <a:r>
              <a:rPr sz="1500" b="1" spc="-10" dirty="0">
                <a:solidFill>
                  <a:srgbClr val="626262"/>
                </a:solidFill>
                <a:latin typeface="Verdana" panose="020B0604030504040204"/>
                <a:cs typeface="Verdana" panose="020B0604030504040204"/>
              </a:rPr>
              <a:t>R2</a:t>
            </a:r>
            <a:r>
              <a:rPr sz="1500" b="1" spc="-5" dirty="0">
                <a:solidFill>
                  <a:srgbClr val="626262"/>
                </a:solidFill>
                <a:latin typeface="Verdana" panose="020B0604030504040204"/>
                <a:cs typeface="Verdana" panose="020B0604030504040204"/>
              </a:rPr>
              <a:t> </a:t>
            </a:r>
            <a:r>
              <a:rPr sz="1500" b="1" spc="-10" dirty="0">
                <a:solidFill>
                  <a:srgbClr val="626262"/>
                </a:solidFill>
                <a:latin typeface="Verdana" panose="020B0604030504040204"/>
                <a:cs typeface="Verdana" panose="020B0604030504040204"/>
              </a:rPr>
              <a:t>evolutio</a:t>
            </a:r>
            <a:r>
              <a:rPr sz="1500" b="1" spc="-20" dirty="0">
                <a:solidFill>
                  <a:srgbClr val="626262"/>
                </a:solidFill>
                <a:latin typeface="Verdana" panose="020B0604030504040204"/>
                <a:cs typeface="Verdana" panose="020B0604030504040204"/>
              </a:rPr>
              <a:t>n</a:t>
            </a:r>
            <a:r>
              <a:rPr sz="1500" spc="-5" dirty="0">
                <a:solidFill>
                  <a:srgbClr val="626262"/>
                </a:solidFill>
                <a:latin typeface="Verdana" panose="020B0604030504040204"/>
                <a:cs typeface="Verdana" panose="020B0604030504040204"/>
              </a:rPr>
              <a:t>:</a:t>
            </a:r>
            <a:r>
              <a:rPr sz="1500" spc="-20"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i</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combine</a:t>
            </a:r>
            <a:r>
              <a:rPr sz="1500" spc="-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 al</a:t>
            </a:r>
            <a:r>
              <a:rPr sz="1500" spc="-5" dirty="0">
                <a:solidFill>
                  <a:srgbClr val="626262"/>
                </a:solidFill>
                <a:latin typeface="Verdana" panose="020B0604030504040204"/>
                <a:cs typeface="Verdana" panose="020B0604030504040204"/>
              </a:rPr>
              <a:t>l</a:t>
            </a:r>
            <a:r>
              <a:rPr sz="1500" spc="-10" dirty="0">
                <a:solidFill>
                  <a:srgbClr val="626262"/>
                </a:solidFill>
                <a:latin typeface="Verdana" panose="020B0604030504040204"/>
                <a:cs typeface="Verdana" panose="020B0604030504040204"/>
              </a:rPr>
              <a:t> th</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P</a:t>
            </a:r>
            <a:r>
              <a:rPr sz="1500" spc="-25" dirty="0">
                <a:solidFill>
                  <a:srgbClr val="626262"/>
                </a:solidFill>
                <a:latin typeface="Verdana" panose="020B0604030504040204"/>
                <a:cs typeface="Verdana" panose="020B0604030504040204"/>
              </a:rPr>
              <a:t>R</a:t>
            </a:r>
            <a:r>
              <a:rPr sz="1500" spc="-5" dirty="0">
                <a:solidFill>
                  <a:srgbClr val="626262"/>
                </a:solidFill>
                <a:latin typeface="Verdana" panose="020B0604030504040204"/>
                <a:cs typeface="Verdana" panose="020B0604030504040204"/>
              </a:rPr>
              <a:t>2</a:t>
            </a:r>
            <a:r>
              <a:rPr sz="1500" spc="-10" dirty="0">
                <a:solidFill>
                  <a:srgbClr val="626262"/>
                </a:solidFill>
                <a:latin typeface="Verdana" panose="020B0604030504040204"/>
                <a:cs typeface="Verdana" panose="020B0604030504040204"/>
              </a:rPr>
              <a:t> printin</a:t>
            </a:r>
            <a:r>
              <a:rPr sz="1500" spc="-5" dirty="0">
                <a:solidFill>
                  <a:srgbClr val="626262"/>
                </a:solidFill>
                <a:latin typeface="Verdana" panose="020B0604030504040204"/>
                <a:cs typeface="Verdana" panose="020B0604030504040204"/>
              </a:rPr>
              <a:t>g</a:t>
            </a:r>
            <a:r>
              <a:rPr sz="1500" spc="-10" dirty="0">
                <a:solidFill>
                  <a:srgbClr val="626262"/>
                </a:solidFill>
                <a:latin typeface="Verdana" panose="020B0604030504040204"/>
                <a:cs typeface="Verdana" panose="020B0604030504040204"/>
              </a:rPr>
              <a:t> features wit</a:t>
            </a:r>
            <a:r>
              <a:rPr sz="1500" spc="-5" dirty="0">
                <a:solidFill>
                  <a:srgbClr val="626262"/>
                </a:solidFill>
                <a:latin typeface="Verdana" panose="020B0604030504040204"/>
                <a:cs typeface="Verdana" panose="020B0604030504040204"/>
              </a:rPr>
              <a:t>h </a:t>
            </a:r>
            <a:r>
              <a:rPr sz="1500" spc="-10" dirty="0">
                <a:solidFill>
                  <a:srgbClr val="626262"/>
                </a:solidFill>
                <a:latin typeface="Verdana" panose="020B0604030504040204"/>
                <a:cs typeface="Verdana" panose="020B0604030504040204"/>
              </a:rPr>
              <a:t>th</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readi</a:t>
            </a:r>
            <a:r>
              <a:rPr sz="1500" spc="-5" dirty="0">
                <a:solidFill>
                  <a:srgbClr val="626262"/>
                </a:solidFill>
                <a:latin typeface="Verdana" panose="020B0604030504040204"/>
                <a:cs typeface="Verdana" panose="020B0604030504040204"/>
              </a:rPr>
              <a:t>ng /</a:t>
            </a:r>
            <a:r>
              <a:rPr sz="1500" spc="-10" dirty="0">
                <a:solidFill>
                  <a:srgbClr val="626262"/>
                </a:solidFill>
                <a:latin typeface="Verdana" panose="020B0604030504040204"/>
                <a:cs typeface="Verdana" panose="020B0604030504040204"/>
              </a:rPr>
              <a:t> </a:t>
            </a:r>
            <a:r>
              <a:rPr sz="1500" spc="-5" dirty="0">
                <a:solidFill>
                  <a:srgbClr val="626262"/>
                </a:solidFill>
                <a:latin typeface="Verdana" panose="020B0604030504040204"/>
                <a:cs typeface="Verdana" panose="020B0604030504040204"/>
              </a:rPr>
              <a:t>sc</a:t>
            </a:r>
            <a:r>
              <a:rPr sz="1500" spc="-10" dirty="0">
                <a:solidFill>
                  <a:srgbClr val="626262"/>
                </a:solidFill>
                <a:latin typeface="Verdana" panose="020B0604030504040204"/>
                <a:cs typeface="Verdana" panose="020B0604030504040204"/>
              </a:rPr>
              <a:t>a</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ni</a:t>
            </a:r>
            <a:r>
              <a:rPr sz="1500" spc="-5" dirty="0">
                <a:solidFill>
                  <a:srgbClr val="626262"/>
                </a:solidFill>
                <a:latin typeface="Verdana" panose="020B0604030504040204"/>
                <a:cs typeface="Verdana" panose="020B0604030504040204"/>
              </a:rPr>
              <a:t>ng</a:t>
            </a:r>
            <a:r>
              <a:rPr sz="1500" spc="-10" dirty="0">
                <a:solidFill>
                  <a:srgbClr val="626262"/>
                </a:solidFill>
                <a:latin typeface="Verdana" panose="020B0604030504040204"/>
                <a:cs typeface="Verdana" panose="020B0604030504040204"/>
              </a:rPr>
              <a:t> fu</a:t>
            </a:r>
            <a:r>
              <a:rPr sz="1500" spc="-5" dirty="0">
                <a:solidFill>
                  <a:srgbClr val="626262"/>
                </a:solidFill>
                <a:latin typeface="Verdana" panose="020B0604030504040204"/>
                <a:cs typeface="Verdana" panose="020B0604030504040204"/>
              </a:rPr>
              <a:t>nc</a:t>
            </a:r>
            <a:r>
              <a:rPr sz="1500" spc="-10" dirty="0">
                <a:solidFill>
                  <a:srgbClr val="626262"/>
                </a:solidFill>
                <a:latin typeface="Verdana" panose="020B0604030504040204"/>
                <a:cs typeface="Verdana" panose="020B0604030504040204"/>
              </a:rPr>
              <a:t>tion</a:t>
            </a:r>
            <a:r>
              <a:rPr sz="1500" spc="-5" dirty="0">
                <a:solidFill>
                  <a:srgbClr val="626262"/>
                </a:solidFill>
                <a:latin typeface="Verdana" panose="020B0604030504040204"/>
                <a:cs typeface="Verdana" panose="020B0604030504040204"/>
              </a:rPr>
              <a:t>a</a:t>
            </a:r>
            <a:r>
              <a:rPr sz="1500" spc="-10" dirty="0">
                <a:solidFill>
                  <a:srgbClr val="626262"/>
                </a:solidFill>
                <a:latin typeface="Verdana" panose="020B0604030504040204"/>
                <a:cs typeface="Verdana" panose="020B0604030504040204"/>
              </a:rPr>
              <a:t>litie</a:t>
            </a:r>
            <a:r>
              <a:rPr sz="1500" spc="-5" dirty="0">
                <a:solidFill>
                  <a:srgbClr val="626262"/>
                </a:solidFill>
                <a:latin typeface="Verdana" panose="020B0604030504040204"/>
                <a:cs typeface="Verdana" panose="020B0604030504040204"/>
              </a:rPr>
              <a:t>s,</a:t>
            </a:r>
            <a:r>
              <a:rPr sz="1500"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to manag</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al</a:t>
            </a:r>
            <a:r>
              <a:rPr sz="1500" spc="-5" dirty="0">
                <a:solidFill>
                  <a:srgbClr val="626262"/>
                </a:solidFill>
                <a:latin typeface="Verdana" panose="020B0604030504040204"/>
                <a:cs typeface="Verdana" panose="020B0604030504040204"/>
              </a:rPr>
              <a:t>l</a:t>
            </a:r>
            <a:r>
              <a:rPr sz="1500" spc="-10" dirty="0">
                <a:solidFill>
                  <a:srgbClr val="626262"/>
                </a:solidFill>
                <a:latin typeface="Verdana" panose="020B0604030504040204"/>
                <a:cs typeface="Verdana" panose="020B0604030504040204"/>
              </a:rPr>
              <a:t> type</a:t>
            </a:r>
            <a:r>
              <a:rPr sz="1500" spc="-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document</a:t>
            </a:r>
            <a:r>
              <a:rPr sz="1500" spc="-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 i</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us</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a</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banks </a:t>
            </a:r>
            <a:r>
              <a:rPr sz="1500" spc="-5" dirty="0">
                <a:solidFill>
                  <a:srgbClr val="626262"/>
                </a:solidFill>
                <a:latin typeface="Verdana" panose="020B0604030504040204"/>
                <a:cs typeface="Verdana" panose="020B0604030504040204"/>
              </a:rPr>
              <a:t>branch</a:t>
            </a:r>
            <a:r>
              <a:rPr sz="1500" spc="-20" dirty="0">
                <a:solidFill>
                  <a:srgbClr val="626262"/>
                </a:solidFill>
                <a:latin typeface="Verdana" panose="020B0604030504040204"/>
                <a:cs typeface="Verdana" panose="020B0604030504040204"/>
              </a:rPr>
              <a:t>e</a:t>
            </a:r>
            <a:r>
              <a:rPr sz="1500" dirty="0">
                <a:solidFill>
                  <a:srgbClr val="626262"/>
                </a:solidFill>
                <a:latin typeface="Verdana" panose="020B0604030504040204"/>
                <a:cs typeface="Verdana" panose="020B0604030504040204"/>
              </a:rPr>
              <a:t>s</a:t>
            </a:r>
            <a:r>
              <a:rPr sz="1500" spc="-5" dirty="0">
                <a:solidFill>
                  <a:srgbClr val="626262"/>
                </a:solidFill>
                <a:latin typeface="Verdana" panose="020B0604030504040204"/>
                <a:cs typeface="Verdana" panose="020B0604030504040204"/>
              </a:rPr>
              <a:t>.</a:t>
            </a:r>
            <a:endParaRPr sz="1500">
              <a:latin typeface="Verdana" panose="020B0604030504040204"/>
              <a:cs typeface="Verdana" panose="020B0604030504040204"/>
            </a:endParaRPr>
          </a:p>
        </p:txBody>
      </p:sp>
      <p:sp>
        <p:nvSpPr>
          <p:cNvPr id="22" name="object 22"/>
          <p:cNvSpPr txBox="1"/>
          <p:nvPr/>
        </p:nvSpPr>
        <p:spPr>
          <a:xfrm>
            <a:off x="1036453" y="3274770"/>
            <a:ext cx="4845050" cy="1429385"/>
          </a:xfrm>
          <a:prstGeom prst="rect">
            <a:avLst/>
          </a:prstGeom>
        </p:spPr>
        <p:txBody>
          <a:bodyPr vert="horz" wrap="square" lIns="0" tIns="0" rIns="0" bIns="0" rtlCol="0">
            <a:spAutoFit/>
          </a:bodyPr>
          <a:lstStyle/>
          <a:p>
            <a:pPr marL="28575" marR="5080" indent="-16510">
              <a:lnSpc>
                <a:spcPct val="124000"/>
              </a:lnSpc>
            </a:pPr>
            <a:r>
              <a:rPr sz="1500" spc="-10" dirty="0">
                <a:solidFill>
                  <a:srgbClr val="626262"/>
                </a:solidFill>
                <a:latin typeface="Verdana" panose="020B0604030504040204"/>
                <a:cs typeface="Verdana" panose="020B0604030504040204"/>
              </a:rPr>
              <a:t>Th</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a:t>
            </a:r>
            <a:r>
              <a:rPr sz="1500" spc="-15" dirty="0" smtClean="0">
                <a:solidFill>
                  <a:srgbClr val="626262"/>
                </a:solidFill>
                <a:latin typeface="Verdana" panose="020B0604030504040204"/>
                <a:cs typeface="Verdana" panose="020B0604030504040204"/>
              </a:rPr>
              <a:t>MB-</a:t>
            </a:r>
            <a:r>
              <a:rPr sz="1500" spc="-5" dirty="0" smtClean="0">
                <a:solidFill>
                  <a:srgbClr val="626262"/>
                </a:solidFill>
                <a:latin typeface="Verdana" panose="020B0604030504040204"/>
                <a:cs typeface="Verdana" panose="020B0604030504040204"/>
              </a:rPr>
              <a:t>2</a:t>
            </a:r>
            <a:r>
              <a:rPr sz="1500" spc="-10" dirty="0" smtClean="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ha</a:t>
            </a:r>
            <a:r>
              <a:rPr sz="1500" spc="-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 alr</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ad</a:t>
            </a:r>
            <a:r>
              <a:rPr sz="1500" spc="-5" dirty="0">
                <a:solidFill>
                  <a:srgbClr val="626262"/>
                </a:solidFill>
                <a:latin typeface="Verdana" panose="020B0604030504040204"/>
                <a:cs typeface="Verdana" panose="020B0604030504040204"/>
              </a:rPr>
              <a:t>y</a:t>
            </a:r>
            <a:r>
              <a:rPr sz="1500" spc="-10" dirty="0">
                <a:solidFill>
                  <a:srgbClr val="626262"/>
                </a:solidFill>
                <a:latin typeface="Verdana" panose="020B0604030504040204"/>
                <a:cs typeface="Verdana" panose="020B0604030504040204"/>
              </a:rPr>
              <a:t> bee</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adopt</a:t>
            </a:r>
            <a:r>
              <a:rPr sz="1500" spc="-20" dirty="0">
                <a:solidFill>
                  <a:srgbClr val="626262"/>
                </a:solidFill>
                <a:latin typeface="Verdana" panose="020B0604030504040204"/>
                <a:cs typeface="Verdana" panose="020B0604030504040204"/>
              </a:rPr>
              <a:t>e</a:t>
            </a:r>
            <a:r>
              <a:rPr sz="1500" spc="-5" dirty="0">
                <a:solidFill>
                  <a:srgbClr val="626262"/>
                </a:solidFill>
                <a:latin typeface="Verdana" panose="020B0604030504040204"/>
                <a:cs typeface="Verdana" panose="020B0604030504040204"/>
              </a:rPr>
              <a:t>d </a:t>
            </a:r>
            <a:r>
              <a:rPr sz="1500" spc="-10" dirty="0">
                <a:solidFill>
                  <a:srgbClr val="626262"/>
                </a:solidFill>
                <a:latin typeface="Verdana" panose="020B0604030504040204"/>
                <a:cs typeface="Verdana" panose="020B0604030504040204"/>
              </a:rPr>
              <a:t>b</a:t>
            </a:r>
            <a:r>
              <a:rPr sz="1500" spc="-5" dirty="0">
                <a:solidFill>
                  <a:srgbClr val="626262"/>
                </a:solidFill>
                <a:latin typeface="Verdana" panose="020B0604030504040204"/>
                <a:cs typeface="Verdana" panose="020B0604030504040204"/>
              </a:rPr>
              <a:t>y</a:t>
            </a:r>
            <a:r>
              <a:rPr sz="1500" spc="-10" dirty="0">
                <a:solidFill>
                  <a:srgbClr val="626262"/>
                </a:solidFill>
                <a:latin typeface="Verdana" panose="020B0604030504040204"/>
                <a:cs typeface="Verdana" panose="020B0604030504040204"/>
              </a:rPr>
              <a:t> </a:t>
            </a:r>
            <a:r>
              <a:rPr sz="1500" spc="-15" dirty="0">
                <a:solidFill>
                  <a:srgbClr val="626262"/>
                </a:solidFill>
                <a:latin typeface="Verdana" panose="020B0604030504040204"/>
                <a:cs typeface="Verdana" panose="020B0604030504040204"/>
              </a:rPr>
              <a:t>maj</a:t>
            </a:r>
            <a:r>
              <a:rPr sz="1500" spc="-5" dirty="0">
                <a:solidFill>
                  <a:srgbClr val="626262"/>
                </a:solidFill>
                <a:latin typeface="Verdana" panose="020B0604030504040204"/>
                <a:cs typeface="Verdana" panose="020B0604030504040204"/>
              </a:rPr>
              <a:t>or </a:t>
            </a:r>
            <a:r>
              <a:rPr sz="1500" spc="-10" dirty="0">
                <a:solidFill>
                  <a:srgbClr val="626262"/>
                </a:solidFill>
                <a:latin typeface="Verdana" panose="020B0604030504040204"/>
                <a:cs typeface="Verdana" panose="020B0604030504040204"/>
              </a:rPr>
              <a:t>Spanis</a:t>
            </a:r>
            <a:r>
              <a:rPr sz="1500" spc="-5" dirty="0">
                <a:solidFill>
                  <a:srgbClr val="626262"/>
                </a:solidFill>
                <a:latin typeface="Verdana" panose="020B0604030504040204"/>
                <a:cs typeface="Verdana" panose="020B0604030504040204"/>
              </a:rPr>
              <a:t>h</a:t>
            </a:r>
            <a:r>
              <a:rPr sz="1500" spc="-10" dirty="0">
                <a:solidFill>
                  <a:srgbClr val="626262"/>
                </a:solidFill>
                <a:latin typeface="Verdana" panose="020B0604030504040204"/>
                <a:cs typeface="Verdana" panose="020B0604030504040204"/>
              </a:rPr>
              <a:t> bank</a:t>
            </a:r>
            <a:r>
              <a:rPr sz="1500" spc="-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 (L</a:t>
            </a:r>
            <a:r>
              <a:rPr sz="1500" spc="-5" dirty="0">
                <a:solidFill>
                  <a:srgbClr val="626262"/>
                </a:solidFill>
                <a:latin typeface="Verdana" panose="020B0604030504040204"/>
                <a:cs typeface="Verdana" panose="020B0604030504040204"/>
              </a:rPr>
              <a:t>a</a:t>
            </a:r>
            <a:r>
              <a:rPr sz="1500" spc="-10" dirty="0">
                <a:solidFill>
                  <a:srgbClr val="626262"/>
                </a:solidFill>
                <a:latin typeface="Verdana" panose="020B0604030504040204"/>
                <a:cs typeface="Verdana" panose="020B0604030504040204"/>
              </a:rPr>
              <a:t> Caixa</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Banc</a:t>
            </a:r>
            <a:r>
              <a:rPr sz="1500" spc="-5" dirty="0">
                <a:solidFill>
                  <a:srgbClr val="626262"/>
                </a:solidFill>
                <a:latin typeface="Verdana" panose="020B0604030504040204"/>
                <a:cs typeface="Verdana" panose="020B0604030504040204"/>
              </a:rPr>
              <a:t>o</a:t>
            </a:r>
            <a:r>
              <a:rPr sz="1500" spc="-10" dirty="0">
                <a:solidFill>
                  <a:srgbClr val="626262"/>
                </a:solidFill>
                <a:latin typeface="Verdana" panose="020B0604030504040204"/>
                <a:cs typeface="Verdana" panose="020B0604030504040204"/>
              </a:rPr>
              <a:t> Sabadell</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Banco Popular</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a:t>
            </a:r>
            <a:r>
              <a:rPr sz="1500" dirty="0">
                <a:solidFill>
                  <a:srgbClr val="626262"/>
                </a:solidFill>
                <a:latin typeface="Verdana" panose="020B0604030504040204"/>
                <a:cs typeface="Verdana" panose="020B0604030504040204"/>
              </a:rPr>
              <a:t>I</a:t>
            </a:r>
            <a:r>
              <a:rPr sz="1500" spc="-5" dirty="0">
                <a:solidFill>
                  <a:srgbClr val="626262"/>
                </a:solidFill>
                <a:latin typeface="Verdana" panose="020B0604030504040204"/>
                <a:cs typeface="Verdana" panose="020B0604030504040204"/>
              </a:rPr>
              <a:t>b</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rcaja</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an</a:t>
            </a:r>
            <a:r>
              <a:rPr sz="1500" spc="-5" dirty="0">
                <a:solidFill>
                  <a:srgbClr val="626262"/>
                </a:solidFill>
                <a:latin typeface="Verdana" panose="020B0604030504040204"/>
                <a:cs typeface="Verdana" panose="020B0604030504040204"/>
              </a:rPr>
              <a:t>d</a:t>
            </a:r>
            <a:r>
              <a:rPr sz="1500" spc="-10" dirty="0">
                <a:solidFill>
                  <a:srgbClr val="626262"/>
                </a:solidFill>
                <a:latin typeface="Verdana" panose="020B0604030504040204"/>
                <a:cs typeface="Verdana" panose="020B0604030504040204"/>
              </a:rPr>
              <a:t> b</a:t>
            </a:r>
            <a:r>
              <a:rPr sz="1500" spc="-5" dirty="0">
                <a:solidFill>
                  <a:srgbClr val="626262"/>
                </a:solidFill>
                <a:latin typeface="Verdana" panose="020B0604030504040204"/>
                <a:cs typeface="Verdana" panose="020B0604030504040204"/>
              </a:rPr>
              <a:t>y</a:t>
            </a:r>
            <a:r>
              <a:rPr sz="1500" spc="-15"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Banc</a:t>
            </a:r>
            <a:r>
              <a:rPr sz="1500" spc="-5" dirty="0">
                <a:solidFill>
                  <a:srgbClr val="626262"/>
                </a:solidFill>
                <a:latin typeface="Verdana" panose="020B0604030504040204"/>
                <a:cs typeface="Verdana" panose="020B0604030504040204"/>
              </a:rPr>
              <a:t>a </a:t>
            </a:r>
            <a:r>
              <a:rPr sz="1500" spc="-10" dirty="0">
                <a:solidFill>
                  <a:srgbClr val="626262"/>
                </a:solidFill>
                <a:latin typeface="Verdana" panose="020B0604030504040204"/>
                <a:cs typeface="Verdana" panose="020B0604030504040204"/>
              </a:rPr>
              <a:t>Popolar</a:t>
            </a:r>
            <a:r>
              <a:rPr sz="1500" spc="-5" dirty="0">
                <a:solidFill>
                  <a:srgbClr val="626262"/>
                </a:solidFill>
                <a:latin typeface="Verdana" panose="020B0604030504040204"/>
                <a:cs typeface="Verdana" panose="020B0604030504040204"/>
              </a:rPr>
              <a:t>e </a:t>
            </a:r>
            <a:r>
              <a:rPr sz="1500" spc="-10" dirty="0">
                <a:solidFill>
                  <a:srgbClr val="626262"/>
                </a:solidFill>
                <a:latin typeface="Verdana" panose="020B0604030504040204"/>
                <a:cs typeface="Verdana" panose="020B0604030504040204"/>
              </a:rPr>
              <a:t>Pugli</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se (</a:t>
            </a:r>
            <a:r>
              <a:rPr sz="1500" spc="-5" dirty="0">
                <a:solidFill>
                  <a:srgbClr val="626262"/>
                </a:solidFill>
                <a:latin typeface="Verdana" panose="020B0604030504040204"/>
                <a:cs typeface="Verdana" panose="020B0604030504040204"/>
              </a:rPr>
              <a:t>I</a:t>
            </a:r>
            <a:r>
              <a:rPr sz="1500" spc="-10" dirty="0">
                <a:solidFill>
                  <a:srgbClr val="626262"/>
                </a:solidFill>
                <a:latin typeface="Verdana" panose="020B0604030504040204"/>
                <a:cs typeface="Verdana" panose="020B0604030504040204"/>
              </a:rPr>
              <a:t>taly)</a:t>
            </a:r>
            <a:r>
              <a:rPr lang="en-US" sz="1500" spc="-10" dirty="0">
                <a:solidFill>
                  <a:srgbClr val="626262"/>
                </a:solidFill>
                <a:latin typeface="Verdana" panose="020B0604030504040204"/>
                <a:cs typeface="Verdana" panose="020B0604030504040204"/>
              </a:rPr>
              <a:t>, Poste Italiane, Agriculture Bank of China, etc</a:t>
            </a:r>
          </a:p>
        </p:txBody>
      </p:sp>
      <p:sp>
        <p:nvSpPr>
          <p:cNvPr id="23" name="object 23"/>
          <p:cNvSpPr/>
          <p:nvPr/>
        </p:nvSpPr>
        <p:spPr>
          <a:xfrm>
            <a:off x="978293" y="4379214"/>
            <a:ext cx="5022850" cy="2748280"/>
          </a:xfrm>
          <a:custGeom>
            <a:avLst/>
            <a:gdLst/>
            <a:ahLst/>
            <a:cxnLst/>
            <a:rect l="l" t="t" r="r" b="b"/>
            <a:pathLst>
              <a:path w="5022850" h="2748279">
                <a:moveTo>
                  <a:pt x="5022342" y="2548890"/>
                </a:moveTo>
                <a:lnTo>
                  <a:pt x="5022341" y="199643"/>
                </a:lnTo>
                <a:lnTo>
                  <a:pt x="5016509" y="151592"/>
                </a:lnTo>
                <a:lnTo>
                  <a:pt x="4999957" y="107794"/>
                </a:lnTo>
                <a:lnTo>
                  <a:pt x="4974106" y="69624"/>
                </a:lnTo>
                <a:lnTo>
                  <a:pt x="4940375" y="38453"/>
                </a:lnTo>
                <a:lnTo>
                  <a:pt x="4900183" y="15656"/>
                </a:lnTo>
                <a:lnTo>
                  <a:pt x="4854951" y="2606"/>
                </a:lnTo>
                <a:lnTo>
                  <a:pt x="4822698" y="0"/>
                </a:lnTo>
                <a:lnTo>
                  <a:pt x="199643" y="0"/>
                </a:lnTo>
                <a:lnTo>
                  <a:pt x="151592" y="5789"/>
                </a:lnTo>
                <a:lnTo>
                  <a:pt x="107794" y="22240"/>
                </a:lnTo>
                <a:lnTo>
                  <a:pt x="69624" y="47981"/>
                </a:lnTo>
                <a:lnTo>
                  <a:pt x="38453" y="81637"/>
                </a:lnTo>
                <a:lnTo>
                  <a:pt x="15656" y="121836"/>
                </a:lnTo>
                <a:lnTo>
                  <a:pt x="2606" y="167204"/>
                </a:lnTo>
                <a:lnTo>
                  <a:pt x="0" y="199644"/>
                </a:lnTo>
                <a:lnTo>
                  <a:pt x="0" y="2548890"/>
                </a:lnTo>
                <a:lnTo>
                  <a:pt x="5789" y="2596647"/>
                </a:lnTo>
                <a:lnTo>
                  <a:pt x="22240" y="2640238"/>
                </a:lnTo>
                <a:lnTo>
                  <a:pt x="47981" y="2678274"/>
                </a:lnTo>
                <a:lnTo>
                  <a:pt x="81637" y="2709367"/>
                </a:lnTo>
                <a:lnTo>
                  <a:pt x="121836" y="2732127"/>
                </a:lnTo>
                <a:lnTo>
                  <a:pt x="167204" y="2745165"/>
                </a:lnTo>
                <a:lnTo>
                  <a:pt x="199644" y="2747771"/>
                </a:lnTo>
                <a:lnTo>
                  <a:pt x="4822698" y="2747771"/>
                </a:lnTo>
                <a:lnTo>
                  <a:pt x="4870501" y="2741985"/>
                </a:lnTo>
                <a:lnTo>
                  <a:pt x="4914211" y="2725552"/>
                </a:lnTo>
                <a:lnTo>
                  <a:pt x="4952406" y="2699860"/>
                </a:lnTo>
                <a:lnTo>
                  <a:pt x="4983668" y="2666298"/>
                </a:lnTo>
                <a:lnTo>
                  <a:pt x="5006578" y="2626256"/>
                </a:lnTo>
                <a:lnTo>
                  <a:pt x="5019714" y="2581122"/>
                </a:lnTo>
                <a:lnTo>
                  <a:pt x="5022342" y="2548890"/>
                </a:lnTo>
                <a:close/>
              </a:path>
            </a:pathLst>
          </a:custGeom>
          <a:solidFill>
            <a:srgbClr val="FFFFFF"/>
          </a:solidFill>
        </p:spPr>
        <p:txBody>
          <a:bodyPr wrap="square" lIns="0" tIns="0" rIns="0" bIns="0" rtlCol="0"/>
          <a:lstStyle/>
          <a:p>
            <a:endParaRPr/>
          </a:p>
        </p:txBody>
      </p:sp>
      <p:sp>
        <p:nvSpPr>
          <p:cNvPr id="24" name="object 24"/>
          <p:cNvSpPr/>
          <p:nvPr/>
        </p:nvSpPr>
        <p:spPr>
          <a:xfrm>
            <a:off x="978293" y="4379214"/>
            <a:ext cx="5022850" cy="2748280"/>
          </a:xfrm>
          <a:custGeom>
            <a:avLst/>
            <a:gdLst/>
            <a:ahLst/>
            <a:cxnLst/>
            <a:rect l="l" t="t" r="r" b="b"/>
            <a:pathLst>
              <a:path w="5022850" h="2748279">
                <a:moveTo>
                  <a:pt x="0" y="2548890"/>
                </a:moveTo>
                <a:lnTo>
                  <a:pt x="5789" y="2596647"/>
                </a:lnTo>
                <a:lnTo>
                  <a:pt x="22240" y="2640238"/>
                </a:lnTo>
                <a:lnTo>
                  <a:pt x="47981" y="2678274"/>
                </a:lnTo>
                <a:lnTo>
                  <a:pt x="81637" y="2709367"/>
                </a:lnTo>
                <a:lnTo>
                  <a:pt x="121836" y="2732127"/>
                </a:lnTo>
                <a:lnTo>
                  <a:pt x="167204" y="2745165"/>
                </a:lnTo>
                <a:lnTo>
                  <a:pt x="199644" y="2747771"/>
                </a:lnTo>
                <a:lnTo>
                  <a:pt x="4822698" y="2747771"/>
                </a:lnTo>
                <a:lnTo>
                  <a:pt x="4870501" y="2741985"/>
                </a:lnTo>
                <a:lnTo>
                  <a:pt x="4914211" y="2725552"/>
                </a:lnTo>
                <a:lnTo>
                  <a:pt x="4952406" y="2699860"/>
                </a:lnTo>
                <a:lnTo>
                  <a:pt x="4983668" y="2666298"/>
                </a:lnTo>
                <a:lnTo>
                  <a:pt x="5006578" y="2626256"/>
                </a:lnTo>
                <a:lnTo>
                  <a:pt x="5019714" y="2581122"/>
                </a:lnTo>
                <a:lnTo>
                  <a:pt x="5022342" y="2548890"/>
                </a:lnTo>
                <a:lnTo>
                  <a:pt x="5022341" y="199643"/>
                </a:lnTo>
                <a:lnTo>
                  <a:pt x="5016509" y="151592"/>
                </a:lnTo>
                <a:lnTo>
                  <a:pt x="4999957" y="107794"/>
                </a:lnTo>
                <a:lnTo>
                  <a:pt x="4974106" y="69624"/>
                </a:lnTo>
                <a:lnTo>
                  <a:pt x="4940375" y="38453"/>
                </a:lnTo>
                <a:lnTo>
                  <a:pt x="4900183" y="15656"/>
                </a:lnTo>
                <a:lnTo>
                  <a:pt x="4854951" y="2606"/>
                </a:lnTo>
                <a:lnTo>
                  <a:pt x="4822698" y="0"/>
                </a:lnTo>
                <a:lnTo>
                  <a:pt x="199643" y="0"/>
                </a:lnTo>
                <a:lnTo>
                  <a:pt x="151592" y="5789"/>
                </a:lnTo>
                <a:lnTo>
                  <a:pt x="107794" y="22240"/>
                </a:lnTo>
                <a:lnTo>
                  <a:pt x="69624" y="47981"/>
                </a:lnTo>
                <a:lnTo>
                  <a:pt x="38453" y="81637"/>
                </a:lnTo>
                <a:lnTo>
                  <a:pt x="15656" y="121836"/>
                </a:lnTo>
                <a:lnTo>
                  <a:pt x="2606" y="167204"/>
                </a:lnTo>
                <a:lnTo>
                  <a:pt x="0" y="199644"/>
                </a:lnTo>
                <a:lnTo>
                  <a:pt x="0" y="2548890"/>
                </a:lnTo>
                <a:close/>
              </a:path>
            </a:pathLst>
          </a:custGeom>
          <a:ln w="25273">
            <a:solidFill>
              <a:srgbClr val="FF0101"/>
            </a:solidFill>
          </a:ln>
        </p:spPr>
        <p:txBody>
          <a:bodyPr wrap="square" lIns="0" tIns="0" rIns="0" bIns="0" rtlCol="0"/>
          <a:lstStyle/>
          <a:p>
            <a:endParaRPr/>
          </a:p>
        </p:txBody>
      </p:sp>
      <p:sp>
        <p:nvSpPr>
          <p:cNvPr id="25" name="object 25"/>
          <p:cNvSpPr txBox="1"/>
          <p:nvPr/>
        </p:nvSpPr>
        <p:spPr>
          <a:xfrm>
            <a:off x="1124846" y="4554384"/>
            <a:ext cx="1356360" cy="227965"/>
          </a:xfrm>
          <a:prstGeom prst="rect">
            <a:avLst/>
          </a:prstGeom>
        </p:spPr>
        <p:txBody>
          <a:bodyPr vert="horz" wrap="square" lIns="0" tIns="0" rIns="0" bIns="0" rtlCol="0">
            <a:spAutoFit/>
          </a:bodyPr>
          <a:lstStyle/>
          <a:p>
            <a:pPr marL="12700">
              <a:lnSpc>
                <a:spcPct val="100000"/>
              </a:lnSpc>
            </a:pPr>
            <a:r>
              <a:rPr sz="1600" b="1" spc="-20" dirty="0">
                <a:solidFill>
                  <a:srgbClr val="FF0000"/>
                </a:solidFill>
                <a:latin typeface="Verdana" panose="020B0604030504040204"/>
                <a:cs typeface="Verdana" panose="020B0604030504040204"/>
              </a:rPr>
              <a:t>A</a:t>
            </a:r>
            <a:r>
              <a:rPr sz="1600" b="1" spc="-5" dirty="0">
                <a:solidFill>
                  <a:srgbClr val="FF0000"/>
                </a:solidFill>
                <a:latin typeface="Verdana" panose="020B0604030504040204"/>
                <a:cs typeface="Verdana" panose="020B0604030504040204"/>
              </a:rPr>
              <a:t>d</a:t>
            </a:r>
            <a:r>
              <a:rPr sz="1600" b="1" spc="-20" dirty="0">
                <a:solidFill>
                  <a:srgbClr val="FF0000"/>
                </a:solidFill>
                <a:latin typeface="Verdana" panose="020B0604030504040204"/>
                <a:cs typeface="Verdana" panose="020B0604030504040204"/>
              </a:rPr>
              <a:t>v</a:t>
            </a:r>
            <a:r>
              <a:rPr sz="1600" b="1" dirty="0">
                <a:solidFill>
                  <a:srgbClr val="FF0000"/>
                </a:solidFill>
                <a:latin typeface="Verdana" panose="020B0604030504040204"/>
                <a:cs typeface="Verdana" panose="020B0604030504040204"/>
              </a:rPr>
              <a:t>a</a:t>
            </a:r>
            <a:r>
              <a:rPr sz="1600" b="1" spc="-15" dirty="0">
                <a:solidFill>
                  <a:srgbClr val="FF0000"/>
                </a:solidFill>
                <a:latin typeface="Verdana" panose="020B0604030504040204"/>
                <a:cs typeface="Verdana" panose="020B0604030504040204"/>
              </a:rPr>
              <a:t>nt</a:t>
            </a:r>
            <a:r>
              <a:rPr sz="1600" b="1" spc="-10" dirty="0">
                <a:solidFill>
                  <a:srgbClr val="FF0000"/>
                </a:solidFill>
                <a:latin typeface="Verdana" panose="020B0604030504040204"/>
                <a:cs typeface="Verdana" panose="020B0604030504040204"/>
              </a:rPr>
              <a:t>a</a:t>
            </a:r>
            <a:r>
              <a:rPr sz="1600" b="1" spc="-5" dirty="0">
                <a:solidFill>
                  <a:srgbClr val="FF0000"/>
                </a:solidFill>
                <a:latin typeface="Verdana" panose="020B0604030504040204"/>
                <a:cs typeface="Verdana" panose="020B0604030504040204"/>
              </a:rPr>
              <a:t>g</a:t>
            </a:r>
            <a:r>
              <a:rPr sz="1600" b="1" spc="-15" dirty="0">
                <a:solidFill>
                  <a:srgbClr val="FF0000"/>
                </a:solidFill>
                <a:latin typeface="Verdana" panose="020B0604030504040204"/>
                <a:cs typeface="Verdana" panose="020B0604030504040204"/>
              </a:rPr>
              <a:t>e</a:t>
            </a:r>
            <a:r>
              <a:rPr sz="1600" b="1" spc="-5" dirty="0">
                <a:solidFill>
                  <a:srgbClr val="FF0000"/>
                </a:solidFill>
                <a:latin typeface="Verdana" panose="020B0604030504040204"/>
                <a:cs typeface="Verdana" panose="020B0604030504040204"/>
              </a:rPr>
              <a:t>s</a:t>
            </a:r>
            <a:endParaRPr sz="1600">
              <a:latin typeface="Verdana" panose="020B0604030504040204"/>
              <a:cs typeface="Verdana" panose="020B0604030504040204"/>
            </a:endParaRPr>
          </a:p>
        </p:txBody>
      </p:sp>
      <p:sp>
        <p:nvSpPr>
          <p:cNvPr id="31" name="object 31"/>
          <p:cNvSpPr txBox="1"/>
          <p:nvPr/>
        </p:nvSpPr>
        <p:spPr>
          <a:xfrm>
            <a:off x="1124864" y="6820908"/>
            <a:ext cx="106680" cy="202565"/>
          </a:xfrm>
          <a:prstGeom prst="rect">
            <a:avLst/>
          </a:prstGeom>
        </p:spPr>
        <p:txBody>
          <a:bodyPr vert="horz" wrap="square" lIns="0" tIns="0" rIns="0" bIns="0" rtlCol="0">
            <a:spAutoFit/>
          </a:bodyPr>
          <a:lstStyle/>
          <a:p>
            <a:pPr marL="12700">
              <a:lnSpc>
                <a:spcPct val="100000"/>
              </a:lnSpc>
            </a:pPr>
            <a:r>
              <a:rPr sz="1400" spc="145" dirty="0">
                <a:solidFill>
                  <a:srgbClr val="FF0000"/>
                </a:solidFill>
                <a:latin typeface="Arial Unicode MS"/>
                <a:cs typeface="Arial Unicode MS"/>
              </a:rPr>
              <a:t>•</a:t>
            </a:r>
            <a:endParaRPr sz="1400">
              <a:latin typeface="Arial Unicode MS"/>
              <a:cs typeface="Arial Unicode MS"/>
            </a:endParaRPr>
          </a:p>
        </p:txBody>
      </p:sp>
      <p:sp>
        <p:nvSpPr>
          <p:cNvPr id="32" name="object 32"/>
          <p:cNvSpPr txBox="1"/>
          <p:nvPr/>
        </p:nvSpPr>
        <p:spPr>
          <a:xfrm>
            <a:off x="1478440" y="6817848"/>
            <a:ext cx="2866390" cy="200761"/>
          </a:xfrm>
          <a:prstGeom prst="rect">
            <a:avLst/>
          </a:prstGeom>
        </p:spPr>
        <p:txBody>
          <a:bodyPr vert="horz" wrap="square" lIns="0" tIns="0" rIns="0" bIns="0" rtlCol="0">
            <a:spAutoFit/>
          </a:bodyPr>
          <a:lstStyle/>
          <a:p>
            <a:pPr marL="12700">
              <a:lnSpc>
                <a:spcPts val="1655"/>
              </a:lnSpc>
            </a:pPr>
            <a:r>
              <a:rPr sz="1400" b="1" spc="-10" dirty="0">
                <a:solidFill>
                  <a:srgbClr val="626262"/>
                </a:solidFill>
                <a:latin typeface="Verdana" panose="020B0604030504040204"/>
                <a:cs typeface="Verdana" panose="020B0604030504040204"/>
              </a:rPr>
              <a:t>Eas</a:t>
            </a:r>
            <a:r>
              <a:rPr sz="1400" b="1" spc="-5" dirty="0">
                <a:solidFill>
                  <a:srgbClr val="626262"/>
                </a:solidFill>
                <a:latin typeface="Verdana" panose="020B0604030504040204"/>
                <a:cs typeface="Verdana" panose="020B0604030504040204"/>
              </a:rPr>
              <a:t>e</a:t>
            </a:r>
            <a:r>
              <a:rPr sz="1400" b="1" spc="-10" dirty="0">
                <a:solidFill>
                  <a:srgbClr val="626262"/>
                </a:solidFill>
                <a:latin typeface="Verdana" panose="020B0604030504040204"/>
                <a:cs typeface="Verdana" panose="020B0604030504040204"/>
              </a:rPr>
              <a:t> an</a:t>
            </a:r>
            <a:r>
              <a:rPr sz="1400" b="1" spc="-5" dirty="0">
                <a:solidFill>
                  <a:srgbClr val="626262"/>
                </a:solidFill>
                <a:latin typeface="Verdana" panose="020B0604030504040204"/>
                <a:cs typeface="Verdana" panose="020B0604030504040204"/>
              </a:rPr>
              <a:t>d</a:t>
            </a:r>
            <a:r>
              <a:rPr sz="1400" b="1" spc="-10" dirty="0">
                <a:solidFill>
                  <a:srgbClr val="626262"/>
                </a:solidFill>
                <a:latin typeface="Verdana" panose="020B0604030504040204"/>
                <a:cs typeface="Verdana" panose="020B0604030504040204"/>
              </a:rPr>
              <a:t> "familia</a:t>
            </a:r>
            <a:r>
              <a:rPr sz="1400" b="1" dirty="0">
                <a:solidFill>
                  <a:srgbClr val="626262"/>
                </a:solidFill>
                <a:latin typeface="Verdana" panose="020B0604030504040204"/>
                <a:cs typeface="Verdana" panose="020B0604030504040204"/>
              </a:rPr>
              <a:t>r</a:t>
            </a:r>
            <a:r>
              <a:rPr sz="1400" b="1" spc="-10" dirty="0">
                <a:solidFill>
                  <a:srgbClr val="626262"/>
                </a:solidFill>
                <a:latin typeface="Verdana" panose="020B0604030504040204"/>
                <a:cs typeface="Verdana" panose="020B0604030504040204"/>
              </a:rPr>
              <a:t>ity</a:t>
            </a:r>
            <a:r>
              <a:rPr sz="1400" b="1" spc="-5" dirty="0">
                <a:solidFill>
                  <a:srgbClr val="626262"/>
                </a:solidFill>
                <a:latin typeface="Verdana" panose="020B0604030504040204"/>
                <a:cs typeface="Verdana" panose="020B0604030504040204"/>
              </a:rPr>
              <a:t>"</a:t>
            </a:r>
            <a:r>
              <a:rPr sz="1400" b="1" spc="-10" dirty="0">
                <a:solidFill>
                  <a:srgbClr val="626262"/>
                </a:solidFill>
                <a:latin typeface="Verdana" panose="020B0604030504040204"/>
                <a:cs typeface="Verdana" panose="020B0604030504040204"/>
              </a:rPr>
              <a:t> o</a:t>
            </a:r>
            <a:r>
              <a:rPr sz="1400" b="1" spc="-5" dirty="0">
                <a:solidFill>
                  <a:srgbClr val="626262"/>
                </a:solidFill>
                <a:latin typeface="Verdana" panose="020B0604030504040204"/>
                <a:cs typeface="Verdana" panose="020B0604030504040204"/>
              </a:rPr>
              <a:t>f</a:t>
            </a:r>
            <a:r>
              <a:rPr sz="1400" b="1" spc="-10" dirty="0">
                <a:solidFill>
                  <a:srgbClr val="626262"/>
                </a:solidFill>
                <a:latin typeface="Verdana" panose="020B0604030504040204"/>
                <a:cs typeface="Verdana" panose="020B0604030504040204"/>
              </a:rPr>
              <a:t> </a:t>
            </a:r>
            <a:r>
              <a:rPr sz="1400" b="1" spc="-15" dirty="0" smtClean="0">
                <a:solidFill>
                  <a:srgbClr val="626262"/>
                </a:solidFill>
                <a:latin typeface="Verdana" panose="020B0604030504040204"/>
                <a:cs typeface="Verdana" panose="020B0604030504040204"/>
              </a:rPr>
              <a:t>u</a:t>
            </a:r>
            <a:r>
              <a:rPr sz="1400" b="1" spc="-20" dirty="0" smtClean="0">
                <a:solidFill>
                  <a:srgbClr val="626262"/>
                </a:solidFill>
                <a:latin typeface="Verdana" panose="020B0604030504040204"/>
                <a:cs typeface="Verdana" panose="020B0604030504040204"/>
              </a:rPr>
              <a:t>s</a:t>
            </a:r>
            <a:r>
              <a:rPr sz="1400" b="1" spc="-5" dirty="0" smtClean="0">
                <a:solidFill>
                  <a:srgbClr val="626262"/>
                </a:solidFill>
                <a:latin typeface="Verdana" panose="020B0604030504040204"/>
                <a:cs typeface="Verdana" panose="020B0604030504040204"/>
              </a:rPr>
              <a:t>e</a:t>
            </a:r>
            <a:endParaRPr sz="1400" dirty="0">
              <a:latin typeface="Verdana" panose="020B0604030504040204"/>
              <a:cs typeface="Verdana" panose="020B0604030504040204"/>
            </a:endParaRPr>
          </a:p>
        </p:txBody>
      </p:sp>
      <p:sp>
        <p:nvSpPr>
          <p:cNvPr id="26" name="object 26"/>
          <p:cNvSpPr txBox="1"/>
          <p:nvPr/>
        </p:nvSpPr>
        <p:spPr>
          <a:xfrm>
            <a:off x="1124846" y="4912090"/>
            <a:ext cx="1518285" cy="205740"/>
          </a:xfrm>
          <a:prstGeom prst="rect">
            <a:avLst/>
          </a:prstGeom>
        </p:spPr>
        <p:txBody>
          <a:bodyPr vert="horz" wrap="square" lIns="0" tIns="0" rIns="0" bIns="0" rtlCol="0">
            <a:spAutoFit/>
          </a:bodyPr>
          <a:lstStyle/>
          <a:p>
            <a:pPr marL="365760" indent="-353060">
              <a:lnSpc>
                <a:spcPct val="100000"/>
              </a:lnSpc>
              <a:buClr>
                <a:srgbClr val="FF0000"/>
              </a:buClr>
              <a:buFont typeface="Arial Unicode MS"/>
              <a:buChar char="•"/>
              <a:tabLst>
                <a:tab pos="366395" algn="l"/>
              </a:tabLst>
            </a:pPr>
            <a:r>
              <a:rPr sz="1400" b="1" spc="-15" dirty="0">
                <a:solidFill>
                  <a:srgbClr val="626262"/>
                </a:solidFill>
                <a:latin typeface="Verdana" panose="020B0604030504040204"/>
                <a:cs typeface="Verdana" panose="020B0604030504040204"/>
              </a:rPr>
              <a:t>Lo</a:t>
            </a:r>
            <a:r>
              <a:rPr sz="1400" b="1" spc="-10" dirty="0">
                <a:solidFill>
                  <a:srgbClr val="626262"/>
                </a:solidFill>
                <a:latin typeface="Verdana" panose="020B0604030504040204"/>
                <a:cs typeface="Verdana" panose="020B0604030504040204"/>
              </a:rPr>
              <a:t>w</a:t>
            </a:r>
            <a:r>
              <a:rPr sz="1400" b="1" spc="-15" dirty="0">
                <a:solidFill>
                  <a:srgbClr val="626262"/>
                </a:solidFill>
                <a:latin typeface="Verdana" panose="020B0604030504040204"/>
                <a:cs typeface="Verdana" panose="020B0604030504040204"/>
              </a:rPr>
              <a:t>e</a:t>
            </a:r>
            <a:r>
              <a:rPr sz="1400" b="1" spc="-5" dirty="0">
                <a:solidFill>
                  <a:srgbClr val="626262"/>
                </a:solidFill>
                <a:latin typeface="Verdana" panose="020B0604030504040204"/>
                <a:cs typeface="Verdana" panose="020B0604030504040204"/>
              </a:rPr>
              <a:t>r </a:t>
            </a:r>
            <a:r>
              <a:rPr sz="1400" b="1" spc="-15" dirty="0">
                <a:solidFill>
                  <a:srgbClr val="626262"/>
                </a:solidFill>
                <a:latin typeface="Verdana" panose="020B0604030504040204"/>
                <a:cs typeface="Verdana" panose="020B0604030504040204"/>
              </a:rPr>
              <a:t>TCO:</a:t>
            </a:r>
            <a:endParaRPr sz="1400">
              <a:latin typeface="Verdana" panose="020B0604030504040204"/>
              <a:cs typeface="Verdana" panose="020B0604030504040204"/>
            </a:endParaRPr>
          </a:p>
        </p:txBody>
      </p:sp>
      <p:sp>
        <p:nvSpPr>
          <p:cNvPr id="27" name="object 27"/>
          <p:cNvSpPr txBox="1"/>
          <p:nvPr/>
        </p:nvSpPr>
        <p:spPr>
          <a:xfrm>
            <a:off x="1579012" y="5242036"/>
            <a:ext cx="3204845" cy="866140"/>
          </a:xfrm>
          <a:prstGeom prst="rect">
            <a:avLst/>
          </a:prstGeom>
        </p:spPr>
        <p:txBody>
          <a:bodyPr vert="horz" wrap="square" lIns="0" tIns="0" rIns="0" bIns="0" rtlCol="0">
            <a:spAutoFit/>
          </a:bodyPr>
          <a:lstStyle/>
          <a:p>
            <a:pPr marL="367030" indent="-354330">
              <a:lnSpc>
                <a:spcPct val="100000"/>
              </a:lnSpc>
              <a:buClr>
                <a:srgbClr val="FF0000"/>
              </a:buClr>
              <a:buFont typeface="Arial Unicode MS"/>
              <a:buChar char="•"/>
              <a:tabLst>
                <a:tab pos="367030" algn="l"/>
              </a:tabLst>
            </a:pPr>
            <a:r>
              <a:rPr sz="1400" b="1" spc="-20" dirty="0">
                <a:solidFill>
                  <a:srgbClr val="626262"/>
                </a:solidFill>
                <a:latin typeface="Verdana" panose="020B0604030504040204"/>
                <a:cs typeface="Verdana" panose="020B0604030504040204"/>
              </a:rPr>
              <a:t>L</a:t>
            </a:r>
            <a:r>
              <a:rPr sz="1400" b="1" spc="-10" dirty="0">
                <a:solidFill>
                  <a:srgbClr val="626262"/>
                </a:solidFill>
                <a:latin typeface="Verdana" panose="020B0604030504040204"/>
                <a:cs typeface="Verdana" panose="020B0604030504040204"/>
              </a:rPr>
              <a:t>ow</a:t>
            </a:r>
            <a:r>
              <a:rPr sz="1400" b="1" spc="-15" dirty="0">
                <a:solidFill>
                  <a:srgbClr val="626262"/>
                </a:solidFill>
                <a:latin typeface="Verdana" panose="020B0604030504040204"/>
                <a:cs typeface="Verdana" panose="020B0604030504040204"/>
              </a:rPr>
              <a:t>e</a:t>
            </a:r>
            <a:r>
              <a:rPr sz="1400" b="1" spc="-5" dirty="0">
                <a:solidFill>
                  <a:srgbClr val="626262"/>
                </a:solidFill>
                <a:latin typeface="Verdana" panose="020B0604030504040204"/>
                <a:cs typeface="Verdana" panose="020B0604030504040204"/>
              </a:rPr>
              <a:t>r </a:t>
            </a:r>
            <a:r>
              <a:rPr sz="1400" b="1" spc="-10" dirty="0">
                <a:solidFill>
                  <a:srgbClr val="626262"/>
                </a:solidFill>
                <a:latin typeface="Verdana" panose="020B0604030504040204"/>
                <a:cs typeface="Verdana" panose="020B0604030504040204"/>
              </a:rPr>
              <a:t>tota</a:t>
            </a:r>
            <a:r>
              <a:rPr sz="1400" b="1" spc="-5" dirty="0">
                <a:solidFill>
                  <a:srgbClr val="626262"/>
                </a:solidFill>
                <a:latin typeface="Verdana" panose="020B0604030504040204"/>
                <a:cs typeface="Verdana" panose="020B0604030504040204"/>
              </a:rPr>
              <a:t>l co</a:t>
            </a:r>
            <a:r>
              <a:rPr sz="1400" b="1" spc="-10" dirty="0">
                <a:solidFill>
                  <a:srgbClr val="626262"/>
                </a:solidFill>
                <a:latin typeface="Verdana" panose="020B0604030504040204"/>
                <a:cs typeface="Verdana" panose="020B0604030504040204"/>
              </a:rPr>
              <a:t>s</a:t>
            </a:r>
            <a:r>
              <a:rPr sz="1400" b="1" spc="-5" dirty="0">
                <a:solidFill>
                  <a:srgbClr val="626262"/>
                </a:solidFill>
                <a:latin typeface="Verdana" panose="020B0604030504040204"/>
                <a:cs typeface="Verdana" panose="020B0604030504040204"/>
              </a:rPr>
              <a:t>t</a:t>
            </a:r>
            <a:r>
              <a:rPr sz="1400" b="1" spc="-10" dirty="0">
                <a:solidFill>
                  <a:srgbClr val="626262"/>
                </a:solidFill>
                <a:latin typeface="Verdana" panose="020B0604030504040204"/>
                <a:cs typeface="Verdana" panose="020B0604030504040204"/>
              </a:rPr>
              <a:t> </a:t>
            </a:r>
            <a:r>
              <a:rPr sz="1400" b="1" spc="-5" dirty="0">
                <a:solidFill>
                  <a:srgbClr val="626262"/>
                </a:solidFill>
                <a:latin typeface="Verdana" panose="020B0604030504040204"/>
                <a:cs typeface="Verdana" panose="020B0604030504040204"/>
              </a:rPr>
              <a:t>of</a:t>
            </a:r>
            <a:r>
              <a:rPr sz="1400" b="1" spc="-15" dirty="0">
                <a:solidFill>
                  <a:srgbClr val="626262"/>
                </a:solidFill>
                <a:latin typeface="Verdana" panose="020B0604030504040204"/>
                <a:cs typeface="Verdana" panose="020B0604030504040204"/>
              </a:rPr>
              <a:t> p</a:t>
            </a:r>
            <a:r>
              <a:rPr sz="1400" b="1" spc="-5" dirty="0">
                <a:solidFill>
                  <a:srgbClr val="626262"/>
                </a:solidFill>
                <a:latin typeface="Verdana" panose="020B0604030504040204"/>
                <a:cs typeface="Verdana" panose="020B0604030504040204"/>
              </a:rPr>
              <a:t>urcha</a:t>
            </a:r>
            <a:r>
              <a:rPr sz="1400" b="1" spc="-10" dirty="0">
                <a:solidFill>
                  <a:srgbClr val="626262"/>
                </a:solidFill>
                <a:latin typeface="Verdana" panose="020B0604030504040204"/>
                <a:cs typeface="Verdana" panose="020B0604030504040204"/>
              </a:rPr>
              <a:t>s</a:t>
            </a:r>
            <a:r>
              <a:rPr sz="1400" b="1" spc="-5" dirty="0">
                <a:solidFill>
                  <a:srgbClr val="626262"/>
                </a:solidFill>
                <a:latin typeface="Verdana" panose="020B0604030504040204"/>
                <a:cs typeface="Verdana" panose="020B0604030504040204"/>
              </a:rPr>
              <a:t>e</a:t>
            </a:r>
            <a:endParaRPr sz="1400">
              <a:latin typeface="Verdana" panose="020B0604030504040204"/>
              <a:cs typeface="Verdana" panose="020B0604030504040204"/>
            </a:endParaRPr>
          </a:p>
          <a:p>
            <a:pPr marL="367030" indent="-354330">
              <a:lnSpc>
                <a:spcPct val="100000"/>
              </a:lnSpc>
              <a:spcBef>
                <a:spcPts val="920"/>
              </a:spcBef>
              <a:buClr>
                <a:srgbClr val="FF0000"/>
              </a:buClr>
              <a:buFont typeface="Arial Unicode MS"/>
              <a:buChar char="•"/>
              <a:tabLst>
                <a:tab pos="367030" algn="l"/>
              </a:tabLst>
            </a:pPr>
            <a:r>
              <a:rPr sz="1400" b="1" spc="-20" dirty="0">
                <a:solidFill>
                  <a:srgbClr val="626262"/>
                </a:solidFill>
                <a:latin typeface="Verdana" panose="020B0604030504040204"/>
                <a:cs typeface="Verdana" panose="020B0604030504040204"/>
              </a:rPr>
              <a:t>L</a:t>
            </a:r>
            <a:r>
              <a:rPr sz="1400" b="1" spc="-10" dirty="0">
                <a:solidFill>
                  <a:srgbClr val="626262"/>
                </a:solidFill>
                <a:latin typeface="Verdana" panose="020B0604030504040204"/>
                <a:cs typeface="Verdana" panose="020B0604030504040204"/>
              </a:rPr>
              <a:t>ow</a:t>
            </a:r>
            <a:r>
              <a:rPr sz="1400" b="1" spc="-15" dirty="0">
                <a:solidFill>
                  <a:srgbClr val="626262"/>
                </a:solidFill>
                <a:latin typeface="Verdana" panose="020B0604030504040204"/>
                <a:cs typeface="Verdana" panose="020B0604030504040204"/>
              </a:rPr>
              <a:t>e</a:t>
            </a:r>
            <a:r>
              <a:rPr sz="1400" b="1" spc="-5" dirty="0">
                <a:solidFill>
                  <a:srgbClr val="626262"/>
                </a:solidFill>
                <a:latin typeface="Verdana" panose="020B0604030504040204"/>
                <a:cs typeface="Verdana" panose="020B0604030504040204"/>
              </a:rPr>
              <a:t>r co</a:t>
            </a:r>
            <a:r>
              <a:rPr sz="1400" b="1" spc="-20" dirty="0">
                <a:solidFill>
                  <a:srgbClr val="626262"/>
                </a:solidFill>
                <a:latin typeface="Verdana" panose="020B0604030504040204"/>
                <a:cs typeface="Verdana" panose="020B0604030504040204"/>
              </a:rPr>
              <a:t>s</a:t>
            </a:r>
            <a:r>
              <a:rPr sz="1400" b="1" spc="-5" dirty="0">
                <a:solidFill>
                  <a:srgbClr val="626262"/>
                </a:solidFill>
                <a:latin typeface="Verdana" panose="020B0604030504040204"/>
                <a:cs typeface="Verdana" panose="020B0604030504040204"/>
              </a:rPr>
              <a:t>t of</a:t>
            </a:r>
            <a:r>
              <a:rPr sz="1400" b="1" spc="-15" dirty="0">
                <a:solidFill>
                  <a:srgbClr val="626262"/>
                </a:solidFill>
                <a:latin typeface="Verdana" panose="020B0604030504040204"/>
                <a:cs typeface="Verdana" panose="020B0604030504040204"/>
              </a:rPr>
              <a:t> </a:t>
            </a:r>
            <a:r>
              <a:rPr sz="1400" b="1" spc="-10" dirty="0">
                <a:solidFill>
                  <a:srgbClr val="626262"/>
                </a:solidFill>
                <a:latin typeface="Verdana" panose="020B0604030504040204"/>
                <a:cs typeface="Verdana" panose="020B0604030504040204"/>
              </a:rPr>
              <a:t>se</a:t>
            </a:r>
            <a:r>
              <a:rPr sz="1400" b="1" spc="-5" dirty="0">
                <a:solidFill>
                  <a:srgbClr val="626262"/>
                </a:solidFill>
                <a:latin typeface="Verdana" panose="020B0604030504040204"/>
                <a:cs typeface="Verdana" panose="020B0604030504040204"/>
              </a:rPr>
              <a:t>rv</a:t>
            </a:r>
            <a:r>
              <a:rPr sz="1400" b="1" spc="-15" dirty="0">
                <a:solidFill>
                  <a:srgbClr val="626262"/>
                </a:solidFill>
                <a:latin typeface="Verdana" panose="020B0604030504040204"/>
                <a:cs typeface="Verdana" panose="020B0604030504040204"/>
              </a:rPr>
              <a:t>i</a:t>
            </a:r>
            <a:r>
              <a:rPr sz="1400" b="1" spc="-5" dirty="0">
                <a:solidFill>
                  <a:srgbClr val="626262"/>
                </a:solidFill>
                <a:latin typeface="Verdana" panose="020B0604030504040204"/>
                <a:cs typeface="Verdana" panose="020B0604030504040204"/>
              </a:rPr>
              <a:t>ce</a:t>
            </a:r>
            <a:endParaRPr sz="1400">
              <a:latin typeface="Verdana" panose="020B0604030504040204"/>
              <a:cs typeface="Verdana" panose="020B0604030504040204"/>
            </a:endParaRPr>
          </a:p>
          <a:p>
            <a:pPr marL="367030" indent="-354330">
              <a:lnSpc>
                <a:spcPct val="100000"/>
              </a:lnSpc>
              <a:spcBef>
                <a:spcPts val="915"/>
              </a:spcBef>
              <a:buClr>
                <a:srgbClr val="FF0000"/>
              </a:buClr>
              <a:buFont typeface="Arial Unicode MS"/>
              <a:buChar char="•"/>
              <a:tabLst>
                <a:tab pos="367030" algn="l"/>
              </a:tabLst>
            </a:pPr>
            <a:r>
              <a:rPr sz="1400" b="1" spc="-20" dirty="0">
                <a:solidFill>
                  <a:srgbClr val="626262"/>
                </a:solidFill>
                <a:latin typeface="Verdana" panose="020B0604030504040204"/>
                <a:cs typeface="Verdana" panose="020B0604030504040204"/>
              </a:rPr>
              <a:t>L</a:t>
            </a:r>
            <a:r>
              <a:rPr sz="1400" b="1" spc="-10" dirty="0">
                <a:solidFill>
                  <a:srgbClr val="626262"/>
                </a:solidFill>
                <a:latin typeface="Verdana" panose="020B0604030504040204"/>
                <a:cs typeface="Verdana" panose="020B0604030504040204"/>
              </a:rPr>
              <a:t>ow</a:t>
            </a:r>
            <a:r>
              <a:rPr sz="1400" b="1" spc="-15" dirty="0">
                <a:solidFill>
                  <a:srgbClr val="626262"/>
                </a:solidFill>
                <a:latin typeface="Verdana" panose="020B0604030504040204"/>
                <a:cs typeface="Verdana" panose="020B0604030504040204"/>
              </a:rPr>
              <a:t>e</a:t>
            </a:r>
            <a:r>
              <a:rPr sz="1400" b="1" spc="-5" dirty="0">
                <a:solidFill>
                  <a:srgbClr val="626262"/>
                </a:solidFill>
                <a:latin typeface="Verdana" panose="020B0604030504040204"/>
                <a:cs typeface="Verdana" panose="020B0604030504040204"/>
              </a:rPr>
              <a:t>r </a:t>
            </a:r>
            <a:r>
              <a:rPr sz="1400" b="1" spc="-15" dirty="0">
                <a:solidFill>
                  <a:srgbClr val="626262"/>
                </a:solidFill>
                <a:latin typeface="Verdana" panose="020B0604030504040204"/>
                <a:cs typeface="Verdana" panose="020B0604030504040204"/>
              </a:rPr>
              <a:t>p</a:t>
            </a:r>
            <a:r>
              <a:rPr sz="1400" b="1" spc="-10" dirty="0">
                <a:solidFill>
                  <a:srgbClr val="626262"/>
                </a:solidFill>
                <a:latin typeface="Verdana" panose="020B0604030504040204"/>
                <a:cs typeface="Verdana" panose="020B0604030504040204"/>
              </a:rPr>
              <a:t>ow</a:t>
            </a:r>
            <a:r>
              <a:rPr sz="1400" b="1" spc="-15" dirty="0">
                <a:solidFill>
                  <a:srgbClr val="626262"/>
                </a:solidFill>
                <a:latin typeface="Verdana" panose="020B0604030504040204"/>
                <a:cs typeface="Verdana" panose="020B0604030504040204"/>
              </a:rPr>
              <a:t>e</a:t>
            </a:r>
            <a:r>
              <a:rPr sz="1400" b="1" spc="-5" dirty="0">
                <a:solidFill>
                  <a:srgbClr val="626262"/>
                </a:solidFill>
                <a:latin typeface="Verdana" panose="020B0604030504040204"/>
                <a:cs typeface="Verdana" panose="020B0604030504040204"/>
              </a:rPr>
              <a:t>r </a:t>
            </a:r>
            <a:r>
              <a:rPr sz="1400" b="1" spc="-10" dirty="0">
                <a:solidFill>
                  <a:srgbClr val="626262"/>
                </a:solidFill>
                <a:latin typeface="Verdana" panose="020B0604030504040204"/>
                <a:cs typeface="Verdana" panose="020B0604030504040204"/>
              </a:rPr>
              <a:t>c</a:t>
            </a:r>
            <a:r>
              <a:rPr sz="1400" b="1" spc="-5" dirty="0">
                <a:solidFill>
                  <a:srgbClr val="626262"/>
                </a:solidFill>
                <a:latin typeface="Verdana" panose="020B0604030504040204"/>
                <a:cs typeface="Verdana" panose="020B0604030504040204"/>
              </a:rPr>
              <a:t>on</a:t>
            </a:r>
            <a:r>
              <a:rPr sz="1400" b="1" spc="-10" dirty="0">
                <a:solidFill>
                  <a:srgbClr val="626262"/>
                </a:solidFill>
                <a:latin typeface="Verdana" panose="020B0604030504040204"/>
                <a:cs typeface="Verdana" panose="020B0604030504040204"/>
              </a:rPr>
              <a:t>sumpt</a:t>
            </a:r>
            <a:r>
              <a:rPr sz="1400" b="1" spc="-5" dirty="0">
                <a:solidFill>
                  <a:srgbClr val="626262"/>
                </a:solidFill>
                <a:latin typeface="Verdana" panose="020B0604030504040204"/>
                <a:cs typeface="Verdana" panose="020B0604030504040204"/>
              </a:rPr>
              <a:t>ion</a:t>
            </a:r>
            <a:endParaRPr sz="1400">
              <a:latin typeface="Verdana" panose="020B0604030504040204"/>
              <a:cs typeface="Verdana" panose="020B0604030504040204"/>
            </a:endParaRPr>
          </a:p>
        </p:txBody>
      </p:sp>
      <p:sp>
        <p:nvSpPr>
          <p:cNvPr id="28" name="object 28"/>
          <p:cNvSpPr txBox="1"/>
          <p:nvPr/>
        </p:nvSpPr>
        <p:spPr>
          <a:xfrm>
            <a:off x="1124864" y="6233395"/>
            <a:ext cx="4277360" cy="457200"/>
          </a:xfrm>
          <a:prstGeom prst="rect">
            <a:avLst/>
          </a:prstGeom>
        </p:spPr>
        <p:txBody>
          <a:bodyPr vert="horz" wrap="square" lIns="0" tIns="0" rIns="0" bIns="0" rtlCol="0">
            <a:spAutoFit/>
          </a:bodyPr>
          <a:lstStyle/>
          <a:p>
            <a:pPr marL="365760" marR="5080" indent="-353060">
              <a:lnSpc>
                <a:spcPct val="119000"/>
              </a:lnSpc>
              <a:buClr>
                <a:srgbClr val="FF0000"/>
              </a:buClr>
              <a:buFont typeface="Arial Unicode MS"/>
              <a:buChar char="•"/>
              <a:tabLst>
                <a:tab pos="366395" algn="l"/>
              </a:tabLst>
            </a:pPr>
            <a:r>
              <a:rPr sz="1400" b="1" spc="-10" dirty="0">
                <a:solidFill>
                  <a:srgbClr val="626262"/>
                </a:solidFill>
                <a:latin typeface="Verdana" panose="020B0604030504040204"/>
                <a:cs typeface="Verdana" panose="020B0604030504040204"/>
              </a:rPr>
              <a:t>Re</a:t>
            </a:r>
            <a:r>
              <a:rPr sz="1400" b="1" spc="-15" dirty="0">
                <a:solidFill>
                  <a:srgbClr val="626262"/>
                </a:solidFill>
                <a:latin typeface="Verdana" panose="020B0604030504040204"/>
                <a:cs typeface="Verdana" panose="020B0604030504040204"/>
              </a:rPr>
              <a:t>d</a:t>
            </a:r>
            <a:r>
              <a:rPr sz="1400" b="1" spc="-5" dirty="0">
                <a:solidFill>
                  <a:srgbClr val="626262"/>
                </a:solidFill>
                <a:latin typeface="Verdana" panose="020B0604030504040204"/>
                <a:cs typeface="Verdana" panose="020B0604030504040204"/>
              </a:rPr>
              <a:t>uc</a:t>
            </a:r>
            <a:r>
              <a:rPr sz="1400" b="1" spc="-15" dirty="0">
                <a:solidFill>
                  <a:srgbClr val="626262"/>
                </a:solidFill>
                <a:latin typeface="Verdana" panose="020B0604030504040204"/>
                <a:cs typeface="Verdana" panose="020B0604030504040204"/>
              </a:rPr>
              <a:t>e</a:t>
            </a:r>
            <a:r>
              <a:rPr sz="1400" b="1" spc="-5" dirty="0">
                <a:solidFill>
                  <a:srgbClr val="626262"/>
                </a:solidFill>
                <a:latin typeface="Verdana" panose="020B0604030504040204"/>
                <a:cs typeface="Verdana" panose="020B0604030504040204"/>
              </a:rPr>
              <a:t>d</a:t>
            </a:r>
            <a:r>
              <a:rPr sz="1400" b="1" spc="-10" dirty="0">
                <a:solidFill>
                  <a:srgbClr val="626262"/>
                </a:solidFill>
                <a:latin typeface="Verdana" panose="020B0604030504040204"/>
                <a:cs typeface="Verdana" panose="020B0604030504040204"/>
              </a:rPr>
              <a:t> </a:t>
            </a:r>
            <a:r>
              <a:rPr sz="1400" b="1" spc="-20" dirty="0">
                <a:solidFill>
                  <a:srgbClr val="626262"/>
                </a:solidFill>
                <a:latin typeface="Verdana" panose="020B0604030504040204"/>
                <a:cs typeface="Verdana" panose="020B0604030504040204"/>
              </a:rPr>
              <a:t>s</a:t>
            </a:r>
            <a:r>
              <a:rPr sz="1400" b="1" spc="-10" dirty="0">
                <a:solidFill>
                  <a:srgbClr val="626262"/>
                </a:solidFill>
                <a:latin typeface="Verdana" panose="020B0604030504040204"/>
                <a:cs typeface="Verdana" panose="020B0604030504040204"/>
              </a:rPr>
              <a:t>p</a:t>
            </a:r>
            <a:r>
              <a:rPr sz="1400" b="1" spc="-5" dirty="0">
                <a:solidFill>
                  <a:srgbClr val="626262"/>
                </a:solidFill>
                <a:latin typeface="Verdana" panose="020B0604030504040204"/>
                <a:cs typeface="Verdana" panose="020B0604030504040204"/>
              </a:rPr>
              <a:t>ace</a:t>
            </a:r>
            <a:r>
              <a:rPr sz="1400" b="1" spc="-15" dirty="0">
                <a:solidFill>
                  <a:srgbClr val="626262"/>
                </a:solidFill>
                <a:latin typeface="Verdana" panose="020B0604030504040204"/>
                <a:cs typeface="Verdana" panose="020B0604030504040204"/>
              </a:rPr>
              <a:t> </a:t>
            </a:r>
            <a:r>
              <a:rPr sz="1400" b="1" spc="-5" dirty="0">
                <a:solidFill>
                  <a:srgbClr val="626262"/>
                </a:solidFill>
                <a:latin typeface="Verdana" panose="020B0604030504040204"/>
                <a:cs typeface="Verdana" panose="020B0604030504040204"/>
              </a:rPr>
              <a:t>r</a:t>
            </a:r>
            <a:r>
              <a:rPr sz="1400" b="1" spc="-15" dirty="0">
                <a:solidFill>
                  <a:srgbClr val="626262"/>
                </a:solidFill>
                <a:latin typeface="Verdana" panose="020B0604030504040204"/>
                <a:cs typeface="Verdana" panose="020B0604030504040204"/>
              </a:rPr>
              <a:t>e</a:t>
            </a:r>
            <a:r>
              <a:rPr sz="1400" b="1" spc="-5" dirty="0">
                <a:solidFill>
                  <a:srgbClr val="626262"/>
                </a:solidFill>
                <a:latin typeface="Verdana" panose="020B0604030504040204"/>
                <a:cs typeface="Verdana" panose="020B0604030504040204"/>
              </a:rPr>
              <a:t>quir</a:t>
            </a:r>
            <a:r>
              <a:rPr sz="1400" b="1" spc="-15" dirty="0">
                <a:solidFill>
                  <a:srgbClr val="626262"/>
                </a:solidFill>
                <a:latin typeface="Verdana" panose="020B0604030504040204"/>
                <a:cs typeface="Verdana" panose="020B0604030504040204"/>
              </a:rPr>
              <a:t>e</a:t>
            </a:r>
            <a:r>
              <a:rPr sz="1400" b="1" spc="-10" dirty="0">
                <a:solidFill>
                  <a:srgbClr val="626262"/>
                </a:solidFill>
                <a:latin typeface="Verdana" panose="020B0604030504040204"/>
                <a:cs typeface="Verdana" panose="020B0604030504040204"/>
              </a:rPr>
              <a:t>ment</a:t>
            </a:r>
            <a:r>
              <a:rPr sz="1400" b="1" spc="-20" dirty="0">
                <a:solidFill>
                  <a:srgbClr val="626262"/>
                </a:solidFill>
                <a:latin typeface="Verdana" panose="020B0604030504040204"/>
                <a:cs typeface="Verdana" panose="020B0604030504040204"/>
              </a:rPr>
              <a:t>s</a:t>
            </a:r>
            <a:r>
              <a:rPr sz="1400" b="1" spc="-5" dirty="0">
                <a:solidFill>
                  <a:srgbClr val="626262"/>
                </a:solidFill>
                <a:latin typeface="Verdana" panose="020B0604030504040204"/>
                <a:cs typeface="Verdana" panose="020B0604030504040204"/>
              </a:rPr>
              <a:t>:</a:t>
            </a:r>
            <a:r>
              <a:rPr sz="1400" b="1" spc="-10" dirty="0">
                <a:solidFill>
                  <a:srgbClr val="626262"/>
                </a:solidFill>
                <a:latin typeface="Verdana" panose="020B0604030504040204"/>
                <a:cs typeface="Verdana" panose="020B0604030504040204"/>
              </a:rPr>
              <a:t> </a:t>
            </a:r>
            <a:r>
              <a:rPr sz="1400" b="1" spc="-5" dirty="0">
                <a:solidFill>
                  <a:srgbClr val="626262"/>
                </a:solidFill>
                <a:latin typeface="Verdana" panose="020B0604030504040204"/>
                <a:cs typeface="Verdana" panose="020B0604030504040204"/>
              </a:rPr>
              <a:t>the</a:t>
            </a:r>
            <a:r>
              <a:rPr sz="1400" b="1" spc="-10" dirty="0">
                <a:solidFill>
                  <a:srgbClr val="626262"/>
                </a:solidFill>
                <a:latin typeface="Verdana" panose="020B0604030504040204"/>
                <a:cs typeface="Verdana" panose="020B0604030504040204"/>
              </a:rPr>
              <a:t> M</a:t>
            </a:r>
            <a:r>
              <a:rPr sz="1400" b="1" spc="-15" dirty="0">
                <a:solidFill>
                  <a:srgbClr val="626262"/>
                </a:solidFill>
                <a:latin typeface="Verdana" panose="020B0604030504040204"/>
                <a:cs typeface="Verdana" panose="020B0604030504040204"/>
              </a:rPr>
              <a:t>B</a:t>
            </a:r>
            <a:r>
              <a:rPr sz="1400" b="1" spc="-5" dirty="0">
                <a:solidFill>
                  <a:srgbClr val="626262"/>
                </a:solidFill>
                <a:latin typeface="Verdana" panose="020B0604030504040204"/>
                <a:cs typeface="Verdana" panose="020B0604030504040204"/>
              </a:rPr>
              <a:t>-2 </a:t>
            </a:r>
            <a:r>
              <a:rPr sz="1400" b="1" spc="-10" dirty="0">
                <a:solidFill>
                  <a:srgbClr val="626262"/>
                </a:solidFill>
                <a:latin typeface="Verdana" panose="020B0604030504040204"/>
                <a:cs typeface="Verdana" panose="020B0604030504040204"/>
              </a:rPr>
              <a:t>maintain</a:t>
            </a:r>
            <a:r>
              <a:rPr sz="1400" b="1" spc="-5" dirty="0">
                <a:solidFill>
                  <a:srgbClr val="626262"/>
                </a:solidFill>
                <a:latin typeface="Verdana" panose="020B0604030504040204"/>
                <a:cs typeface="Verdana" panose="020B0604030504040204"/>
              </a:rPr>
              <a:t>s</a:t>
            </a:r>
            <a:r>
              <a:rPr sz="1400" b="1" spc="-10" dirty="0">
                <a:solidFill>
                  <a:srgbClr val="626262"/>
                </a:solidFill>
                <a:latin typeface="Verdana" panose="020B0604030504040204"/>
                <a:cs typeface="Verdana" panose="020B0604030504040204"/>
              </a:rPr>
              <a:t> exactl</a:t>
            </a:r>
            <a:r>
              <a:rPr sz="1400" b="1" spc="-5" dirty="0">
                <a:solidFill>
                  <a:srgbClr val="626262"/>
                </a:solidFill>
                <a:latin typeface="Verdana" panose="020B0604030504040204"/>
                <a:cs typeface="Verdana" panose="020B0604030504040204"/>
              </a:rPr>
              <a:t>y</a:t>
            </a:r>
            <a:r>
              <a:rPr sz="1400" b="1" spc="-10" dirty="0">
                <a:solidFill>
                  <a:srgbClr val="626262"/>
                </a:solidFill>
                <a:latin typeface="Verdana" panose="020B0604030504040204"/>
                <a:cs typeface="Verdana" panose="020B0604030504040204"/>
              </a:rPr>
              <a:t> t</a:t>
            </a:r>
            <a:r>
              <a:rPr sz="1400" b="1" spc="-5" dirty="0">
                <a:solidFill>
                  <a:srgbClr val="626262"/>
                </a:solidFill>
                <a:latin typeface="Verdana" panose="020B0604030504040204"/>
                <a:cs typeface="Verdana" panose="020B0604030504040204"/>
              </a:rPr>
              <a:t>he</a:t>
            </a:r>
            <a:r>
              <a:rPr sz="1400" b="1" spc="-10" dirty="0">
                <a:solidFill>
                  <a:srgbClr val="626262"/>
                </a:solidFill>
                <a:latin typeface="Verdana" panose="020B0604030504040204"/>
                <a:cs typeface="Verdana" panose="020B0604030504040204"/>
              </a:rPr>
              <a:t> </a:t>
            </a:r>
            <a:r>
              <a:rPr sz="1400" b="1" spc="-15" dirty="0">
                <a:solidFill>
                  <a:srgbClr val="626262"/>
                </a:solidFill>
                <a:latin typeface="Verdana" panose="020B0604030504040204"/>
                <a:cs typeface="Verdana" panose="020B0604030504040204"/>
              </a:rPr>
              <a:t>PR</a:t>
            </a:r>
            <a:r>
              <a:rPr sz="1400" b="1" spc="-10" dirty="0">
                <a:solidFill>
                  <a:srgbClr val="626262"/>
                </a:solidFill>
                <a:latin typeface="Verdana" panose="020B0604030504040204"/>
                <a:cs typeface="Verdana" panose="020B0604030504040204"/>
              </a:rPr>
              <a:t>2</a:t>
            </a:r>
            <a:r>
              <a:rPr sz="1400" b="1" dirty="0">
                <a:solidFill>
                  <a:srgbClr val="626262"/>
                </a:solidFill>
                <a:latin typeface="Verdana" panose="020B0604030504040204"/>
                <a:cs typeface="Verdana" panose="020B0604030504040204"/>
              </a:rPr>
              <a:t> </a:t>
            </a:r>
            <a:r>
              <a:rPr sz="1400" b="1" spc="-10" dirty="0">
                <a:solidFill>
                  <a:srgbClr val="626262"/>
                </a:solidFill>
                <a:latin typeface="Verdana" panose="020B0604030504040204"/>
                <a:cs typeface="Verdana" panose="020B0604030504040204"/>
              </a:rPr>
              <a:t>di</a:t>
            </a:r>
            <a:r>
              <a:rPr sz="1400" b="1" spc="-5" dirty="0">
                <a:solidFill>
                  <a:srgbClr val="626262"/>
                </a:solidFill>
                <a:latin typeface="Verdana" panose="020B0604030504040204"/>
                <a:cs typeface="Verdana" panose="020B0604030504040204"/>
              </a:rPr>
              <a:t>m</a:t>
            </a:r>
            <a:r>
              <a:rPr sz="1400" b="1" spc="-15" dirty="0">
                <a:solidFill>
                  <a:srgbClr val="626262"/>
                </a:solidFill>
                <a:latin typeface="Verdana" panose="020B0604030504040204"/>
                <a:cs typeface="Verdana" panose="020B0604030504040204"/>
              </a:rPr>
              <a:t>e</a:t>
            </a:r>
            <a:r>
              <a:rPr sz="1400" b="1" spc="-10" dirty="0">
                <a:solidFill>
                  <a:srgbClr val="626262"/>
                </a:solidFill>
                <a:latin typeface="Verdana" panose="020B0604030504040204"/>
                <a:cs typeface="Verdana" panose="020B0604030504040204"/>
              </a:rPr>
              <a:t>nsio</a:t>
            </a:r>
            <a:r>
              <a:rPr sz="1400" b="1" spc="-5" dirty="0">
                <a:solidFill>
                  <a:srgbClr val="626262"/>
                </a:solidFill>
                <a:latin typeface="Verdana" panose="020B0604030504040204"/>
                <a:cs typeface="Verdana" panose="020B0604030504040204"/>
              </a:rPr>
              <a:t>ns</a:t>
            </a:r>
            <a:endParaRPr sz="1400">
              <a:latin typeface="Verdana" panose="020B0604030504040204"/>
              <a:cs typeface="Verdana" panose="020B0604030504040204"/>
            </a:endParaRPr>
          </a:p>
        </p:txBody>
      </p:sp>
      <p:sp>
        <p:nvSpPr>
          <p:cNvPr id="29" name="object 29"/>
          <p:cNvSpPr txBox="1">
            <a:spLocks noGrp="1"/>
          </p:cNvSpPr>
          <p:nvPr>
            <p:ph type="title"/>
          </p:nvPr>
        </p:nvSpPr>
        <p:spPr>
          <a:prstGeom prst="rect">
            <a:avLst/>
          </a:prstGeom>
        </p:spPr>
        <p:txBody>
          <a:bodyPr vert="horz" wrap="square" lIns="0" tIns="334189" rIns="0" bIns="0" rtlCol="0">
            <a:spAutoFit/>
          </a:bodyPr>
          <a:lstStyle/>
          <a:p>
            <a:pPr marL="196850">
              <a:lnSpc>
                <a:spcPct val="100000"/>
              </a:lnSpc>
            </a:pPr>
            <a:r>
              <a:rPr spc="30" dirty="0">
                <a:solidFill>
                  <a:srgbClr val="494949"/>
                </a:solidFill>
              </a:rPr>
              <a:t>MB</a:t>
            </a:r>
            <a:r>
              <a:rPr spc="10" dirty="0">
                <a:solidFill>
                  <a:srgbClr val="494949"/>
                </a:solidFill>
              </a:rPr>
              <a:t> </a:t>
            </a:r>
            <a:r>
              <a:rPr spc="25" dirty="0">
                <a:solidFill>
                  <a:srgbClr val="494949"/>
                </a:solidFill>
              </a:rPr>
              <a:t>–</a:t>
            </a:r>
            <a:r>
              <a:rPr spc="15" dirty="0">
                <a:solidFill>
                  <a:srgbClr val="494949"/>
                </a:solidFill>
              </a:rPr>
              <a:t> </a:t>
            </a:r>
            <a:r>
              <a:rPr spc="25" dirty="0">
                <a:solidFill>
                  <a:srgbClr val="494949"/>
                </a:solidFill>
              </a:rPr>
              <a:t>2</a:t>
            </a:r>
            <a:r>
              <a:rPr spc="15" dirty="0">
                <a:solidFill>
                  <a:srgbClr val="494949"/>
                </a:solidFill>
              </a:rPr>
              <a:t> </a:t>
            </a:r>
            <a:r>
              <a:rPr spc="25" dirty="0">
                <a:solidFill>
                  <a:srgbClr val="494949"/>
                </a:solidFill>
              </a:rPr>
              <a:t>Today</a:t>
            </a:r>
          </a:p>
        </p:txBody>
      </p:sp>
      <p:sp>
        <p:nvSpPr>
          <p:cNvPr id="30" name="object 30"/>
          <p:cNvSpPr txBox="1"/>
          <p:nvPr/>
        </p:nvSpPr>
        <p:spPr>
          <a:xfrm>
            <a:off x="7360291" y="1666403"/>
            <a:ext cx="1579880" cy="227965"/>
          </a:xfrm>
          <a:prstGeom prst="rect">
            <a:avLst/>
          </a:prstGeom>
        </p:spPr>
        <p:txBody>
          <a:bodyPr vert="horz" wrap="square" lIns="0" tIns="0" rIns="0" bIns="0" rtlCol="0">
            <a:spAutoFit/>
          </a:bodyPr>
          <a:lstStyle/>
          <a:p>
            <a:pPr marL="12700">
              <a:lnSpc>
                <a:spcPct val="100000"/>
              </a:lnSpc>
            </a:pPr>
            <a:r>
              <a:rPr sz="1600" b="1" spc="-20" dirty="0">
                <a:solidFill>
                  <a:srgbClr val="FF0000"/>
                </a:solidFill>
                <a:latin typeface="Verdana" panose="020B0604030504040204"/>
                <a:cs typeface="Verdana" panose="020B0604030504040204"/>
              </a:rPr>
              <a:t>M</a:t>
            </a:r>
            <a:r>
              <a:rPr sz="1600" b="1" spc="-5" dirty="0">
                <a:solidFill>
                  <a:srgbClr val="FF0000"/>
                </a:solidFill>
                <a:latin typeface="Verdana" panose="020B0604030504040204"/>
                <a:cs typeface="Verdana" panose="020B0604030504040204"/>
              </a:rPr>
              <a:t>ain f</a:t>
            </a:r>
            <a:r>
              <a:rPr sz="1600" b="1" spc="-20" dirty="0">
                <a:solidFill>
                  <a:srgbClr val="FF0000"/>
                </a:solidFill>
                <a:latin typeface="Verdana" panose="020B0604030504040204"/>
                <a:cs typeface="Verdana" panose="020B0604030504040204"/>
              </a:rPr>
              <a:t>e</a:t>
            </a:r>
            <a:r>
              <a:rPr sz="1600" b="1" dirty="0">
                <a:solidFill>
                  <a:srgbClr val="FF0000"/>
                </a:solidFill>
                <a:latin typeface="Verdana" panose="020B0604030504040204"/>
                <a:cs typeface="Verdana" panose="020B0604030504040204"/>
              </a:rPr>
              <a:t>a</a:t>
            </a:r>
            <a:r>
              <a:rPr sz="1600" b="1" spc="-10" dirty="0">
                <a:solidFill>
                  <a:srgbClr val="FF0000"/>
                </a:solidFill>
                <a:latin typeface="Verdana" panose="020B0604030504040204"/>
                <a:cs typeface="Verdana" panose="020B0604030504040204"/>
              </a:rPr>
              <a:t>tures</a:t>
            </a:r>
            <a:endParaRPr sz="1600">
              <a:latin typeface="Verdana" panose="020B0604030504040204"/>
              <a:cs typeface="Verdana" panose="020B0604030504040204"/>
            </a:endParaRPr>
          </a:p>
        </p:txBody>
      </p:sp>
      <p:sp>
        <p:nvSpPr>
          <p:cNvPr id="33" name="object 19"/>
          <p:cNvSpPr txBox="1"/>
          <p:nvPr/>
        </p:nvSpPr>
        <p:spPr>
          <a:xfrm>
            <a:off x="6343535" y="6729984"/>
            <a:ext cx="3501390" cy="369332"/>
          </a:xfrm>
          <a:prstGeom prst="rect">
            <a:avLst/>
          </a:prstGeom>
          <a:solidFill>
            <a:srgbClr val="FF0101"/>
          </a:solidFill>
        </p:spPr>
        <p:txBody>
          <a:bodyPr vert="horz" wrap="square" lIns="0" tIns="0" rIns="0" bIns="0" rtlCol="0">
            <a:spAutoFit/>
          </a:bodyPr>
          <a:lstStyle/>
          <a:p>
            <a:pPr marL="553720">
              <a:lnSpc>
                <a:spcPct val="100000"/>
              </a:lnSpc>
            </a:pPr>
            <a:r>
              <a:rPr lang="en-US" sz="1200" b="1" spc="-5" dirty="0" smtClean="0">
                <a:solidFill>
                  <a:srgbClr val="FFFFFF"/>
                </a:solidFill>
                <a:latin typeface="Verdana" panose="020B0604030504040204"/>
                <a:cs typeface="Verdana" panose="020B0604030504040204"/>
              </a:rPr>
              <a:t>UV light</a:t>
            </a:r>
            <a:r>
              <a:rPr lang="zh-CN" altLang="en-US" sz="1200" b="1" spc="-5" dirty="0" smtClean="0">
                <a:solidFill>
                  <a:srgbClr val="FFFFFF"/>
                </a:solidFill>
                <a:latin typeface="Verdana" panose="020B0604030504040204"/>
                <a:cs typeface="Verdana" panose="020B0604030504040204"/>
              </a:rPr>
              <a:t>（</a:t>
            </a:r>
            <a:r>
              <a:rPr lang="en-US" altLang="zh-CN" sz="1200" b="1" spc="-5" dirty="0" smtClean="0">
                <a:solidFill>
                  <a:srgbClr val="FFFFFF"/>
                </a:solidFill>
                <a:latin typeface="Verdana" panose="020B0604030504040204"/>
                <a:cs typeface="Verdana" panose="020B0604030504040204"/>
              </a:rPr>
              <a:t>OPTIONAL</a:t>
            </a:r>
            <a:r>
              <a:rPr lang="zh-CN" altLang="en-US" sz="1200" b="1" spc="-5" dirty="0" smtClean="0">
                <a:solidFill>
                  <a:srgbClr val="FFFFFF"/>
                </a:solidFill>
                <a:latin typeface="Verdana" panose="020B0604030504040204"/>
                <a:cs typeface="Verdana" panose="020B0604030504040204"/>
              </a:rPr>
              <a:t>）</a:t>
            </a:r>
            <a:r>
              <a:rPr lang="en-US" altLang="zh-CN" sz="1200" b="1" spc="-5" dirty="0" smtClean="0">
                <a:solidFill>
                  <a:srgbClr val="FFFFFF"/>
                </a:solidFill>
                <a:latin typeface="Verdana" panose="020B0604030504040204"/>
                <a:cs typeface="Verdana" panose="020B0604030504040204"/>
              </a:rPr>
              <a:t>-Enable scans of security </a:t>
            </a:r>
            <a:r>
              <a:rPr lang="en-US" altLang="zh-CN" sz="1200" b="1" spc="-5" dirty="0" err="1" smtClean="0">
                <a:solidFill>
                  <a:srgbClr val="FFFFFF"/>
                </a:solidFill>
                <a:latin typeface="Verdana" panose="020B0604030504040204"/>
                <a:cs typeface="Verdana" panose="020B0604030504040204"/>
              </a:rPr>
              <a:t>festures</a:t>
            </a:r>
            <a:endParaRPr sz="1200" dirty="0">
              <a:latin typeface="Verdana" panose="020B0604030504040204"/>
              <a:cs typeface="Verdana" panose="020B0604030504040204"/>
            </a:endParaRPr>
          </a:p>
        </p:txBody>
      </p:sp>
      <p:pic>
        <p:nvPicPr>
          <p:cNvPr id="34"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277547" rIns="0" bIns="0" rtlCol="0">
            <a:spAutoFit/>
          </a:bodyPr>
          <a:lstStyle/>
          <a:p>
            <a:pPr marL="177800">
              <a:lnSpc>
                <a:spcPts val="2760"/>
              </a:lnSpc>
            </a:pPr>
            <a:r>
              <a:rPr spc="25" dirty="0"/>
              <a:t>Main</a:t>
            </a:r>
            <a:r>
              <a:rPr spc="20" dirty="0"/>
              <a:t> Fea</a:t>
            </a:r>
            <a:r>
              <a:rPr spc="5" dirty="0"/>
              <a:t>t</a:t>
            </a:r>
            <a:r>
              <a:rPr spc="25" dirty="0"/>
              <a:t>u</a:t>
            </a:r>
            <a:r>
              <a:rPr dirty="0"/>
              <a:t>r</a:t>
            </a:r>
            <a:r>
              <a:rPr spc="20" dirty="0"/>
              <a:t>es</a:t>
            </a:r>
          </a:p>
        </p:txBody>
      </p:sp>
      <p:sp>
        <p:nvSpPr>
          <p:cNvPr id="5" name="object 5"/>
          <p:cNvSpPr txBox="1"/>
          <p:nvPr/>
        </p:nvSpPr>
        <p:spPr>
          <a:xfrm>
            <a:off x="2254891" y="1510193"/>
            <a:ext cx="4984115" cy="1218282"/>
          </a:xfrm>
          <a:prstGeom prst="rect">
            <a:avLst/>
          </a:prstGeom>
        </p:spPr>
        <p:txBody>
          <a:bodyPr vert="horz" wrap="square" lIns="0" tIns="0" rIns="0" bIns="0" rtlCol="0">
            <a:spAutoFit/>
          </a:bodyPr>
          <a:lstStyle/>
          <a:p>
            <a:pPr marL="237490" marR="5080" indent="-224790" algn="just">
              <a:lnSpc>
                <a:spcPts val="1910"/>
              </a:lnSpc>
              <a:buClr>
                <a:srgbClr val="FF0000"/>
              </a:buClr>
              <a:buSzPct val="63000"/>
              <a:buFont typeface="Arial Unicode MS"/>
              <a:buChar char="•"/>
              <a:tabLst>
                <a:tab pos="237490" algn="l"/>
              </a:tabLst>
            </a:pPr>
            <a:r>
              <a:rPr sz="1600" spc="-10" dirty="0">
                <a:solidFill>
                  <a:srgbClr val="626262"/>
                </a:solidFill>
                <a:latin typeface="Verdana" panose="020B0604030504040204"/>
                <a:cs typeface="Verdana" panose="020B0604030504040204"/>
              </a:rPr>
              <a:t>High</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d</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f</a:t>
            </a:r>
            <a:r>
              <a:rPr sz="1600" spc="-10" dirty="0">
                <a:solidFill>
                  <a:srgbClr val="626262"/>
                </a:solidFill>
                <a:latin typeface="Verdana" panose="020B0604030504040204"/>
                <a:cs typeface="Verdana" panose="020B0604030504040204"/>
              </a:rPr>
              <a:t>ini</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ion (</a:t>
            </a:r>
            <a:r>
              <a:rPr sz="1600" spc="-20" dirty="0">
                <a:solidFill>
                  <a:srgbClr val="626262"/>
                </a:solidFill>
                <a:latin typeface="Verdana" panose="020B0604030504040204"/>
                <a:cs typeface="Verdana" panose="020B0604030504040204"/>
              </a:rPr>
              <a:t>6</a:t>
            </a:r>
            <a:r>
              <a:rPr sz="1600" spc="-15" dirty="0">
                <a:solidFill>
                  <a:srgbClr val="626262"/>
                </a:solidFill>
                <a:latin typeface="Verdana" panose="020B0604030504040204"/>
                <a:cs typeface="Verdana" panose="020B0604030504040204"/>
              </a:rPr>
              <a:t>0</a:t>
            </a:r>
            <a:r>
              <a:rPr sz="1600" spc="-10" dirty="0">
                <a:solidFill>
                  <a:srgbClr val="626262"/>
                </a:solidFill>
                <a:latin typeface="Verdana" panose="020B0604030504040204"/>
                <a:cs typeface="Verdana" panose="020B0604030504040204"/>
              </a:rPr>
              <a:t>0</a:t>
            </a:r>
            <a:r>
              <a:rPr sz="1600" spc="-2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dpi</a:t>
            </a:r>
            <a:r>
              <a:rPr sz="1600" spc="-5" dirty="0">
                <a:solidFill>
                  <a:srgbClr val="626262"/>
                </a:solidFill>
                <a:latin typeface="Verdana" panose="020B0604030504040204"/>
                <a:cs typeface="Verdana" panose="020B0604030504040204"/>
              </a:rPr>
              <a:t>) co</a:t>
            </a:r>
            <a:r>
              <a:rPr sz="1600" spc="-10" dirty="0">
                <a:solidFill>
                  <a:srgbClr val="626262"/>
                </a:solidFill>
                <a:latin typeface="Verdana" panose="020B0604030504040204"/>
                <a:cs typeface="Verdana" panose="020B0604030504040204"/>
              </a:rPr>
              <a:t>l</a:t>
            </a:r>
            <a:r>
              <a:rPr sz="160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r sca</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n</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r </a:t>
            </a:r>
            <a:r>
              <a:rPr sz="1600" spc="-10" dirty="0">
                <a:solidFill>
                  <a:srgbClr val="626262"/>
                </a:solidFill>
                <a:latin typeface="Verdana" panose="020B0604030504040204"/>
                <a:cs typeface="Verdana" panose="020B0604030504040204"/>
              </a:rPr>
              <a:t>mod</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l Bo</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h </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de</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capt</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re</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(front</a:t>
            </a:r>
            <a:r>
              <a:rPr sz="1600" spc="-2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and </a:t>
            </a:r>
            <a:r>
              <a:rPr sz="1600" spc="-5" dirty="0">
                <a:solidFill>
                  <a:srgbClr val="626262"/>
                </a:solidFill>
                <a:latin typeface="Verdana" panose="020B0604030504040204"/>
                <a:cs typeface="Verdana" panose="020B0604030504040204"/>
              </a:rPr>
              <a:t>rear</a:t>
            </a:r>
            <a:r>
              <a:rPr sz="1600" spc="-10" dirty="0">
                <a:solidFill>
                  <a:srgbClr val="626262"/>
                </a:solidFill>
                <a:latin typeface="Verdana" panose="020B0604030504040204"/>
                <a:cs typeface="Verdana" panose="020B0604030504040204"/>
              </a:rPr>
              <a:t> in </a:t>
            </a:r>
            <a:r>
              <a:rPr sz="1600" spc="-5" dirty="0">
                <a:solidFill>
                  <a:srgbClr val="626262"/>
                </a:solidFill>
                <a:latin typeface="Verdana" panose="020B0604030504040204"/>
                <a:cs typeface="Verdana" panose="020B0604030504040204"/>
              </a:rPr>
              <a:t>one</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pass) </a:t>
            </a:r>
            <a:r>
              <a:rPr sz="1600" spc="-20" dirty="0">
                <a:solidFill>
                  <a:srgbClr val="626262"/>
                </a:solidFill>
                <a:latin typeface="Verdana" panose="020B0604030504040204"/>
                <a:cs typeface="Verdana" panose="020B0604030504040204"/>
              </a:rPr>
              <a:t>6</a:t>
            </a:r>
            <a:r>
              <a:rPr sz="1600" spc="-15" dirty="0">
                <a:solidFill>
                  <a:srgbClr val="626262"/>
                </a:solidFill>
                <a:latin typeface="Verdana" panose="020B0604030504040204"/>
                <a:cs typeface="Verdana" panose="020B0604030504040204"/>
              </a:rPr>
              <a:t>0</a:t>
            </a:r>
            <a:r>
              <a:rPr sz="1600" spc="-10" dirty="0">
                <a:solidFill>
                  <a:srgbClr val="626262"/>
                </a:solidFill>
                <a:latin typeface="Verdana" panose="020B0604030504040204"/>
                <a:cs typeface="Verdana" panose="020B0604030504040204"/>
              </a:rPr>
              <a:t>0</a:t>
            </a:r>
            <a:r>
              <a:rPr sz="1600" spc="-2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dpi</a:t>
            </a:r>
            <a:r>
              <a:rPr sz="1600" spc="-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2</a:t>
            </a:r>
            <a:r>
              <a:rPr sz="1600" spc="-10" dirty="0">
                <a:solidFill>
                  <a:srgbClr val="626262"/>
                </a:solidFill>
                <a:latin typeface="Verdana" panose="020B0604030504040204"/>
                <a:cs typeface="Verdana" panose="020B0604030504040204"/>
              </a:rPr>
              <a:t>4 bi</a:t>
            </a:r>
            <a:r>
              <a:rPr sz="1600" spc="-5" dirty="0">
                <a:solidFill>
                  <a:srgbClr val="626262"/>
                </a:solidFill>
                <a:latin typeface="Verdana" panose="020B0604030504040204"/>
                <a:cs typeface="Verdana" panose="020B0604030504040204"/>
              </a:rPr>
              <a:t>t co</a:t>
            </a:r>
            <a:r>
              <a:rPr sz="1600" spc="-10" dirty="0">
                <a:solidFill>
                  <a:srgbClr val="626262"/>
                </a:solidFill>
                <a:latin typeface="Verdana" panose="020B0604030504040204"/>
                <a:cs typeface="Verdana" panose="020B0604030504040204"/>
              </a:rPr>
              <a:t>l</a:t>
            </a:r>
            <a:r>
              <a:rPr sz="160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r, </a:t>
            </a:r>
            <a:r>
              <a:rPr sz="1600" spc="-15" dirty="0">
                <a:solidFill>
                  <a:srgbClr val="626262"/>
                </a:solidFill>
                <a:latin typeface="Verdana" panose="020B0604030504040204"/>
                <a:cs typeface="Verdana" panose="020B0604030504040204"/>
              </a:rPr>
              <a:t>2</a:t>
            </a:r>
            <a:r>
              <a:rPr sz="1600" spc="-20" dirty="0">
                <a:solidFill>
                  <a:srgbClr val="626262"/>
                </a:solidFill>
                <a:latin typeface="Verdana" panose="020B0604030504040204"/>
                <a:cs typeface="Verdana" panose="020B0604030504040204"/>
              </a:rPr>
              <a:t>5</a:t>
            </a:r>
            <a:r>
              <a:rPr sz="1600" spc="-10" dirty="0">
                <a:solidFill>
                  <a:srgbClr val="626262"/>
                </a:solidFill>
                <a:latin typeface="Verdana" panose="020B0604030504040204"/>
                <a:cs typeface="Verdana" panose="020B0604030504040204"/>
              </a:rPr>
              <a:t>6 </a:t>
            </a:r>
            <a:r>
              <a:rPr sz="1600" spc="-5" dirty="0">
                <a:solidFill>
                  <a:srgbClr val="626262"/>
                </a:solidFill>
                <a:latin typeface="Verdana" panose="020B0604030504040204"/>
                <a:cs typeface="Verdana" panose="020B0604030504040204"/>
              </a:rPr>
              <a:t>gray </a:t>
            </a:r>
            <a:r>
              <a:rPr sz="1600" spc="-10" dirty="0" smtClean="0">
                <a:solidFill>
                  <a:srgbClr val="626262"/>
                </a:solidFill>
                <a:latin typeface="Verdana" panose="020B0604030504040204"/>
                <a:cs typeface="Verdana" panose="020B0604030504040204"/>
              </a:rPr>
              <a:t>l</a:t>
            </a:r>
            <a:r>
              <a:rPr sz="1600" spc="-15" dirty="0" smtClean="0">
                <a:solidFill>
                  <a:srgbClr val="626262"/>
                </a:solidFill>
                <a:latin typeface="Verdana" panose="020B0604030504040204"/>
                <a:cs typeface="Verdana" panose="020B0604030504040204"/>
              </a:rPr>
              <a:t>e</a:t>
            </a:r>
            <a:r>
              <a:rPr sz="1600" spc="-5" dirty="0" smtClean="0">
                <a:solidFill>
                  <a:srgbClr val="626262"/>
                </a:solidFill>
                <a:latin typeface="Verdana" panose="020B0604030504040204"/>
                <a:cs typeface="Verdana" panose="020B0604030504040204"/>
              </a:rPr>
              <a:t>v</a:t>
            </a:r>
            <a:r>
              <a:rPr sz="1600" spc="-15" dirty="0" smtClean="0">
                <a:solidFill>
                  <a:srgbClr val="626262"/>
                </a:solidFill>
                <a:latin typeface="Verdana" panose="020B0604030504040204"/>
                <a:cs typeface="Verdana" panose="020B0604030504040204"/>
              </a:rPr>
              <a:t>e</a:t>
            </a:r>
            <a:r>
              <a:rPr sz="1600" spc="-10" dirty="0" smtClean="0">
                <a:solidFill>
                  <a:srgbClr val="626262"/>
                </a:solidFill>
                <a:latin typeface="Verdana" panose="020B0604030504040204"/>
                <a:cs typeface="Verdana" panose="020B0604030504040204"/>
              </a:rPr>
              <a:t>l</a:t>
            </a:r>
            <a:r>
              <a:rPr sz="1600" spc="-5" dirty="0" smtClean="0">
                <a:solidFill>
                  <a:srgbClr val="626262"/>
                </a:solidFill>
                <a:latin typeface="Verdana" panose="020B0604030504040204"/>
                <a:cs typeface="Verdana" panose="020B0604030504040204"/>
              </a:rPr>
              <a:t>s</a:t>
            </a:r>
            <a:endParaRPr lang="en-US" sz="1600" spc="-5" dirty="0">
              <a:solidFill>
                <a:srgbClr val="626262"/>
              </a:solidFill>
              <a:latin typeface="Verdana" panose="020B0604030504040204"/>
              <a:cs typeface="Verdana" panose="020B0604030504040204"/>
            </a:endParaRPr>
          </a:p>
          <a:p>
            <a:pPr marL="237490" marR="5080" indent="-224790" algn="just">
              <a:lnSpc>
                <a:spcPts val="1910"/>
              </a:lnSpc>
              <a:buClr>
                <a:srgbClr val="FF0000"/>
              </a:buClr>
              <a:buSzPct val="63000"/>
              <a:buFont typeface="Arial Unicode MS"/>
              <a:buChar char="•"/>
              <a:tabLst>
                <a:tab pos="237490" algn="l"/>
              </a:tabLst>
            </a:pPr>
            <a:r>
              <a:rPr lang="en-US" altLang="zh-CN" sz="1600" spc="-20" dirty="0">
                <a:solidFill>
                  <a:srgbClr val="FF0000"/>
                </a:solidFill>
                <a:latin typeface="Verdana" panose="020B0604030504040204"/>
                <a:cs typeface="Verdana" panose="020B0604030504040204"/>
              </a:rPr>
              <a:t>UV CIS (optional)</a:t>
            </a:r>
          </a:p>
          <a:p>
            <a:pPr marL="237490" marR="5080" indent="-224790" algn="just">
              <a:lnSpc>
                <a:spcPts val="1910"/>
              </a:lnSpc>
              <a:buClr>
                <a:srgbClr val="FF0000"/>
              </a:buClr>
              <a:buSzPct val="63000"/>
              <a:buFont typeface="Arial Unicode MS"/>
              <a:buChar char="•"/>
              <a:tabLst>
                <a:tab pos="237490" algn="l"/>
              </a:tabLst>
            </a:pPr>
            <a:endParaRPr lang="en-US" sz="1600" spc="-5" dirty="0">
              <a:solidFill>
                <a:srgbClr val="626262"/>
              </a:solidFill>
              <a:latin typeface="Verdana" panose="020B0604030504040204"/>
              <a:cs typeface="Verdana" panose="020B0604030504040204"/>
            </a:endParaRPr>
          </a:p>
        </p:txBody>
      </p:sp>
      <p:sp>
        <p:nvSpPr>
          <p:cNvPr id="6" name="object 6"/>
          <p:cNvSpPr txBox="1"/>
          <p:nvPr/>
        </p:nvSpPr>
        <p:spPr>
          <a:xfrm>
            <a:off x="2254891" y="2735461"/>
            <a:ext cx="1763395" cy="469900"/>
          </a:xfrm>
          <a:prstGeom prst="rect">
            <a:avLst/>
          </a:prstGeom>
        </p:spPr>
        <p:txBody>
          <a:bodyPr vert="horz" wrap="square" lIns="0" tIns="0" rIns="0" bIns="0" rtlCol="0">
            <a:spAutoFit/>
          </a:bodyPr>
          <a:lstStyle/>
          <a:p>
            <a:pPr marL="237490" marR="5080" indent="-224790">
              <a:lnSpc>
                <a:spcPts val="1910"/>
              </a:lnSpc>
              <a:buClr>
                <a:srgbClr val="FF0000"/>
              </a:buClr>
              <a:buSzPct val="63000"/>
              <a:buFont typeface="Arial Unicode MS"/>
              <a:buChar char="•"/>
              <a:tabLst>
                <a:tab pos="237490" algn="l"/>
              </a:tabLst>
            </a:pPr>
            <a:r>
              <a:rPr sz="1600" spc="-10" dirty="0">
                <a:solidFill>
                  <a:srgbClr val="626262"/>
                </a:solidFill>
                <a:latin typeface="Verdana" panose="020B0604030504040204"/>
                <a:cs typeface="Verdana" panose="020B0604030504040204"/>
              </a:rPr>
              <a:t>Sp</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d: </a:t>
            </a:r>
            <a:r>
              <a:rPr sz="1600" spc="-15" dirty="0">
                <a:solidFill>
                  <a:srgbClr val="626262"/>
                </a:solidFill>
                <a:latin typeface="Verdana" panose="020B0604030504040204"/>
                <a:cs typeface="Verdana" panose="020B0604030504040204"/>
              </a:rPr>
              <a:t>(VH</a:t>
            </a:r>
            <a:r>
              <a:rPr sz="1600" spc="-5" dirty="0">
                <a:solidFill>
                  <a:srgbClr val="626262"/>
                </a:solidFill>
                <a:latin typeface="Verdana" panose="020B0604030504040204"/>
                <a:cs typeface="Verdana" panose="020B0604030504040204"/>
              </a:rPr>
              <a:t>S</a:t>
            </a:r>
            <a:r>
              <a:rPr sz="1600" spc="-15" dirty="0">
                <a:solidFill>
                  <a:srgbClr val="626262"/>
                </a:solidFill>
                <a:latin typeface="Verdana" panose="020B0604030504040204"/>
                <a:cs typeface="Verdana" panose="020B0604030504040204"/>
              </a:rPr>
              <a:t>D@</a:t>
            </a:r>
            <a:r>
              <a:rPr sz="1600" spc="-20" dirty="0">
                <a:solidFill>
                  <a:srgbClr val="626262"/>
                </a:solidFill>
                <a:latin typeface="Verdana" panose="020B0604030504040204"/>
                <a:cs typeface="Verdana" panose="020B0604030504040204"/>
              </a:rPr>
              <a:t>1</a:t>
            </a:r>
            <a:r>
              <a:rPr sz="1600" spc="-10" dirty="0">
                <a:solidFill>
                  <a:srgbClr val="626262"/>
                </a:solidFill>
                <a:latin typeface="Verdana" panose="020B0604030504040204"/>
                <a:cs typeface="Verdana" panose="020B0604030504040204"/>
              </a:rPr>
              <a:t>0cpi)</a:t>
            </a:r>
            <a:endParaRPr sz="1600" dirty="0">
              <a:latin typeface="Verdana" panose="020B0604030504040204"/>
              <a:cs typeface="Verdana" panose="020B0604030504040204"/>
            </a:endParaRPr>
          </a:p>
        </p:txBody>
      </p:sp>
      <p:sp>
        <p:nvSpPr>
          <p:cNvPr id="7" name="object 7"/>
          <p:cNvSpPr txBox="1"/>
          <p:nvPr/>
        </p:nvSpPr>
        <p:spPr>
          <a:xfrm>
            <a:off x="4073207" y="2735461"/>
            <a:ext cx="4866005" cy="469900"/>
          </a:xfrm>
          <a:prstGeom prst="rect">
            <a:avLst/>
          </a:prstGeom>
        </p:spPr>
        <p:txBody>
          <a:bodyPr vert="horz" wrap="square" lIns="0" tIns="0" rIns="0" bIns="0" rtlCol="0">
            <a:spAutoFit/>
          </a:bodyPr>
          <a:lstStyle/>
          <a:p>
            <a:pPr marL="920750" marR="5080" indent="-908685">
              <a:lnSpc>
                <a:spcPts val="1910"/>
              </a:lnSpc>
            </a:pPr>
            <a:r>
              <a:rPr sz="1600" spc="-10" dirty="0">
                <a:solidFill>
                  <a:srgbClr val="626262"/>
                </a:solidFill>
                <a:latin typeface="Verdana" panose="020B0604030504040204"/>
                <a:cs typeface="Verdana" panose="020B0604030504040204"/>
              </a:rPr>
              <a:t>hig</a:t>
            </a:r>
            <a:r>
              <a:rPr sz="1600" spc="-20" dirty="0">
                <a:solidFill>
                  <a:srgbClr val="626262"/>
                </a:solidFill>
                <a:latin typeface="Verdana" panose="020B0604030504040204"/>
                <a:cs typeface="Verdana" panose="020B0604030504040204"/>
              </a:rPr>
              <a:t>h</a:t>
            </a:r>
            <a:r>
              <a:rPr sz="1600" spc="-5" dirty="0">
                <a:solidFill>
                  <a:srgbClr val="626262"/>
                </a:solidFill>
                <a:latin typeface="Verdana" panose="020B0604030504040204"/>
                <a:cs typeface="Verdana" panose="020B0604030504040204"/>
              </a:rPr>
              <a:t>er </a:t>
            </a:r>
            <a:r>
              <a:rPr sz="1600" spc="-20" dirty="0">
                <a:solidFill>
                  <a:srgbClr val="626262"/>
                </a:solidFill>
                <a:latin typeface="Verdana" panose="020B0604030504040204"/>
                <a:cs typeface="Verdana" panose="020B0604030504040204"/>
              </a:rPr>
              <a:t>h</a:t>
            </a:r>
            <a:r>
              <a:rPr sz="1600" spc="-10"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ad</a:t>
            </a:r>
            <a:r>
              <a:rPr sz="1600" spc="-15" dirty="0">
                <a:solidFill>
                  <a:srgbClr val="626262"/>
                </a:solidFill>
                <a:latin typeface="Verdana" panose="020B0604030504040204"/>
                <a:cs typeface="Verdana" panose="020B0604030504040204"/>
              </a:rPr>
              <a:t>’</a:t>
            </a:r>
            <a:r>
              <a:rPr sz="1600" spc="-5" dirty="0">
                <a:solidFill>
                  <a:srgbClr val="626262"/>
                </a:solidFill>
                <a:latin typeface="Verdana" panose="020B0604030504040204"/>
                <a:cs typeface="Verdana" panose="020B0604030504040204"/>
              </a:rPr>
              <a:t>s</a:t>
            </a:r>
            <a:r>
              <a:rPr sz="160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shoot</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frequency</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to</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reach</a:t>
            </a:r>
            <a:r>
              <a:rPr sz="1600" spc="-10"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56</a:t>
            </a:r>
            <a:r>
              <a:rPr sz="1600" spc="-10" dirty="0">
                <a:solidFill>
                  <a:srgbClr val="626262"/>
                </a:solidFill>
                <a:latin typeface="Verdana" panose="020B0604030504040204"/>
                <a:cs typeface="Verdana" panose="020B0604030504040204"/>
              </a:rPr>
              <a:t>0 </a:t>
            </a:r>
            <a:r>
              <a:rPr sz="1600" spc="-5" dirty="0">
                <a:solidFill>
                  <a:srgbClr val="626262"/>
                </a:solidFill>
                <a:latin typeface="Verdana" panose="020B0604030504040204"/>
                <a:cs typeface="Verdana" panose="020B0604030504040204"/>
              </a:rPr>
              <a:t>cps </a:t>
            </a:r>
            <a:r>
              <a:rPr sz="1600" spc="-10" dirty="0">
                <a:solidFill>
                  <a:srgbClr val="626262"/>
                </a:solidFill>
                <a:latin typeface="Verdana" panose="020B0604030504040204"/>
                <a:cs typeface="Verdana" panose="020B0604030504040204"/>
              </a:rPr>
              <a:t>o</a:t>
            </a:r>
            <a:r>
              <a:rPr sz="1600" spc="-5" dirty="0">
                <a:solidFill>
                  <a:srgbClr val="626262"/>
                </a:solidFill>
                <a:latin typeface="Verdana" panose="020B0604030504040204"/>
                <a:cs typeface="Verdana" panose="020B0604030504040204"/>
              </a:rPr>
              <a:t>r </a:t>
            </a:r>
            <a:r>
              <a:rPr sz="1600" spc="-20" dirty="0">
                <a:solidFill>
                  <a:srgbClr val="626262"/>
                </a:solidFill>
                <a:latin typeface="Verdana" panose="020B0604030504040204"/>
                <a:cs typeface="Verdana" panose="020B0604030504040204"/>
              </a:rPr>
              <a:t>37</a:t>
            </a:r>
            <a:r>
              <a:rPr sz="1600" spc="-10" dirty="0">
                <a:solidFill>
                  <a:srgbClr val="626262"/>
                </a:solidFill>
                <a:latin typeface="Verdana" panose="020B0604030504040204"/>
                <a:cs typeface="Verdana" panose="020B0604030504040204"/>
              </a:rPr>
              <a:t>0 cp</a:t>
            </a:r>
            <a:r>
              <a:rPr sz="1600" spc="-5" dirty="0">
                <a:solidFill>
                  <a:srgbClr val="626262"/>
                </a:solidFill>
                <a:latin typeface="Verdana" panose="020B0604030504040204"/>
                <a:cs typeface="Verdana" panose="020B0604030504040204"/>
              </a:rPr>
              <a:t>s </a:t>
            </a:r>
            <a:r>
              <a:rPr sz="1600" spc="-10" dirty="0">
                <a:solidFill>
                  <a:srgbClr val="626262"/>
                </a:solidFill>
                <a:latin typeface="Verdana" panose="020B0604030504040204"/>
                <a:cs typeface="Verdana" panose="020B0604030504040204"/>
              </a:rPr>
              <a:t>in</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draft@10</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cpi</a:t>
            </a:r>
            <a:endParaRPr sz="1600" dirty="0">
              <a:latin typeface="Verdana" panose="020B0604030504040204"/>
              <a:cs typeface="Verdana" panose="020B0604030504040204"/>
            </a:endParaRPr>
          </a:p>
        </p:txBody>
      </p:sp>
      <p:sp>
        <p:nvSpPr>
          <p:cNvPr id="8" name="object 8"/>
          <p:cNvSpPr txBox="1"/>
          <p:nvPr/>
        </p:nvSpPr>
        <p:spPr>
          <a:xfrm>
            <a:off x="2254891" y="3329087"/>
            <a:ext cx="1517650" cy="227965"/>
          </a:xfrm>
          <a:prstGeom prst="rect">
            <a:avLst/>
          </a:prstGeom>
        </p:spPr>
        <p:txBody>
          <a:bodyPr vert="horz" wrap="square" lIns="0" tIns="0" rIns="0" bIns="0" rtlCol="0">
            <a:spAutoFit/>
          </a:bodyPr>
          <a:lstStyle/>
          <a:p>
            <a:pPr marL="237490" indent="-224790">
              <a:lnSpc>
                <a:spcPct val="100000"/>
              </a:lnSpc>
              <a:buClr>
                <a:srgbClr val="FF0000"/>
              </a:buClr>
              <a:buSzPct val="63000"/>
              <a:buFont typeface="Arial Unicode MS"/>
              <a:buChar char="•"/>
              <a:tabLst>
                <a:tab pos="237490" algn="l"/>
              </a:tabLst>
            </a:pPr>
            <a:r>
              <a:rPr sz="1600" spc="-20"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hr</a:t>
            </a:r>
            <a:r>
              <a:rPr sz="160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gh</a:t>
            </a:r>
            <a:r>
              <a:rPr sz="1600" spc="-15" dirty="0">
                <a:solidFill>
                  <a:srgbClr val="626262"/>
                </a:solidFill>
                <a:latin typeface="Verdana" panose="020B0604030504040204"/>
                <a:cs typeface="Verdana" panose="020B0604030504040204"/>
              </a:rPr>
              <a:t>p</a:t>
            </a:r>
            <a:r>
              <a:rPr sz="1600" spc="-10" dirty="0">
                <a:solidFill>
                  <a:srgbClr val="626262"/>
                </a:solidFill>
                <a:latin typeface="Verdana" panose="020B0604030504040204"/>
                <a:cs typeface="Verdana" panose="020B0604030504040204"/>
              </a:rPr>
              <a:t>u</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a:t>
            </a:r>
            <a:endParaRPr sz="1600">
              <a:latin typeface="Verdana" panose="020B0604030504040204"/>
              <a:cs typeface="Verdana" panose="020B0604030504040204"/>
            </a:endParaRPr>
          </a:p>
        </p:txBody>
      </p:sp>
      <p:sp>
        <p:nvSpPr>
          <p:cNvPr id="9" name="object 9"/>
          <p:cNvSpPr txBox="1"/>
          <p:nvPr/>
        </p:nvSpPr>
        <p:spPr>
          <a:xfrm>
            <a:off x="4071954" y="3329087"/>
            <a:ext cx="4248150" cy="713105"/>
          </a:xfrm>
          <a:prstGeom prst="rect">
            <a:avLst/>
          </a:prstGeom>
        </p:spPr>
        <p:txBody>
          <a:bodyPr vert="horz" wrap="square" lIns="0" tIns="0" rIns="0" bIns="0" rtlCol="0">
            <a:spAutoFit/>
          </a:bodyPr>
          <a:lstStyle/>
          <a:p>
            <a:pPr marL="14605" marR="5080" indent="-2540" algn="just">
              <a:lnSpc>
                <a:spcPct val="100000"/>
              </a:lnSpc>
            </a:pPr>
            <a:r>
              <a:rPr sz="1600" spc="-20" dirty="0">
                <a:solidFill>
                  <a:srgbClr val="626262"/>
                </a:solidFill>
                <a:latin typeface="Verdana" panose="020B0604030504040204"/>
                <a:cs typeface="Verdana" panose="020B0604030504040204"/>
              </a:rPr>
              <a:t>56</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pph</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Ba</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k</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d</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cu</a:t>
            </a:r>
            <a:r>
              <a:rPr sz="1600" spc="-15" dirty="0">
                <a:solidFill>
                  <a:srgbClr val="626262"/>
                </a:solidFill>
                <a:latin typeface="Verdana" panose="020B0604030504040204"/>
                <a:cs typeface="Verdana" panose="020B0604030504040204"/>
              </a:rPr>
              <a:t>m</a:t>
            </a:r>
            <a:r>
              <a:rPr sz="1600" spc="-10" dirty="0">
                <a:solidFill>
                  <a:srgbClr val="626262"/>
                </a:solidFill>
                <a:latin typeface="Verdana" panose="020B0604030504040204"/>
                <a:cs typeface="Verdana" panose="020B0604030504040204"/>
              </a:rPr>
              <a:t>e</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t</a:t>
            </a:r>
            <a:r>
              <a:rPr sz="1600" spc="-1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210</a:t>
            </a:r>
            <a:r>
              <a:rPr sz="1600" dirty="0">
                <a:solidFill>
                  <a:srgbClr val="626262"/>
                </a:solidFill>
                <a:latin typeface="Verdana" panose="020B0604030504040204"/>
                <a:cs typeface="Verdana" panose="020B0604030504040204"/>
              </a:rPr>
              <a:t>x</a:t>
            </a:r>
            <a:r>
              <a:rPr sz="1600" spc="-20" dirty="0">
                <a:solidFill>
                  <a:srgbClr val="626262"/>
                </a:solidFill>
                <a:latin typeface="Verdana" panose="020B0604030504040204"/>
                <a:cs typeface="Verdana" panose="020B0604030504040204"/>
              </a:rPr>
              <a:t>240</a:t>
            </a:r>
            <a:r>
              <a:rPr sz="1600" spc="-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H</a:t>
            </a:r>
            <a:r>
              <a:rPr sz="1600" spc="-10" dirty="0">
                <a:solidFill>
                  <a:srgbClr val="626262"/>
                </a:solidFill>
                <a:latin typeface="Verdana" panose="020B0604030504040204"/>
                <a:cs typeface="Verdana" panose="020B0604030504040204"/>
              </a:rPr>
              <a:t>SD)</a:t>
            </a:r>
            <a:r>
              <a:rPr sz="1600" spc="-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37</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pph </a:t>
            </a:r>
            <a:r>
              <a:rPr sz="1600" spc="-15" dirty="0">
                <a:solidFill>
                  <a:srgbClr val="626262"/>
                </a:solidFill>
                <a:latin typeface="Verdana" panose="020B0604030504040204"/>
                <a:cs typeface="Verdana" panose="020B0604030504040204"/>
              </a:rPr>
              <a:t>(</a:t>
            </a:r>
            <a:r>
              <a:rPr sz="1600" spc="-5" dirty="0">
                <a:solidFill>
                  <a:srgbClr val="626262"/>
                </a:solidFill>
                <a:latin typeface="Verdana" panose="020B0604030504040204"/>
                <a:cs typeface="Verdana" panose="020B0604030504040204"/>
              </a:rPr>
              <a:t>B</a:t>
            </a:r>
            <a:r>
              <a:rPr sz="1600" spc="-20" dirty="0">
                <a:solidFill>
                  <a:srgbClr val="626262"/>
                </a:solidFill>
                <a:latin typeface="Verdana" panose="020B0604030504040204"/>
                <a:cs typeface="Verdana" panose="020B0604030504040204"/>
              </a:rPr>
              <a:t>an</a:t>
            </a:r>
            <a:r>
              <a:rPr sz="1600" spc="-5" dirty="0">
                <a:solidFill>
                  <a:srgbClr val="626262"/>
                </a:solidFill>
                <a:latin typeface="Verdana" panose="020B0604030504040204"/>
                <a:cs typeface="Verdana" panose="020B0604030504040204"/>
              </a:rPr>
              <a:t>k</a:t>
            </a:r>
            <a:r>
              <a:rPr sz="160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doc</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m</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nt</a:t>
            </a:r>
            <a:r>
              <a:rPr sz="1600" spc="-1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210</a:t>
            </a:r>
            <a:r>
              <a:rPr sz="1600" spc="-5" dirty="0">
                <a:solidFill>
                  <a:srgbClr val="626262"/>
                </a:solidFill>
                <a:latin typeface="Verdana" panose="020B0604030504040204"/>
                <a:cs typeface="Verdana" panose="020B0604030504040204"/>
              </a:rPr>
              <a:t>x</a:t>
            </a:r>
            <a:r>
              <a:rPr sz="1600" spc="-20" dirty="0">
                <a:solidFill>
                  <a:srgbClr val="626262"/>
                </a:solidFill>
                <a:latin typeface="Verdana" panose="020B0604030504040204"/>
                <a:cs typeface="Verdana" panose="020B0604030504040204"/>
              </a:rPr>
              <a:t>240</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NLQ)</a:t>
            </a:r>
            <a:r>
              <a:rPr sz="1600" spc="-5"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3</a:t>
            </a:r>
            <a:r>
              <a:rPr sz="1600" spc="-20" dirty="0">
                <a:solidFill>
                  <a:srgbClr val="626262"/>
                </a:solidFill>
                <a:latin typeface="Verdana" panose="020B0604030504040204"/>
                <a:cs typeface="Verdana" panose="020B0604030504040204"/>
              </a:rPr>
              <a:t>0</a:t>
            </a:r>
            <a:r>
              <a:rPr sz="1600" spc="-10" dirty="0">
                <a:solidFill>
                  <a:srgbClr val="626262"/>
                </a:solidFill>
                <a:latin typeface="Verdana" panose="020B0604030504040204"/>
                <a:cs typeface="Verdana" panose="020B0604030504040204"/>
              </a:rPr>
              <a:t>5 pph</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t>
            </a:r>
            <a:r>
              <a:rPr sz="1600" spc="-15" dirty="0">
                <a:solidFill>
                  <a:srgbClr val="626262"/>
                </a:solidFill>
                <a:latin typeface="Verdana" panose="020B0604030504040204"/>
                <a:cs typeface="Verdana" panose="020B0604030504040204"/>
              </a:rPr>
              <a:t>E</a:t>
            </a:r>
            <a:r>
              <a:rPr sz="1600" spc="-20"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MA</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le</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t</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r, </a:t>
            </a:r>
            <a:r>
              <a:rPr sz="1600" spc="-10" dirty="0">
                <a:solidFill>
                  <a:srgbClr val="626262"/>
                </a:solidFill>
                <a:latin typeface="Verdana" panose="020B0604030504040204"/>
                <a:cs typeface="Verdana" panose="020B0604030504040204"/>
              </a:rPr>
              <a:t>HSD)</a:t>
            </a:r>
            <a:endParaRPr sz="1600">
              <a:latin typeface="Verdana" panose="020B0604030504040204"/>
              <a:cs typeface="Verdana" panose="020B0604030504040204"/>
            </a:endParaRPr>
          </a:p>
        </p:txBody>
      </p:sp>
      <p:sp>
        <p:nvSpPr>
          <p:cNvPr id="10" name="object 10"/>
          <p:cNvSpPr txBox="1"/>
          <p:nvPr/>
        </p:nvSpPr>
        <p:spPr>
          <a:xfrm>
            <a:off x="2254891" y="4357489"/>
            <a:ext cx="7256145" cy="469900"/>
          </a:xfrm>
          <a:prstGeom prst="rect">
            <a:avLst/>
          </a:prstGeom>
        </p:spPr>
        <p:txBody>
          <a:bodyPr vert="horz" wrap="square" lIns="0" tIns="0" rIns="0" bIns="0" rtlCol="0">
            <a:spAutoFit/>
          </a:bodyPr>
          <a:lstStyle/>
          <a:p>
            <a:pPr marL="237490" marR="5080" indent="-224790">
              <a:lnSpc>
                <a:spcPts val="1910"/>
              </a:lnSpc>
              <a:buClr>
                <a:srgbClr val="FF0000"/>
              </a:buClr>
              <a:buSzPct val="63000"/>
              <a:buFont typeface="Arial Unicode MS"/>
              <a:buChar char="•"/>
              <a:tabLst>
                <a:tab pos="237490" algn="l"/>
              </a:tabLst>
            </a:pPr>
            <a:r>
              <a:rPr sz="1600" spc="-10" dirty="0">
                <a:solidFill>
                  <a:srgbClr val="626262"/>
                </a:solidFill>
                <a:latin typeface="Verdana" panose="020B0604030504040204"/>
                <a:cs typeface="Verdana" panose="020B0604030504040204"/>
              </a:rPr>
              <a:t>Serial</a:t>
            </a:r>
            <a:r>
              <a:rPr sz="1600" spc="-5"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B</a:t>
            </a:r>
            <a:r>
              <a:rPr sz="1600" spc="-5"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an</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cen</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ronic</a:t>
            </a:r>
            <a:r>
              <a:rPr sz="1600" spc="-5" dirty="0">
                <a:solidFill>
                  <a:srgbClr val="626262"/>
                </a:solidFill>
                <a:latin typeface="Verdana" panose="020B0604030504040204"/>
                <a:cs typeface="Verdana" panose="020B0604030504040204"/>
              </a:rPr>
              <a:t>s </a:t>
            </a:r>
            <a:r>
              <a:rPr sz="1600" spc="-10" dirty="0">
                <a:solidFill>
                  <a:srgbClr val="626262"/>
                </a:solidFill>
                <a:latin typeface="Verdana" panose="020B0604030504040204"/>
                <a:cs typeface="Verdana" panose="020B0604030504040204"/>
              </a:rPr>
              <a:t>interfa</a:t>
            </a:r>
            <a:r>
              <a:rPr sz="1600" spc="-1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s a</a:t>
            </a:r>
            <a:r>
              <a:rPr sz="1600" spc="-10" dirty="0">
                <a:solidFill>
                  <a:srgbClr val="626262"/>
                </a:solidFill>
                <a:latin typeface="Verdana" panose="020B0604030504040204"/>
                <a:cs typeface="Verdana" panose="020B0604030504040204"/>
              </a:rPr>
              <a:t>lwa</a:t>
            </a:r>
            <a:r>
              <a:rPr sz="1600" dirty="0">
                <a:solidFill>
                  <a:srgbClr val="626262"/>
                </a:solidFill>
                <a:latin typeface="Verdana" panose="020B0604030504040204"/>
                <a:cs typeface="Verdana" panose="020B0604030504040204"/>
              </a:rPr>
              <a:t>y</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m</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unted</a:t>
            </a:r>
            <a:r>
              <a:rPr sz="1600" spc="-5" dirty="0">
                <a:solidFill>
                  <a:srgbClr val="626262"/>
                </a:solidFill>
                <a:latin typeface="Verdana" panose="020B0604030504040204"/>
                <a:cs typeface="Verdana" panose="020B0604030504040204"/>
              </a:rPr>
              <a:t> </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n</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al</a:t>
            </a:r>
            <a:r>
              <a:rPr sz="1600" spc="-5" dirty="0">
                <a:solidFill>
                  <a:srgbClr val="626262"/>
                </a:solidFill>
                <a:latin typeface="Verdana" panose="020B0604030504040204"/>
                <a:cs typeface="Verdana" panose="020B0604030504040204"/>
              </a:rPr>
              <a:t>l</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m</a:t>
            </a:r>
            <a:r>
              <a:rPr sz="1600" spc="-10" dirty="0">
                <a:solidFill>
                  <a:srgbClr val="626262"/>
                </a:solidFill>
                <a:latin typeface="Verdana" panose="020B0604030504040204"/>
                <a:cs typeface="Verdana" panose="020B0604030504040204"/>
              </a:rPr>
              <a:t>odels; Thre</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US</a:t>
            </a:r>
            <a:r>
              <a:rPr sz="1600" spc="-10" dirty="0">
                <a:solidFill>
                  <a:srgbClr val="626262"/>
                </a:solidFill>
                <a:latin typeface="Verdana" panose="020B0604030504040204"/>
                <a:cs typeface="Verdana" panose="020B0604030504040204"/>
              </a:rPr>
              <a:t>B</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port</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added t</a:t>
            </a:r>
            <a:r>
              <a:rPr sz="1600" spc="-5"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 teller</a:t>
            </a:r>
            <a:endParaRPr sz="1600" dirty="0">
              <a:latin typeface="Verdana" panose="020B0604030504040204"/>
              <a:cs typeface="Verdana" panose="020B0604030504040204"/>
            </a:endParaRPr>
          </a:p>
        </p:txBody>
      </p:sp>
      <p:sp>
        <p:nvSpPr>
          <p:cNvPr id="11" name="object 11"/>
          <p:cNvSpPr txBox="1"/>
          <p:nvPr/>
        </p:nvSpPr>
        <p:spPr>
          <a:xfrm>
            <a:off x="2254891" y="5603657"/>
            <a:ext cx="3129280" cy="227965"/>
          </a:xfrm>
          <a:prstGeom prst="rect">
            <a:avLst/>
          </a:prstGeom>
        </p:spPr>
        <p:txBody>
          <a:bodyPr vert="horz" wrap="square" lIns="0" tIns="0" rIns="0" bIns="0" rtlCol="0">
            <a:spAutoFit/>
          </a:bodyPr>
          <a:lstStyle/>
          <a:p>
            <a:pPr marL="237490" indent="-224790">
              <a:lnSpc>
                <a:spcPct val="100000"/>
              </a:lnSpc>
              <a:buClr>
                <a:srgbClr val="FF0000"/>
              </a:buClr>
              <a:buSzPct val="63000"/>
              <a:buFont typeface="Arial Unicode MS"/>
              <a:buChar char="•"/>
              <a:tabLst>
                <a:tab pos="237490" algn="l"/>
              </a:tabLst>
            </a:pPr>
            <a:r>
              <a:rPr sz="1600" spc="-10" dirty="0">
                <a:solidFill>
                  <a:srgbClr val="626262"/>
                </a:solidFill>
                <a:latin typeface="Verdana" panose="020B0604030504040204"/>
                <a:cs typeface="Verdana" panose="020B0604030504040204"/>
              </a:rPr>
              <a:t>Displa</a:t>
            </a:r>
            <a:r>
              <a:rPr sz="1600" spc="-5" dirty="0">
                <a:solidFill>
                  <a:srgbClr val="626262"/>
                </a:solidFill>
                <a:latin typeface="Verdana" panose="020B0604030504040204"/>
                <a:cs typeface="Verdana" panose="020B0604030504040204"/>
              </a:rPr>
              <a:t>y</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f</a:t>
            </a:r>
            <a:r>
              <a:rPr sz="1600" dirty="0">
                <a:solidFill>
                  <a:srgbClr val="626262"/>
                </a:solidFill>
                <a:latin typeface="Verdana" panose="020B0604030504040204"/>
                <a:cs typeface="Verdana" panose="020B0604030504040204"/>
              </a:rPr>
              <a:t>o</a:t>
            </a:r>
            <a:r>
              <a:rPr sz="1600" spc="-5" dirty="0">
                <a:solidFill>
                  <a:srgbClr val="626262"/>
                </a:solidFill>
                <a:latin typeface="Verdana" panose="020B0604030504040204"/>
                <a:cs typeface="Verdana" panose="020B0604030504040204"/>
              </a:rPr>
              <a:t>r a </a:t>
            </a:r>
            <a:r>
              <a:rPr sz="1600" spc="-10" dirty="0">
                <a:solidFill>
                  <a:srgbClr val="626262"/>
                </a:solidFill>
                <a:latin typeface="Verdana" panose="020B0604030504040204"/>
                <a:cs typeface="Verdana" panose="020B0604030504040204"/>
              </a:rPr>
              <a:t>bette</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ability</a:t>
            </a:r>
            <a:endParaRPr sz="1600">
              <a:latin typeface="Verdana" panose="020B0604030504040204"/>
              <a:cs typeface="Verdana" panose="020B0604030504040204"/>
            </a:endParaRPr>
          </a:p>
        </p:txBody>
      </p:sp>
      <p:sp>
        <p:nvSpPr>
          <p:cNvPr id="12" name="object 12"/>
          <p:cNvSpPr txBox="1"/>
          <p:nvPr/>
        </p:nvSpPr>
        <p:spPr>
          <a:xfrm>
            <a:off x="2254891" y="6452525"/>
            <a:ext cx="3439795" cy="227965"/>
          </a:xfrm>
          <a:prstGeom prst="rect">
            <a:avLst/>
          </a:prstGeom>
        </p:spPr>
        <p:txBody>
          <a:bodyPr vert="horz" wrap="square" lIns="0" tIns="0" rIns="0" bIns="0" rtlCol="0">
            <a:spAutoFit/>
          </a:bodyPr>
          <a:lstStyle/>
          <a:p>
            <a:pPr marL="237490" indent="-224790">
              <a:lnSpc>
                <a:spcPct val="100000"/>
              </a:lnSpc>
              <a:buClr>
                <a:srgbClr val="FF0000"/>
              </a:buClr>
              <a:buSzPct val="63000"/>
              <a:buFont typeface="Arial Unicode MS"/>
              <a:buChar char="•"/>
              <a:tabLst>
                <a:tab pos="237490" algn="l"/>
              </a:tabLst>
            </a:pPr>
            <a:r>
              <a:rPr sz="1600" spc="-10" dirty="0">
                <a:solidFill>
                  <a:srgbClr val="626262"/>
                </a:solidFill>
                <a:latin typeface="Verdana" panose="020B0604030504040204"/>
                <a:cs typeface="Verdana" panose="020B0604030504040204"/>
              </a:rPr>
              <a:t>Spe</a:t>
            </a:r>
            <a:r>
              <a:rPr sz="1600" spc="-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iall</a:t>
            </a:r>
            <a:r>
              <a:rPr sz="1600" spc="-5" dirty="0">
                <a:solidFill>
                  <a:srgbClr val="626262"/>
                </a:solidFill>
                <a:latin typeface="Verdana" panose="020B0604030504040204"/>
                <a:cs typeface="Verdana" panose="020B0604030504040204"/>
              </a:rPr>
              <a:t>y</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d</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igned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f</a:t>
            </a:r>
            <a:r>
              <a:rPr sz="1600" dirty="0">
                <a:solidFill>
                  <a:srgbClr val="626262"/>
                </a:solidFill>
                <a:latin typeface="Verdana" panose="020B0604030504040204"/>
                <a:cs typeface="Verdana" panose="020B0604030504040204"/>
              </a:rPr>
              <a:t>o</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 ID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Car</a:t>
            </a:r>
            <a:r>
              <a:rPr sz="1600" spc="-5" dirty="0">
                <a:solidFill>
                  <a:srgbClr val="626262"/>
                </a:solidFill>
                <a:latin typeface="Verdana" panose="020B0604030504040204"/>
                <a:cs typeface="Verdana" panose="020B0604030504040204"/>
              </a:rPr>
              <a:t>ds</a:t>
            </a:r>
            <a:endParaRPr sz="1600">
              <a:latin typeface="Verdana" panose="020B0604030504040204"/>
              <a:cs typeface="Verdana" panose="020B0604030504040204"/>
            </a:endParaRPr>
          </a:p>
        </p:txBody>
      </p:sp>
      <p:sp>
        <p:nvSpPr>
          <p:cNvPr id="13" name="object 13"/>
          <p:cNvSpPr/>
          <p:nvPr/>
        </p:nvSpPr>
        <p:spPr>
          <a:xfrm>
            <a:off x="978287" y="4281677"/>
            <a:ext cx="1002029" cy="64693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049915" y="5324093"/>
            <a:ext cx="811529" cy="675893"/>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976769" y="2753365"/>
            <a:ext cx="998213" cy="59131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973721" y="2694692"/>
            <a:ext cx="1028700" cy="654685"/>
          </a:xfrm>
          <a:custGeom>
            <a:avLst/>
            <a:gdLst/>
            <a:ahLst/>
            <a:cxnLst/>
            <a:rect l="l" t="t" r="r" b="b"/>
            <a:pathLst>
              <a:path w="1028700" h="654685">
                <a:moveTo>
                  <a:pt x="0" y="654557"/>
                </a:moveTo>
                <a:lnTo>
                  <a:pt x="0" y="0"/>
                </a:lnTo>
                <a:lnTo>
                  <a:pt x="1028699" y="0"/>
                </a:lnTo>
                <a:lnTo>
                  <a:pt x="1028700" y="654557"/>
                </a:lnTo>
                <a:lnTo>
                  <a:pt x="0" y="654557"/>
                </a:lnTo>
                <a:close/>
              </a:path>
            </a:pathLst>
          </a:custGeom>
          <a:ln w="9144">
            <a:solidFill>
              <a:srgbClr val="646464"/>
            </a:solidFill>
          </a:ln>
        </p:spPr>
        <p:txBody>
          <a:bodyPr wrap="square" lIns="0" tIns="0" rIns="0" bIns="0" rtlCol="0"/>
          <a:lstStyle/>
          <a:p>
            <a:endParaRPr/>
          </a:p>
        </p:txBody>
      </p:sp>
      <p:sp>
        <p:nvSpPr>
          <p:cNvPr id="17" name="object 17"/>
          <p:cNvSpPr/>
          <p:nvPr/>
        </p:nvSpPr>
        <p:spPr>
          <a:xfrm>
            <a:off x="978287" y="1524761"/>
            <a:ext cx="1003553" cy="535685"/>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1049915" y="6286499"/>
            <a:ext cx="860297" cy="502158"/>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030871" y="6267450"/>
            <a:ext cx="898525" cy="540385"/>
          </a:xfrm>
          <a:custGeom>
            <a:avLst/>
            <a:gdLst/>
            <a:ahLst/>
            <a:cxnLst/>
            <a:rect l="l" t="t" r="r" b="b"/>
            <a:pathLst>
              <a:path w="898525" h="540384">
                <a:moveTo>
                  <a:pt x="0" y="540258"/>
                </a:moveTo>
                <a:lnTo>
                  <a:pt x="0" y="0"/>
                </a:lnTo>
                <a:lnTo>
                  <a:pt x="898397" y="0"/>
                </a:lnTo>
                <a:lnTo>
                  <a:pt x="898397" y="540258"/>
                </a:lnTo>
                <a:lnTo>
                  <a:pt x="0" y="540258"/>
                </a:lnTo>
                <a:close/>
              </a:path>
            </a:pathLst>
          </a:custGeom>
          <a:ln w="38100">
            <a:solidFill>
              <a:srgbClr val="010101"/>
            </a:solidFill>
          </a:ln>
        </p:spPr>
        <p:txBody>
          <a:bodyPr wrap="square" lIns="0" tIns="0" rIns="0" bIns="0" rtlCol="0"/>
          <a:lstStyle/>
          <a:p>
            <a:endParaRPr/>
          </a:p>
        </p:txBody>
      </p:sp>
      <p:pic>
        <p:nvPicPr>
          <p:cNvPr id="20" name="Picture 2"/>
          <p:cNvPicPr>
            <a:picLocks noChangeAspect="1" noChangeArrowheads="1"/>
          </p:cNvPicPr>
          <p:nvPr/>
        </p:nvPicPr>
        <p:blipFill>
          <a:blip r:embed="rId7"/>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6370" y="665315"/>
            <a:ext cx="683260" cy="227965"/>
          </a:xfrm>
          <a:prstGeom prst="rect">
            <a:avLst/>
          </a:prstGeom>
        </p:spPr>
        <p:txBody>
          <a:bodyPr vert="horz" wrap="square" lIns="0" tIns="0" rIns="0" bIns="0" rtlCol="0">
            <a:spAutoFit/>
          </a:bodyPr>
          <a:lstStyle/>
          <a:p>
            <a:pPr marL="12700">
              <a:lnSpc>
                <a:spcPts val="2110"/>
              </a:lnSpc>
            </a:pPr>
            <a:r>
              <a:rPr sz="1800" b="1" spc="-20" dirty="0">
                <a:solidFill>
                  <a:srgbClr val="626262"/>
                </a:solidFill>
                <a:latin typeface="Verdana" panose="020B0604030504040204"/>
                <a:cs typeface="Verdana" panose="020B0604030504040204"/>
              </a:rPr>
              <a:t>M</a:t>
            </a:r>
            <a:r>
              <a:rPr sz="1800" b="1" spc="-10" dirty="0">
                <a:solidFill>
                  <a:srgbClr val="626262"/>
                </a:solidFill>
                <a:latin typeface="Verdana" panose="020B0604030504040204"/>
                <a:cs typeface="Verdana" panose="020B0604030504040204"/>
              </a:rPr>
              <a:t>B</a:t>
            </a:r>
            <a:r>
              <a:rPr sz="1800" b="1" spc="-20" dirty="0">
                <a:solidFill>
                  <a:srgbClr val="626262"/>
                </a:solidFill>
                <a:latin typeface="Verdana" panose="020B0604030504040204"/>
                <a:cs typeface="Verdana" panose="020B0604030504040204"/>
              </a:rPr>
              <a:t>-2</a:t>
            </a:r>
            <a:endParaRPr sz="1800">
              <a:latin typeface="Verdana" panose="020B0604030504040204"/>
              <a:cs typeface="Verdana" panose="020B0604030504040204"/>
            </a:endParaRPr>
          </a:p>
        </p:txBody>
      </p:sp>
      <p:sp>
        <p:nvSpPr>
          <p:cNvPr id="3" name="object 3"/>
          <p:cNvSpPr txBox="1">
            <a:spLocks noGrp="1"/>
          </p:cNvSpPr>
          <p:nvPr>
            <p:ph type="title"/>
          </p:nvPr>
        </p:nvSpPr>
        <p:spPr>
          <a:prstGeom prst="rect">
            <a:avLst/>
          </a:prstGeom>
        </p:spPr>
        <p:txBody>
          <a:bodyPr vert="horz" wrap="square" lIns="0" tIns="347651" rIns="0" bIns="0" rtlCol="0">
            <a:spAutoFit/>
          </a:bodyPr>
          <a:lstStyle/>
          <a:p>
            <a:pPr marL="124460">
              <a:lnSpc>
                <a:spcPts val="2760"/>
              </a:lnSpc>
            </a:pPr>
            <a:r>
              <a:rPr spc="25" dirty="0"/>
              <a:t>P</a:t>
            </a:r>
            <a:r>
              <a:rPr dirty="0"/>
              <a:t>r</a:t>
            </a:r>
            <a:r>
              <a:rPr spc="15" dirty="0"/>
              <a:t>in</a:t>
            </a:r>
            <a:r>
              <a:rPr dirty="0"/>
              <a:t>t</a:t>
            </a:r>
            <a:r>
              <a:rPr spc="15" dirty="0"/>
              <a:t>i</a:t>
            </a:r>
            <a:r>
              <a:rPr spc="25" dirty="0"/>
              <a:t>ng</a:t>
            </a:r>
            <a:r>
              <a:rPr spc="10" dirty="0"/>
              <a:t> </a:t>
            </a:r>
            <a:r>
              <a:rPr spc="20" dirty="0"/>
              <a:t>s</a:t>
            </a:r>
            <a:r>
              <a:rPr spc="15" dirty="0"/>
              <a:t>p</a:t>
            </a:r>
            <a:r>
              <a:rPr spc="25" dirty="0"/>
              <a:t>e</a:t>
            </a:r>
            <a:r>
              <a:rPr spc="10" dirty="0"/>
              <a:t>c</a:t>
            </a:r>
            <a:r>
              <a:rPr spc="15" dirty="0"/>
              <a:t>ifica</a:t>
            </a:r>
            <a:r>
              <a:rPr spc="5" dirty="0"/>
              <a:t>t</a:t>
            </a:r>
            <a:r>
              <a:rPr spc="20" dirty="0"/>
              <a:t>ions (1/2)</a:t>
            </a:r>
          </a:p>
        </p:txBody>
      </p:sp>
      <p:sp>
        <p:nvSpPr>
          <p:cNvPr id="4" name="object 4"/>
          <p:cNvSpPr txBox="1"/>
          <p:nvPr/>
        </p:nvSpPr>
        <p:spPr>
          <a:xfrm>
            <a:off x="1249814" y="1586393"/>
            <a:ext cx="5868670" cy="5297170"/>
          </a:xfrm>
          <a:prstGeom prst="rect">
            <a:avLst/>
          </a:prstGeom>
        </p:spPr>
        <p:txBody>
          <a:bodyPr vert="horz" wrap="square" lIns="0" tIns="0" rIns="0" bIns="0" rtlCol="0">
            <a:spAutoFit/>
          </a:bodyPr>
          <a:lstStyle/>
          <a:p>
            <a:pPr marL="367030" indent="-354330">
              <a:lnSpc>
                <a:spcPct val="100000"/>
              </a:lnSpc>
              <a:buClr>
                <a:srgbClr val="FF0000"/>
              </a:buClr>
              <a:buFont typeface="Arial Unicode MS"/>
              <a:buChar char="➢"/>
              <a:tabLst>
                <a:tab pos="367030" algn="l"/>
              </a:tabLst>
            </a:pPr>
            <a:r>
              <a:rPr sz="1600" spc="-15" dirty="0">
                <a:solidFill>
                  <a:srgbClr val="626262"/>
                </a:solidFill>
                <a:latin typeface="Verdana" panose="020B0604030504040204"/>
                <a:cs typeface="Verdana" panose="020B0604030504040204"/>
              </a:rPr>
              <a:t>D</a:t>
            </a:r>
            <a:r>
              <a:rPr sz="1600" dirty="0">
                <a:solidFill>
                  <a:srgbClr val="626262"/>
                </a:solidFill>
                <a:latin typeface="Verdana" panose="020B0604030504040204"/>
                <a:cs typeface="Verdana" panose="020B0604030504040204"/>
              </a:rPr>
              <a:t>o</a:t>
            </a:r>
            <a:r>
              <a:rPr sz="1600" spc="-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 Matri</a:t>
            </a:r>
            <a:r>
              <a:rPr sz="1600" spc="-5" dirty="0">
                <a:solidFill>
                  <a:srgbClr val="626262"/>
                </a:solidFill>
                <a:latin typeface="Verdana" panose="020B0604030504040204"/>
                <a:cs typeface="Verdana" panose="020B0604030504040204"/>
              </a:rPr>
              <a:t>x</a:t>
            </a:r>
            <a:r>
              <a:rPr sz="1600" spc="-10" dirty="0">
                <a:solidFill>
                  <a:srgbClr val="626262"/>
                </a:solidFill>
                <a:latin typeface="Verdana" panose="020B0604030504040204"/>
                <a:cs typeface="Verdana" panose="020B0604030504040204"/>
              </a:rPr>
              <a:t> technology</a:t>
            </a:r>
            <a:endParaRPr sz="1600">
              <a:latin typeface="Verdana" panose="020B0604030504040204"/>
              <a:cs typeface="Verdana" panose="020B0604030504040204"/>
            </a:endParaRPr>
          </a:p>
          <a:p>
            <a:pPr marL="367030" indent="-354330">
              <a:lnSpc>
                <a:spcPct val="100000"/>
              </a:lnSpc>
              <a:spcBef>
                <a:spcPts val="795"/>
              </a:spcBef>
              <a:buClr>
                <a:srgbClr val="FF0000"/>
              </a:buClr>
              <a:buFont typeface="Arial Unicode MS"/>
              <a:buChar char="➢"/>
              <a:tabLst>
                <a:tab pos="367030" algn="l"/>
              </a:tabLst>
            </a:pPr>
            <a:r>
              <a:rPr sz="1600" spc="-15" dirty="0">
                <a:solidFill>
                  <a:srgbClr val="626262"/>
                </a:solidFill>
                <a:latin typeface="Verdana" panose="020B0604030504040204"/>
                <a:cs typeface="Verdana" panose="020B0604030504040204"/>
              </a:rPr>
              <a:t>2</a:t>
            </a:r>
            <a:r>
              <a:rPr sz="1600" spc="-10" dirty="0">
                <a:solidFill>
                  <a:srgbClr val="626262"/>
                </a:solidFill>
                <a:latin typeface="Verdana" panose="020B0604030504040204"/>
                <a:cs typeface="Verdana" panose="020B0604030504040204"/>
              </a:rPr>
              <a:t>4</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needle</a:t>
            </a:r>
            <a:r>
              <a:rPr sz="1600" spc="-5" dirty="0">
                <a:solidFill>
                  <a:srgbClr val="626262"/>
                </a:solidFill>
                <a:latin typeface="Verdana" panose="020B0604030504040204"/>
                <a:cs typeface="Verdana" panose="020B0604030504040204"/>
              </a:rPr>
              <a:t>s </a:t>
            </a:r>
            <a:r>
              <a:rPr sz="1600" spc="-10" dirty="0">
                <a:solidFill>
                  <a:srgbClr val="626262"/>
                </a:solidFill>
                <a:latin typeface="Verdana" panose="020B0604030504040204"/>
                <a:cs typeface="Verdana" panose="020B0604030504040204"/>
              </a:rPr>
              <a:t>printhead</a:t>
            </a:r>
            <a:endParaRPr sz="1600">
              <a:latin typeface="Verdana" panose="020B0604030504040204"/>
              <a:cs typeface="Verdana" panose="020B0604030504040204"/>
            </a:endParaRPr>
          </a:p>
          <a:p>
            <a:pPr marL="367030" indent="-354330">
              <a:lnSpc>
                <a:spcPct val="100000"/>
              </a:lnSpc>
              <a:spcBef>
                <a:spcPts val="805"/>
              </a:spcBef>
              <a:buClr>
                <a:srgbClr val="FF0000"/>
              </a:buClr>
              <a:buFont typeface="Arial Unicode MS"/>
              <a:buChar char="➢"/>
              <a:tabLst>
                <a:tab pos="367030" algn="l"/>
              </a:tabLst>
            </a:pPr>
            <a:r>
              <a:rPr sz="1600" spc="-20" dirty="0">
                <a:solidFill>
                  <a:srgbClr val="626262"/>
                </a:solidFill>
                <a:latin typeface="Verdana" panose="020B0604030504040204"/>
                <a:cs typeface="Verdana" panose="020B0604030504040204"/>
              </a:rPr>
              <a:t>Re</a:t>
            </a:r>
            <a:r>
              <a:rPr sz="1600" spc="-5" dirty="0">
                <a:solidFill>
                  <a:srgbClr val="626262"/>
                </a:solidFill>
                <a:latin typeface="Verdana" panose="020B0604030504040204"/>
                <a:cs typeface="Verdana" panose="020B0604030504040204"/>
              </a:rPr>
              <a:t>so</a:t>
            </a:r>
            <a:r>
              <a:rPr sz="1600" spc="-15" dirty="0">
                <a:solidFill>
                  <a:srgbClr val="626262"/>
                </a:solidFill>
                <a:latin typeface="Verdana" panose="020B0604030504040204"/>
                <a:cs typeface="Verdana" panose="020B0604030504040204"/>
              </a:rPr>
              <a:t>l</a:t>
            </a:r>
            <a:r>
              <a:rPr sz="1600" spc="-10" dirty="0">
                <a:solidFill>
                  <a:srgbClr val="626262"/>
                </a:solidFill>
                <a:latin typeface="Verdana" panose="020B0604030504040204"/>
                <a:cs typeface="Verdana" panose="020B0604030504040204"/>
              </a:rPr>
              <a:t>u</a:t>
            </a:r>
            <a:r>
              <a:rPr sz="1600" spc="-15" dirty="0">
                <a:solidFill>
                  <a:srgbClr val="626262"/>
                </a:solidFill>
                <a:latin typeface="Verdana" panose="020B0604030504040204"/>
                <a:cs typeface="Verdana" panose="020B0604030504040204"/>
              </a:rPr>
              <a:t>ti</a:t>
            </a:r>
            <a:r>
              <a:rPr sz="1600" spc="-10" dirty="0">
                <a:solidFill>
                  <a:srgbClr val="626262"/>
                </a:solidFill>
                <a:latin typeface="Verdana" panose="020B0604030504040204"/>
                <a:cs typeface="Verdana" panose="020B0604030504040204"/>
              </a:rPr>
              <a:t>on </a:t>
            </a:r>
            <a:r>
              <a:rPr sz="1600" spc="-20" dirty="0">
                <a:solidFill>
                  <a:srgbClr val="626262"/>
                </a:solidFill>
                <a:latin typeface="Verdana" panose="020B0604030504040204"/>
                <a:cs typeface="Verdana" panose="020B0604030504040204"/>
              </a:rPr>
              <a:t>24</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x</a:t>
            </a:r>
            <a:r>
              <a:rPr sz="1600" spc="-10"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36</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dpi</a:t>
            </a:r>
            <a:endParaRPr sz="1600">
              <a:latin typeface="Verdana" panose="020B0604030504040204"/>
              <a:cs typeface="Verdana" panose="020B0604030504040204"/>
            </a:endParaRPr>
          </a:p>
          <a:p>
            <a:pPr marL="367030" indent="-354330">
              <a:lnSpc>
                <a:spcPct val="100000"/>
              </a:lnSpc>
              <a:spcBef>
                <a:spcPts val="795"/>
              </a:spcBef>
              <a:buClr>
                <a:srgbClr val="FF0000"/>
              </a:buClr>
              <a:buFont typeface="Arial Unicode MS"/>
              <a:buChar char="➢"/>
              <a:tabLst>
                <a:tab pos="367030" algn="l"/>
              </a:tabLst>
            </a:pPr>
            <a:r>
              <a:rPr sz="1600" spc="-15" dirty="0">
                <a:solidFill>
                  <a:srgbClr val="626262"/>
                </a:solidFill>
                <a:latin typeface="Verdana" panose="020B0604030504040204"/>
                <a:cs typeface="Verdana" panose="020B0604030504040204"/>
              </a:rPr>
              <a:t>P</a:t>
            </a:r>
            <a:r>
              <a:rPr sz="1600" spc="-10" dirty="0">
                <a:solidFill>
                  <a:srgbClr val="626262"/>
                </a:solidFill>
                <a:latin typeface="Verdana" panose="020B0604030504040204"/>
                <a:cs typeface="Verdana" panose="020B0604030504040204"/>
              </a:rPr>
              <a:t>r</a:t>
            </a:r>
            <a:r>
              <a:rPr sz="1600" spc="-5" dirty="0">
                <a:solidFill>
                  <a:srgbClr val="626262"/>
                </a:solidFill>
                <a:latin typeface="Verdana" panose="020B0604030504040204"/>
                <a:cs typeface="Verdana" panose="020B0604030504040204"/>
              </a:rPr>
              <a:t>i</a:t>
            </a:r>
            <a:r>
              <a:rPr sz="1600" spc="-15" dirty="0">
                <a:solidFill>
                  <a:srgbClr val="626262"/>
                </a:solidFill>
                <a:latin typeface="Verdana" panose="020B0604030504040204"/>
                <a:cs typeface="Verdana" panose="020B0604030504040204"/>
              </a:rPr>
              <a:t>ntin</a:t>
            </a:r>
            <a:r>
              <a:rPr sz="1600" spc="-10"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w</a:t>
            </a:r>
            <a:r>
              <a:rPr sz="1600" spc="-10" dirty="0">
                <a:solidFill>
                  <a:srgbClr val="626262"/>
                </a:solidFill>
                <a:latin typeface="Verdana" panose="020B0604030504040204"/>
                <a:cs typeface="Verdana" panose="020B0604030504040204"/>
              </a:rPr>
              <a:t>idth</a:t>
            </a:r>
            <a:r>
              <a:rPr sz="1600" spc="-1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238</a:t>
            </a:r>
            <a:r>
              <a:rPr sz="1600" spc="-5" dirty="0">
                <a:solidFill>
                  <a:srgbClr val="626262"/>
                </a:solidFill>
                <a:latin typeface="Verdana" panose="020B0604030504040204"/>
                <a:cs typeface="Verdana" panose="020B0604030504040204"/>
              </a:rPr>
              <a:t>,</a:t>
            </a:r>
            <a:r>
              <a:rPr sz="1600" spc="-20" dirty="0">
                <a:solidFill>
                  <a:srgbClr val="626262"/>
                </a:solidFill>
                <a:latin typeface="Verdana" panose="020B0604030504040204"/>
                <a:cs typeface="Verdana" panose="020B0604030504040204"/>
              </a:rPr>
              <a:t>7</a:t>
            </a:r>
            <a:r>
              <a:rPr sz="1600" spc="-10" dirty="0">
                <a:solidFill>
                  <a:srgbClr val="626262"/>
                </a:solidFill>
                <a:latin typeface="Verdana" panose="020B0604030504040204"/>
                <a:cs typeface="Verdana" panose="020B0604030504040204"/>
              </a:rPr>
              <a:t>6</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m</a:t>
            </a:r>
            <a:r>
              <a:rPr sz="1600" spc="-10" dirty="0">
                <a:solidFill>
                  <a:srgbClr val="626262"/>
                </a:solidFill>
                <a:latin typeface="Verdana" panose="020B0604030504040204"/>
                <a:cs typeface="Verdana" panose="020B0604030504040204"/>
              </a:rPr>
              <a:t>m</a:t>
            </a:r>
            <a:r>
              <a:rPr sz="1600" spc="-5"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(9</a:t>
            </a:r>
            <a:r>
              <a:rPr sz="1600" spc="-10" dirty="0">
                <a:solidFill>
                  <a:srgbClr val="626262"/>
                </a:solidFill>
                <a:latin typeface="Verdana" panose="020B0604030504040204"/>
                <a:cs typeface="Verdana" panose="020B0604030504040204"/>
              </a:rPr>
              <a:t>4</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co</a:t>
            </a:r>
            <a:r>
              <a:rPr sz="1600" spc="-15" dirty="0">
                <a:solidFill>
                  <a:srgbClr val="626262"/>
                </a:solidFill>
                <a:latin typeface="Verdana" panose="020B0604030504040204"/>
                <a:cs typeface="Verdana" panose="020B0604030504040204"/>
              </a:rPr>
              <a:t>l</a:t>
            </a:r>
            <a:r>
              <a:rPr sz="1600" spc="-1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m</a:t>
            </a:r>
            <a:r>
              <a:rPr sz="1600" spc="-20" dirty="0">
                <a:solidFill>
                  <a:srgbClr val="626262"/>
                </a:solidFill>
                <a:latin typeface="Verdana" panose="020B0604030504040204"/>
                <a:cs typeface="Verdana" panose="020B0604030504040204"/>
              </a:rPr>
              <a:t>na</a:t>
            </a:r>
            <a:r>
              <a:rPr sz="1600" spc="-5" dirty="0">
                <a:solidFill>
                  <a:srgbClr val="626262"/>
                </a:solidFill>
                <a:latin typeface="Verdana" panose="020B0604030504040204"/>
                <a:cs typeface="Verdana" panose="020B0604030504040204"/>
              </a:rPr>
              <a:t>s</a:t>
            </a:r>
            <a:r>
              <a:rPr sz="160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a:t>
            </a:r>
            <a:r>
              <a:rPr sz="1600" spc="-1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1</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cp</a:t>
            </a:r>
            <a:r>
              <a:rPr sz="1600" spc="-15" dirty="0">
                <a:solidFill>
                  <a:srgbClr val="626262"/>
                </a:solidFill>
                <a:latin typeface="Verdana" panose="020B0604030504040204"/>
                <a:cs typeface="Verdana" panose="020B0604030504040204"/>
              </a:rPr>
              <a:t>i)</a:t>
            </a:r>
            <a:endParaRPr sz="1600">
              <a:latin typeface="Verdana" panose="020B0604030504040204"/>
              <a:cs typeface="Verdana" panose="020B0604030504040204"/>
            </a:endParaRPr>
          </a:p>
          <a:p>
            <a:pPr marL="12700">
              <a:lnSpc>
                <a:spcPct val="100000"/>
              </a:lnSpc>
              <a:spcBef>
                <a:spcPts val="805"/>
              </a:spcBef>
              <a:tabLst>
                <a:tab pos="366395" algn="l"/>
              </a:tabLst>
            </a:pPr>
            <a:r>
              <a:rPr sz="1600" spc="-235" dirty="0">
                <a:solidFill>
                  <a:srgbClr val="FF0000"/>
                </a:solidFill>
                <a:latin typeface="Arial Unicode MS"/>
                <a:cs typeface="Arial Unicode MS"/>
              </a:rPr>
              <a:t>》	</a:t>
            </a:r>
            <a:r>
              <a:rPr sz="1600" spc="-15" dirty="0">
                <a:solidFill>
                  <a:srgbClr val="626262"/>
                </a:solidFill>
                <a:latin typeface="Verdana" panose="020B0604030504040204"/>
                <a:cs typeface="Verdana" panose="020B0604030504040204"/>
              </a:rPr>
              <a:t>L</a:t>
            </a:r>
            <a:r>
              <a:rPr sz="1600" spc="-5" dirty="0">
                <a:solidFill>
                  <a:srgbClr val="626262"/>
                </a:solidFill>
                <a:latin typeface="Verdana" panose="020B0604030504040204"/>
                <a:cs typeface="Verdana" panose="020B0604030504040204"/>
              </a:rPr>
              <a:t>i</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sp</a:t>
            </a:r>
            <a:r>
              <a:rPr sz="1600" spc="-15" dirty="0">
                <a:solidFill>
                  <a:srgbClr val="626262"/>
                </a:solidFill>
                <a:latin typeface="Verdana" panose="020B0604030504040204"/>
                <a:cs typeface="Verdana" panose="020B0604030504040204"/>
              </a:rPr>
              <a:t>a</a:t>
            </a:r>
            <a:r>
              <a:rPr sz="1600" spc="-10" dirty="0">
                <a:solidFill>
                  <a:srgbClr val="626262"/>
                </a:solidFill>
                <a:latin typeface="Verdana" panose="020B0604030504040204"/>
                <a:cs typeface="Verdana" panose="020B0604030504040204"/>
              </a:rPr>
              <a:t>c</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1/5</a:t>
            </a:r>
            <a:r>
              <a:rPr sz="1600" spc="-5"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1/6"</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n/</a:t>
            </a:r>
            <a:r>
              <a:rPr sz="1600" spc="-20" dirty="0">
                <a:solidFill>
                  <a:srgbClr val="626262"/>
                </a:solidFill>
                <a:latin typeface="Verdana" panose="020B0604030504040204"/>
                <a:cs typeface="Verdana" panose="020B0604030504040204"/>
              </a:rPr>
              <a:t>216</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n/</a:t>
            </a:r>
            <a:r>
              <a:rPr sz="1600" spc="-15" dirty="0">
                <a:solidFill>
                  <a:srgbClr val="626262"/>
                </a:solidFill>
                <a:latin typeface="Verdana" panose="020B0604030504040204"/>
                <a:cs typeface="Verdana" panose="020B0604030504040204"/>
              </a:rPr>
              <a:t>240"</a:t>
            </a:r>
            <a:endParaRPr sz="1600">
              <a:latin typeface="Verdana" panose="020B0604030504040204"/>
              <a:cs typeface="Verdana" panose="020B0604030504040204"/>
            </a:endParaRPr>
          </a:p>
          <a:p>
            <a:pPr marL="367030" indent="-354330">
              <a:lnSpc>
                <a:spcPct val="100000"/>
              </a:lnSpc>
              <a:spcBef>
                <a:spcPts val="795"/>
              </a:spcBef>
              <a:buClr>
                <a:srgbClr val="FF0000"/>
              </a:buClr>
              <a:buFont typeface="Arial Unicode MS"/>
              <a:buChar char="➢"/>
              <a:tabLst>
                <a:tab pos="367030" algn="l"/>
              </a:tabLst>
            </a:pPr>
            <a:r>
              <a:rPr sz="1600" spc="-10" dirty="0">
                <a:solidFill>
                  <a:srgbClr val="626262"/>
                </a:solidFill>
                <a:latin typeface="Verdana" panose="020B0604030504040204"/>
                <a:cs typeface="Verdana" panose="020B0604030504040204"/>
              </a:rPr>
              <a:t>Sp</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d:</a:t>
            </a:r>
            <a:endParaRPr sz="1600">
              <a:latin typeface="Verdana" panose="020B0604030504040204"/>
              <a:cs typeface="Verdana" panose="020B0604030504040204"/>
            </a:endParaRPr>
          </a:p>
          <a:p>
            <a:pPr marL="636270" marR="3230880" lvl="1">
              <a:lnSpc>
                <a:spcPct val="100000"/>
              </a:lnSpc>
              <a:spcBef>
                <a:spcPts val="5"/>
              </a:spcBef>
              <a:buClr>
                <a:srgbClr val="FF0000"/>
              </a:buClr>
              <a:buFont typeface="Courier New" panose="02070309020205020404"/>
              <a:buChar char="o"/>
              <a:tabLst>
                <a:tab pos="998855" algn="l"/>
              </a:tabLst>
            </a:pPr>
            <a:r>
              <a:rPr sz="1600" spc="-20" dirty="0">
                <a:solidFill>
                  <a:srgbClr val="626262"/>
                </a:solidFill>
                <a:latin typeface="Verdana" panose="020B0604030504040204"/>
                <a:cs typeface="Verdana" panose="020B0604030504040204"/>
              </a:rPr>
              <a:t>56</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a:t>
            </a:r>
            <a:r>
              <a:rPr sz="1600" spc="-5" dirty="0">
                <a:solidFill>
                  <a:srgbClr val="626262"/>
                </a:solidFill>
                <a:latin typeface="Verdana" panose="020B0604030504040204"/>
                <a:cs typeface="Verdana" panose="020B0604030504040204"/>
              </a:rPr>
              <a:t>ps (V</a:t>
            </a:r>
            <a:r>
              <a:rPr sz="1600" spc="-20" dirty="0">
                <a:solidFill>
                  <a:srgbClr val="626262"/>
                </a:solidFill>
                <a:latin typeface="Verdana" panose="020B0604030504040204"/>
                <a:cs typeface="Verdana" panose="020B0604030504040204"/>
              </a:rPr>
              <a:t>H</a:t>
            </a:r>
            <a:r>
              <a:rPr sz="1600" spc="-10" dirty="0">
                <a:solidFill>
                  <a:srgbClr val="626262"/>
                </a:solidFill>
                <a:latin typeface="Verdana" panose="020B0604030504040204"/>
                <a:cs typeface="Verdana" panose="020B0604030504040204"/>
              </a:rPr>
              <a:t>SD)</a:t>
            </a:r>
            <a:r>
              <a:rPr sz="1600" spc="-5" dirty="0">
                <a:solidFill>
                  <a:srgbClr val="626262"/>
                </a:solidFill>
                <a:latin typeface="Verdana" panose="020B0604030504040204"/>
                <a:cs typeface="Verdana" panose="020B0604030504040204"/>
              </a:rPr>
              <a:t> </a:t>
            </a:r>
            <a:r>
              <a:rPr sz="1600" spc="-5" dirty="0">
                <a:solidFill>
                  <a:srgbClr val="FF0000"/>
                </a:solidFill>
                <a:latin typeface="Courier New" panose="02070309020205020404"/>
                <a:cs typeface="Courier New" panose="02070309020205020404"/>
              </a:rPr>
              <a:t>o</a:t>
            </a:r>
            <a:r>
              <a:rPr sz="1600" dirty="0">
                <a:solidFill>
                  <a:srgbClr val="FF0000"/>
                </a:solidFill>
                <a:latin typeface="Courier New" panose="02070309020205020404"/>
                <a:cs typeface="Courier New" panose="02070309020205020404"/>
              </a:rPr>
              <a:t>	</a:t>
            </a:r>
            <a:r>
              <a:rPr sz="1600" spc="-20" dirty="0">
                <a:solidFill>
                  <a:srgbClr val="626262"/>
                </a:solidFill>
                <a:latin typeface="Verdana" panose="020B0604030504040204"/>
                <a:cs typeface="Verdana" panose="020B0604030504040204"/>
              </a:rPr>
              <a:t>51</a:t>
            </a:r>
            <a:r>
              <a:rPr sz="1600" spc="-10" dirty="0">
                <a:solidFill>
                  <a:srgbClr val="626262"/>
                </a:solidFill>
                <a:latin typeface="Verdana" panose="020B0604030504040204"/>
                <a:cs typeface="Verdana" panose="020B0604030504040204"/>
              </a:rPr>
              <a:t>0</a:t>
            </a:r>
            <a:r>
              <a:rPr sz="1600" spc="-2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a:t>
            </a:r>
            <a:r>
              <a:rPr sz="1600" spc="-5" dirty="0">
                <a:solidFill>
                  <a:srgbClr val="626262"/>
                </a:solidFill>
                <a:latin typeface="Verdana" panose="020B0604030504040204"/>
                <a:cs typeface="Verdana" panose="020B0604030504040204"/>
              </a:rPr>
              <a:t>ps (</a:t>
            </a:r>
            <a:r>
              <a:rPr sz="1600" spc="-15" dirty="0">
                <a:solidFill>
                  <a:srgbClr val="626262"/>
                </a:solidFill>
                <a:latin typeface="Verdana" panose="020B0604030504040204"/>
                <a:cs typeface="Verdana" panose="020B0604030504040204"/>
              </a:rPr>
              <a:t>H</a:t>
            </a:r>
            <a:r>
              <a:rPr sz="1600" spc="-10" dirty="0">
                <a:solidFill>
                  <a:srgbClr val="626262"/>
                </a:solidFill>
                <a:latin typeface="Verdana" panose="020B0604030504040204"/>
                <a:cs typeface="Verdana" panose="020B0604030504040204"/>
              </a:rPr>
              <a:t>SD)</a:t>
            </a:r>
            <a:r>
              <a:rPr sz="1600" spc="-5" dirty="0">
                <a:solidFill>
                  <a:srgbClr val="626262"/>
                </a:solidFill>
                <a:latin typeface="Verdana" panose="020B0604030504040204"/>
                <a:cs typeface="Verdana" panose="020B0604030504040204"/>
              </a:rPr>
              <a:t> </a:t>
            </a:r>
            <a:r>
              <a:rPr sz="1600" spc="-5" dirty="0">
                <a:solidFill>
                  <a:srgbClr val="FF0000"/>
                </a:solidFill>
                <a:latin typeface="Courier New" panose="02070309020205020404"/>
                <a:cs typeface="Courier New" panose="02070309020205020404"/>
              </a:rPr>
              <a:t>o</a:t>
            </a:r>
            <a:r>
              <a:rPr sz="1600" dirty="0">
                <a:solidFill>
                  <a:srgbClr val="FF0000"/>
                </a:solidFill>
                <a:latin typeface="Courier New" panose="02070309020205020404"/>
                <a:cs typeface="Courier New" panose="02070309020205020404"/>
              </a:rPr>
              <a:t>	</a:t>
            </a:r>
            <a:r>
              <a:rPr sz="1600" spc="-20" dirty="0">
                <a:solidFill>
                  <a:srgbClr val="626262"/>
                </a:solidFill>
                <a:latin typeface="Verdana" panose="020B0604030504040204"/>
                <a:cs typeface="Verdana" panose="020B0604030504040204"/>
              </a:rPr>
              <a:t>37</a:t>
            </a:r>
            <a:r>
              <a:rPr sz="1600" spc="-10" dirty="0">
                <a:solidFill>
                  <a:srgbClr val="626262"/>
                </a:solidFill>
                <a:latin typeface="Verdana" panose="020B0604030504040204"/>
                <a:cs typeface="Verdana" panose="020B0604030504040204"/>
              </a:rPr>
              <a:t>0</a:t>
            </a:r>
            <a:r>
              <a:rPr sz="1600" spc="-2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a:t>
            </a:r>
            <a:r>
              <a:rPr sz="1600" spc="-5" dirty="0">
                <a:solidFill>
                  <a:srgbClr val="626262"/>
                </a:solidFill>
                <a:latin typeface="Verdana" panose="020B0604030504040204"/>
                <a:cs typeface="Verdana" panose="020B0604030504040204"/>
              </a:rPr>
              <a:t>ps (</a:t>
            </a:r>
            <a:r>
              <a:rPr sz="1600" spc="-15"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aft</a:t>
            </a:r>
            <a:r>
              <a:rPr sz="1600" spc="-5" dirty="0">
                <a:solidFill>
                  <a:srgbClr val="626262"/>
                </a:solidFill>
                <a:latin typeface="Verdana" panose="020B0604030504040204"/>
                <a:cs typeface="Verdana" panose="020B0604030504040204"/>
              </a:rPr>
              <a:t>) </a:t>
            </a:r>
            <a:r>
              <a:rPr sz="1600" spc="-5" dirty="0">
                <a:solidFill>
                  <a:srgbClr val="FF0000"/>
                </a:solidFill>
                <a:latin typeface="Courier New" panose="02070309020205020404"/>
                <a:cs typeface="Courier New" panose="02070309020205020404"/>
              </a:rPr>
              <a:t>o</a:t>
            </a:r>
            <a:r>
              <a:rPr sz="1600" dirty="0">
                <a:solidFill>
                  <a:srgbClr val="FF0000"/>
                </a:solidFill>
                <a:latin typeface="Courier New" panose="02070309020205020404"/>
                <a:cs typeface="Courier New" panose="02070309020205020404"/>
              </a:rPr>
              <a:t>	</a:t>
            </a:r>
            <a:r>
              <a:rPr sz="1600" spc="-20" dirty="0">
                <a:solidFill>
                  <a:srgbClr val="626262"/>
                </a:solidFill>
                <a:latin typeface="Verdana" panose="020B0604030504040204"/>
                <a:cs typeface="Verdana" panose="020B0604030504040204"/>
              </a:rPr>
              <a:t>18</a:t>
            </a:r>
            <a:r>
              <a:rPr sz="1600" spc="-10" dirty="0">
                <a:solidFill>
                  <a:srgbClr val="626262"/>
                </a:solidFill>
                <a:latin typeface="Verdana" panose="020B0604030504040204"/>
                <a:cs typeface="Verdana" panose="020B0604030504040204"/>
              </a:rPr>
              <a:t>5</a:t>
            </a:r>
            <a:r>
              <a:rPr sz="1600" spc="-2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a:t>
            </a:r>
            <a:r>
              <a:rPr sz="1600" spc="-5" dirty="0">
                <a:solidFill>
                  <a:srgbClr val="626262"/>
                </a:solidFill>
                <a:latin typeface="Verdana" panose="020B0604030504040204"/>
                <a:cs typeface="Verdana" panose="020B0604030504040204"/>
              </a:rPr>
              <a:t>ps (N</a:t>
            </a:r>
            <a:r>
              <a:rPr sz="1600" spc="-15" dirty="0">
                <a:solidFill>
                  <a:srgbClr val="626262"/>
                </a:solidFill>
                <a:latin typeface="Verdana" panose="020B0604030504040204"/>
                <a:cs typeface="Verdana" panose="020B0604030504040204"/>
              </a:rPr>
              <a:t>L</a:t>
            </a:r>
            <a:r>
              <a:rPr sz="1600" spc="-10" dirty="0">
                <a:solidFill>
                  <a:srgbClr val="626262"/>
                </a:solidFill>
                <a:latin typeface="Verdana" panose="020B0604030504040204"/>
                <a:cs typeface="Verdana" panose="020B0604030504040204"/>
              </a:rPr>
              <a:t>Q)</a:t>
            </a:r>
            <a:r>
              <a:rPr sz="1600" spc="-5" dirty="0">
                <a:solidFill>
                  <a:srgbClr val="626262"/>
                </a:solidFill>
                <a:latin typeface="Verdana" panose="020B0604030504040204"/>
                <a:cs typeface="Verdana" panose="020B0604030504040204"/>
              </a:rPr>
              <a:t> </a:t>
            </a:r>
            <a:r>
              <a:rPr sz="1600" spc="-5" dirty="0">
                <a:solidFill>
                  <a:srgbClr val="FF0000"/>
                </a:solidFill>
                <a:latin typeface="Courier New" panose="02070309020205020404"/>
                <a:cs typeface="Courier New" panose="02070309020205020404"/>
              </a:rPr>
              <a:t>o</a:t>
            </a:r>
            <a:r>
              <a:rPr sz="1600" dirty="0">
                <a:solidFill>
                  <a:srgbClr val="FF0000"/>
                </a:solidFill>
                <a:latin typeface="Courier New" panose="02070309020205020404"/>
                <a:cs typeface="Courier New" panose="02070309020205020404"/>
              </a:rPr>
              <a:t>	</a:t>
            </a:r>
            <a:r>
              <a:rPr sz="1600" spc="-20" dirty="0">
                <a:solidFill>
                  <a:srgbClr val="626262"/>
                </a:solidFill>
                <a:latin typeface="Verdana" panose="020B0604030504040204"/>
                <a:cs typeface="Verdana" panose="020B0604030504040204"/>
              </a:rPr>
              <a:t>12</a:t>
            </a:r>
            <a:r>
              <a:rPr sz="1600" spc="-10" dirty="0">
                <a:solidFill>
                  <a:srgbClr val="626262"/>
                </a:solidFill>
                <a:latin typeface="Verdana" panose="020B0604030504040204"/>
                <a:cs typeface="Verdana" panose="020B0604030504040204"/>
              </a:rPr>
              <a:t>5</a:t>
            </a:r>
            <a:r>
              <a:rPr sz="1600" spc="-2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a:t>
            </a:r>
            <a:r>
              <a:rPr sz="1600" spc="-5" dirty="0">
                <a:solidFill>
                  <a:srgbClr val="626262"/>
                </a:solidFill>
                <a:latin typeface="Verdana" panose="020B0604030504040204"/>
                <a:cs typeface="Verdana" panose="020B0604030504040204"/>
              </a:rPr>
              <a:t>ps (</a:t>
            </a:r>
            <a:r>
              <a:rPr sz="1600" spc="-15" dirty="0">
                <a:solidFill>
                  <a:srgbClr val="626262"/>
                </a:solidFill>
                <a:latin typeface="Verdana" panose="020B0604030504040204"/>
                <a:cs typeface="Verdana" panose="020B0604030504040204"/>
              </a:rPr>
              <a:t>L</a:t>
            </a:r>
            <a:r>
              <a:rPr sz="1600" spc="-10" dirty="0">
                <a:solidFill>
                  <a:srgbClr val="626262"/>
                </a:solidFill>
                <a:latin typeface="Verdana" panose="020B0604030504040204"/>
                <a:cs typeface="Verdana" panose="020B0604030504040204"/>
              </a:rPr>
              <a:t>Q)</a:t>
            </a:r>
            <a:endParaRPr sz="1600">
              <a:latin typeface="Verdana" panose="020B0604030504040204"/>
              <a:cs typeface="Verdana" panose="020B0604030504040204"/>
            </a:endParaRPr>
          </a:p>
          <a:p>
            <a:pPr marL="367030" indent="-354330">
              <a:lnSpc>
                <a:spcPct val="100000"/>
              </a:lnSpc>
              <a:spcBef>
                <a:spcPts val="805"/>
              </a:spcBef>
              <a:buClr>
                <a:srgbClr val="FF0000"/>
              </a:buClr>
              <a:buFont typeface="Arial Unicode MS"/>
              <a:buChar char="➢"/>
              <a:tabLst>
                <a:tab pos="367665" algn="l"/>
              </a:tabLst>
            </a:pPr>
            <a:r>
              <a:rPr sz="1600" spc="-15" dirty="0">
                <a:solidFill>
                  <a:srgbClr val="626262"/>
                </a:solidFill>
                <a:latin typeface="Verdana" panose="020B0604030504040204"/>
                <a:cs typeface="Verdana" panose="020B0604030504040204"/>
              </a:rPr>
              <a:t>200</a:t>
            </a:r>
            <a:r>
              <a:rPr sz="1600" spc="-10" dirty="0">
                <a:solidFill>
                  <a:srgbClr val="626262"/>
                </a:solidFill>
                <a:latin typeface="Verdana" panose="020B0604030504040204"/>
                <a:cs typeface="Verdana" panose="020B0604030504040204"/>
              </a:rPr>
              <a:t>0 </a:t>
            </a:r>
            <a:r>
              <a:rPr sz="1600" spc="-5" dirty="0">
                <a:solidFill>
                  <a:srgbClr val="626262"/>
                </a:solidFill>
                <a:latin typeface="Verdana" panose="020B0604030504040204"/>
                <a:cs typeface="Verdana" panose="020B0604030504040204"/>
              </a:rPr>
              <a:t>dps</a:t>
            </a:r>
            <a:r>
              <a:rPr sz="1600" spc="-10" dirty="0">
                <a:solidFill>
                  <a:srgbClr val="626262"/>
                </a:solidFill>
                <a:latin typeface="Verdana" panose="020B0604030504040204"/>
                <a:cs typeface="Verdana" panose="020B0604030504040204"/>
              </a:rPr>
              <a:t> in BIM </a:t>
            </a:r>
            <a:r>
              <a:rPr sz="1600" spc="-15" dirty="0">
                <a:solidFill>
                  <a:srgbClr val="626262"/>
                </a:solidFill>
                <a:latin typeface="Verdana" panose="020B0604030504040204"/>
                <a:cs typeface="Verdana" panose="020B0604030504040204"/>
              </a:rPr>
              <a:t>m</a:t>
            </a:r>
            <a:r>
              <a:rPr sz="1600" dirty="0">
                <a:solidFill>
                  <a:srgbClr val="626262"/>
                </a:solidFill>
                <a:latin typeface="Verdana" panose="020B0604030504040204"/>
                <a:cs typeface="Verdana" panose="020B0604030504040204"/>
              </a:rPr>
              <a:t>o</a:t>
            </a:r>
            <a:r>
              <a:rPr sz="1600" spc="-5" dirty="0">
                <a:solidFill>
                  <a:srgbClr val="626262"/>
                </a:solidFill>
                <a:latin typeface="Verdana" panose="020B0604030504040204"/>
                <a:cs typeface="Verdana" panose="020B0604030504040204"/>
              </a:rPr>
              <a:t>de</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(bit</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i</a:t>
            </a:r>
            <a:r>
              <a:rPr sz="1600" spc="-5" dirty="0">
                <a:solidFill>
                  <a:srgbClr val="626262"/>
                </a:solidFill>
                <a:latin typeface="Verdana" panose="020B0604030504040204"/>
                <a:cs typeface="Verdana" panose="020B0604030504040204"/>
              </a:rPr>
              <a:t>m</a:t>
            </a:r>
            <a:r>
              <a:rPr sz="1600" spc="-10" dirty="0">
                <a:solidFill>
                  <a:srgbClr val="626262"/>
                </a:solidFill>
                <a:latin typeface="Verdana" panose="020B0604030504040204"/>
                <a:cs typeface="Verdana" panose="020B0604030504040204"/>
              </a:rPr>
              <a:t>a</a:t>
            </a:r>
            <a:r>
              <a:rPr sz="1600" spc="-5" dirty="0">
                <a:solidFill>
                  <a:srgbClr val="626262"/>
                </a:solidFill>
                <a:latin typeface="Verdana" panose="020B0604030504040204"/>
                <a:cs typeface="Verdana" panose="020B0604030504040204"/>
              </a:rPr>
              <a:t>ge</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m</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de)</a:t>
            </a:r>
            <a:endParaRPr sz="1600">
              <a:latin typeface="Verdana" panose="020B0604030504040204"/>
              <a:cs typeface="Verdana" panose="020B0604030504040204"/>
            </a:endParaRPr>
          </a:p>
          <a:p>
            <a:pPr marL="367030" indent="-354330">
              <a:lnSpc>
                <a:spcPct val="100000"/>
              </a:lnSpc>
              <a:spcBef>
                <a:spcPts val="795"/>
              </a:spcBef>
              <a:buClr>
                <a:srgbClr val="FF0000"/>
              </a:buClr>
              <a:buFont typeface="Arial Unicode MS"/>
              <a:buChar char="➢"/>
              <a:tabLst>
                <a:tab pos="367665" algn="l"/>
              </a:tabLst>
            </a:pPr>
            <a:r>
              <a:rPr sz="1600" spc="-15" dirty="0">
                <a:solidFill>
                  <a:srgbClr val="626262"/>
                </a:solidFill>
                <a:latin typeface="Verdana" panose="020B0604030504040204"/>
                <a:cs typeface="Verdana" panose="020B0604030504040204"/>
              </a:rPr>
              <a:t>Th</a:t>
            </a:r>
            <a:r>
              <a:rPr sz="1600" spc="-5" dirty="0">
                <a:solidFill>
                  <a:srgbClr val="626262"/>
                </a:solidFill>
                <a:latin typeface="Verdana" panose="020B0604030504040204"/>
                <a:cs typeface="Verdana" panose="020B0604030504040204"/>
              </a:rPr>
              <a:t>r</a:t>
            </a:r>
            <a:r>
              <a:rPr sz="1600" dirty="0">
                <a:solidFill>
                  <a:srgbClr val="626262"/>
                </a:solidFill>
                <a:latin typeface="Verdana" panose="020B0604030504040204"/>
                <a:cs typeface="Verdana" panose="020B0604030504040204"/>
              </a:rPr>
              <a:t>o</a:t>
            </a:r>
            <a:r>
              <a:rPr sz="1600" spc="-15"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ghtp</a:t>
            </a:r>
            <a:r>
              <a:rPr sz="1600" spc="-20"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t:</a:t>
            </a:r>
            <a:endParaRPr sz="1600">
              <a:latin typeface="Verdana" panose="020B0604030504040204"/>
              <a:cs typeface="Verdana" panose="020B0604030504040204"/>
            </a:endParaRPr>
          </a:p>
          <a:p>
            <a:pPr marL="636270" marR="343535" lvl="1" algn="just">
              <a:lnSpc>
                <a:spcPct val="100000"/>
              </a:lnSpc>
              <a:spcBef>
                <a:spcPts val="5"/>
              </a:spcBef>
              <a:buClr>
                <a:srgbClr val="FF0000"/>
              </a:buClr>
              <a:buFont typeface="Courier New" panose="02070309020205020404"/>
              <a:buChar char="o"/>
              <a:tabLst>
                <a:tab pos="998855" algn="l"/>
              </a:tabLst>
            </a:pPr>
            <a:r>
              <a:rPr sz="1600" spc="-20" dirty="0">
                <a:solidFill>
                  <a:srgbClr val="626262"/>
                </a:solidFill>
                <a:latin typeface="Verdana" panose="020B0604030504040204"/>
                <a:cs typeface="Verdana" panose="020B0604030504040204"/>
              </a:rPr>
              <a:t>56</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pph </a:t>
            </a:r>
            <a:r>
              <a:rPr sz="1600" spc="-1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b</a:t>
            </a:r>
            <a:r>
              <a:rPr sz="1600" spc="-15" dirty="0">
                <a:solidFill>
                  <a:srgbClr val="626262"/>
                </a:solidFill>
                <a:latin typeface="Verdana" panose="020B0604030504040204"/>
                <a:cs typeface="Verdana" panose="020B0604030504040204"/>
              </a:rPr>
              <a:t>a</a:t>
            </a:r>
            <a:r>
              <a:rPr sz="1600" spc="-5" dirty="0">
                <a:solidFill>
                  <a:srgbClr val="626262"/>
                </a:solidFill>
                <a:latin typeface="Verdana" panose="020B0604030504040204"/>
                <a:cs typeface="Verdana" panose="020B0604030504040204"/>
              </a:rPr>
              <a:t>nk</a:t>
            </a:r>
            <a:r>
              <a:rPr sz="1600" spc="-10" dirty="0">
                <a:solidFill>
                  <a:srgbClr val="626262"/>
                </a:solidFill>
                <a:latin typeface="Verdana" panose="020B0604030504040204"/>
                <a:cs typeface="Verdana" panose="020B0604030504040204"/>
              </a:rPr>
              <a:t>ing d</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cu</a:t>
            </a:r>
            <a:r>
              <a:rPr sz="1600" spc="-15" dirty="0">
                <a:solidFill>
                  <a:srgbClr val="626262"/>
                </a:solidFill>
                <a:latin typeface="Verdana" panose="020B0604030504040204"/>
                <a:cs typeface="Verdana" panose="020B0604030504040204"/>
              </a:rPr>
              <a:t>m</a:t>
            </a:r>
            <a:r>
              <a:rPr sz="1600" spc="-10" dirty="0">
                <a:solidFill>
                  <a:srgbClr val="626262"/>
                </a:solidFill>
                <a:latin typeface="Verdana" panose="020B0604030504040204"/>
                <a:cs typeface="Verdana" panose="020B0604030504040204"/>
              </a:rPr>
              <a:t>e</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t</a:t>
            </a:r>
            <a:r>
              <a:rPr sz="1600" spc="-1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210</a:t>
            </a:r>
            <a:r>
              <a:rPr sz="1600" dirty="0">
                <a:solidFill>
                  <a:srgbClr val="626262"/>
                </a:solidFill>
                <a:latin typeface="Verdana" panose="020B0604030504040204"/>
                <a:cs typeface="Verdana" panose="020B0604030504040204"/>
              </a:rPr>
              <a:t>x</a:t>
            </a:r>
            <a:r>
              <a:rPr sz="1600" spc="-20" dirty="0">
                <a:solidFill>
                  <a:srgbClr val="626262"/>
                </a:solidFill>
                <a:latin typeface="Verdana" panose="020B0604030504040204"/>
                <a:cs typeface="Verdana" panose="020B0604030504040204"/>
              </a:rPr>
              <a:t>240</a:t>
            </a:r>
            <a:r>
              <a:rPr sz="1600" spc="-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H</a:t>
            </a:r>
            <a:r>
              <a:rPr sz="1600" spc="-10" dirty="0">
                <a:solidFill>
                  <a:srgbClr val="626262"/>
                </a:solidFill>
                <a:latin typeface="Verdana" panose="020B0604030504040204"/>
                <a:cs typeface="Verdana" panose="020B0604030504040204"/>
              </a:rPr>
              <a:t>SD)</a:t>
            </a:r>
            <a:r>
              <a:rPr sz="1600" spc="-5" dirty="0">
                <a:solidFill>
                  <a:srgbClr val="626262"/>
                </a:solidFill>
                <a:latin typeface="Verdana" panose="020B0604030504040204"/>
                <a:cs typeface="Verdana" panose="020B0604030504040204"/>
              </a:rPr>
              <a:t> </a:t>
            </a:r>
            <a:r>
              <a:rPr sz="1600" spc="-5" dirty="0">
                <a:solidFill>
                  <a:srgbClr val="FF0000"/>
                </a:solidFill>
                <a:latin typeface="Courier New" panose="02070309020205020404"/>
                <a:cs typeface="Courier New" panose="02070309020205020404"/>
              </a:rPr>
              <a:t>o</a:t>
            </a:r>
            <a:r>
              <a:rPr sz="1600" dirty="0">
                <a:solidFill>
                  <a:srgbClr val="FF0000"/>
                </a:solidFill>
                <a:latin typeface="Courier New" panose="02070309020205020404"/>
                <a:cs typeface="Courier New" panose="02070309020205020404"/>
              </a:rPr>
              <a:t> </a:t>
            </a:r>
            <a:r>
              <a:rPr sz="1600" spc="-25" dirty="0">
                <a:solidFill>
                  <a:srgbClr val="FF0000"/>
                </a:solidFill>
                <a:latin typeface="Courier New" panose="02070309020205020404"/>
                <a:cs typeface="Courier New" panose="02070309020205020404"/>
              </a:rPr>
              <a:t> </a:t>
            </a:r>
            <a:r>
              <a:rPr sz="1600" spc="-20" dirty="0">
                <a:solidFill>
                  <a:srgbClr val="626262"/>
                </a:solidFill>
                <a:latin typeface="Verdana" panose="020B0604030504040204"/>
                <a:cs typeface="Verdana" panose="020B0604030504040204"/>
              </a:rPr>
              <a:t>37</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pph </a:t>
            </a:r>
            <a:r>
              <a:rPr sz="1600" spc="-1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b</a:t>
            </a:r>
            <a:r>
              <a:rPr sz="1600" spc="-15" dirty="0">
                <a:solidFill>
                  <a:srgbClr val="626262"/>
                </a:solidFill>
                <a:latin typeface="Verdana" panose="020B0604030504040204"/>
                <a:cs typeface="Verdana" panose="020B0604030504040204"/>
              </a:rPr>
              <a:t>a</a:t>
            </a:r>
            <a:r>
              <a:rPr sz="1600" spc="-5" dirty="0">
                <a:solidFill>
                  <a:srgbClr val="626262"/>
                </a:solidFill>
                <a:latin typeface="Verdana" panose="020B0604030504040204"/>
                <a:cs typeface="Verdana" panose="020B0604030504040204"/>
              </a:rPr>
              <a:t>nk</a:t>
            </a:r>
            <a:r>
              <a:rPr sz="1600" spc="-10" dirty="0">
                <a:solidFill>
                  <a:srgbClr val="626262"/>
                </a:solidFill>
                <a:latin typeface="Verdana" panose="020B0604030504040204"/>
                <a:cs typeface="Verdana" panose="020B0604030504040204"/>
              </a:rPr>
              <a:t>ing d</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cu</a:t>
            </a:r>
            <a:r>
              <a:rPr sz="1600" spc="-15" dirty="0">
                <a:solidFill>
                  <a:srgbClr val="626262"/>
                </a:solidFill>
                <a:latin typeface="Verdana" panose="020B0604030504040204"/>
                <a:cs typeface="Verdana" panose="020B0604030504040204"/>
              </a:rPr>
              <a:t>m</a:t>
            </a:r>
            <a:r>
              <a:rPr sz="1600" spc="-10" dirty="0">
                <a:solidFill>
                  <a:srgbClr val="626262"/>
                </a:solidFill>
                <a:latin typeface="Verdana" panose="020B0604030504040204"/>
                <a:cs typeface="Verdana" panose="020B0604030504040204"/>
              </a:rPr>
              <a:t>e</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t</a:t>
            </a:r>
            <a:r>
              <a:rPr sz="1600" spc="-1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210</a:t>
            </a:r>
            <a:r>
              <a:rPr sz="1600" dirty="0">
                <a:solidFill>
                  <a:srgbClr val="626262"/>
                </a:solidFill>
                <a:latin typeface="Verdana" panose="020B0604030504040204"/>
                <a:cs typeface="Verdana" panose="020B0604030504040204"/>
              </a:rPr>
              <a:t>x</a:t>
            </a:r>
            <a:r>
              <a:rPr sz="1600" spc="-20" dirty="0">
                <a:solidFill>
                  <a:srgbClr val="626262"/>
                </a:solidFill>
                <a:latin typeface="Verdana" panose="020B0604030504040204"/>
                <a:cs typeface="Verdana" panose="020B0604030504040204"/>
              </a:rPr>
              <a:t>240</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NL</a:t>
            </a:r>
            <a:r>
              <a:rPr sz="1600" spc="-20" dirty="0">
                <a:solidFill>
                  <a:srgbClr val="626262"/>
                </a:solidFill>
                <a:latin typeface="Verdana" panose="020B0604030504040204"/>
                <a:cs typeface="Verdana" panose="020B0604030504040204"/>
              </a:rPr>
              <a:t>Q)</a:t>
            </a:r>
            <a:r>
              <a:rPr sz="1600" spc="-15" dirty="0">
                <a:solidFill>
                  <a:srgbClr val="626262"/>
                </a:solidFill>
                <a:latin typeface="Verdana" panose="020B0604030504040204"/>
                <a:cs typeface="Verdana" panose="020B0604030504040204"/>
              </a:rPr>
              <a:t> </a:t>
            </a:r>
            <a:r>
              <a:rPr sz="1600" spc="-5" dirty="0">
                <a:solidFill>
                  <a:srgbClr val="FF0000"/>
                </a:solidFill>
                <a:latin typeface="Courier New" panose="02070309020205020404"/>
                <a:cs typeface="Courier New" panose="02070309020205020404"/>
              </a:rPr>
              <a:t>o</a:t>
            </a:r>
            <a:r>
              <a:rPr sz="1600" dirty="0">
                <a:solidFill>
                  <a:srgbClr val="FF0000"/>
                </a:solidFill>
                <a:latin typeface="Courier New" panose="02070309020205020404"/>
                <a:cs typeface="Courier New" panose="02070309020205020404"/>
              </a:rPr>
              <a:t> </a:t>
            </a:r>
            <a:r>
              <a:rPr sz="1600" spc="-25" dirty="0">
                <a:solidFill>
                  <a:srgbClr val="FF0000"/>
                </a:solidFill>
                <a:latin typeface="Courier New" panose="02070309020205020404"/>
                <a:cs typeface="Courier New" panose="02070309020205020404"/>
              </a:rPr>
              <a:t> </a:t>
            </a:r>
            <a:r>
              <a:rPr sz="1600" spc="-20" dirty="0">
                <a:solidFill>
                  <a:srgbClr val="626262"/>
                </a:solidFill>
                <a:latin typeface="Verdana" panose="020B0604030504040204"/>
                <a:cs typeface="Verdana" panose="020B0604030504040204"/>
              </a:rPr>
              <a:t>30</a:t>
            </a:r>
            <a:r>
              <a:rPr sz="1600" spc="-10" dirty="0">
                <a:solidFill>
                  <a:srgbClr val="626262"/>
                </a:solidFill>
                <a:latin typeface="Verdana" panose="020B0604030504040204"/>
                <a:cs typeface="Verdana" panose="020B0604030504040204"/>
              </a:rPr>
              <a:t>5</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pph</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E</a:t>
            </a:r>
            <a:r>
              <a:rPr sz="1600" spc="-20" dirty="0">
                <a:solidFill>
                  <a:srgbClr val="626262"/>
                </a:solidFill>
                <a:latin typeface="Verdana" panose="020B0604030504040204"/>
                <a:cs typeface="Verdana" panose="020B0604030504040204"/>
              </a:rPr>
              <a:t>CM</a:t>
            </a:r>
            <a:r>
              <a:rPr sz="1600" spc="-10" dirty="0">
                <a:solidFill>
                  <a:srgbClr val="626262"/>
                </a:solidFill>
                <a:latin typeface="Verdana" panose="020B0604030504040204"/>
                <a:cs typeface="Verdana" panose="020B0604030504040204"/>
              </a:rPr>
              <a:t>A</a:t>
            </a:r>
            <a:r>
              <a:rPr sz="160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lette</a:t>
            </a:r>
            <a:r>
              <a:rPr sz="1600" spc="-5" dirty="0">
                <a:solidFill>
                  <a:srgbClr val="626262"/>
                </a:solidFill>
                <a:latin typeface="Verdana" panose="020B0604030504040204"/>
                <a:cs typeface="Verdana" panose="020B0604030504040204"/>
              </a:rPr>
              <a:t>r, </a:t>
            </a:r>
            <a:r>
              <a:rPr sz="1600" spc="-20" dirty="0">
                <a:solidFill>
                  <a:srgbClr val="626262"/>
                </a:solidFill>
                <a:latin typeface="Verdana" panose="020B0604030504040204"/>
                <a:cs typeface="Verdana" panose="020B0604030504040204"/>
              </a:rPr>
              <a:t>H</a:t>
            </a:r>
            <a:r>
              <a:rPr sz="1600" spc="-5" dirty="0">
                <a:solidFill>
                  <a:srgbClr val="626262"/>
                </a:solidFill>
                <a:latin typeface="Verdana" panose="020B0604030504040204"/>
                <a:cs typeface="Verdana" panose="020B0604030504040204"/>
              </a:rPr>
              <a:t>SD)</a:t>
            </a:r>
            <a:endParaRPr sz="1600">
              <a:latin typeface="Verdana" panose="020B0604030504040204"/>
              <a:cs typeface="Verdana" panose="020B0604030504040204"/>
            </a:endParaRPr>
          </a:p>
          <a:p>
            <a:pPr marL="367030" indent="-354330">
              <a:lnSpc>
                <a:spcPct val="100000"/>
              </a:lnSpc>
              <a:spcBef>
                <a:spcPts val="795"/>
              </a:spcBef>
              <a:buClr>
                <a:srgbClr val="FF0000"/>
              </a:buClr>
              <a:buFont typeface="Arial Unicode MS"/>
              <a:buChar char="➢"/>
              <a:tabLst>
                <a:tab pos="367665" algn="l"/>
              </a:tabLst>
            </a:pPr>
            <a:r>
              <a:rPr sz="1600" spc="-5" dirty="0">
                <a:solidFill>
                  <a:srgbClr val="626262"/>
                </a:solidFill>
                <a:latin typeface="Verdana" panose="020B0604030504040204"/>
                <a:cs typeface="Verdana" panose="020B0604030504040204"/>
              </a:rPr>
              <a:t>Fo</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s </a:t>
            </a:r>
            <a:r>
              <a:rPr sz="1600" spc="-1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R</a:t>
            </a:r>
            <a:r>
              <a:rPr sz="1600" spc="-5" dirty="0">
                <a:solidFill>
                  <a:srgbClr val="626262"/>
                </a:solidFill>
                <a:latin typeface="Verdana" panose="020B0604030504040204"/>
                <a:cs typeface="Verdana" panose="020B0604030504040204"/>
              </a:rPr>
              <a:t> A-B, </a:t>
            </a:r>
            <a:r>
              <a:rPr sz="1600" spc="-10" dirty="0">
                <a:solidFill>
                  <a:srgbClr val="626262"/>
                </a:solidFill>
                <a:latin typeface="Verdana" panose="020B0604030504040204"/>
                <a:cs typeface="Verdana" panose="020B0604030504040204"/>
              </a:rPr>
              <a:t>ROMAN,</a:t>
            </a:r>
            <a:r>
              <a:rPr sz="1600" spc="-5" dirty="0">
                <a:solidFill>
                  <a:srgbClr val="626262"/>
                </a:solidFill>
                <a:latin typeface="Verdana" panose="020B0604030504040204"/>
                <a:cs typeface="Verdana" panose="020B0604030504040204"/>
              </a:rPr>
              <a:t> Sans Ser</a:t>
            </a:r>
            <a:r>
              <a:rPr sz="1600" spc="-10" dirty="0">
                <a:solidFill>
                  <a:srgbClr val="626262"/>
                </a:solidFill>
                <a:latin typeface="Verdana" panose="020B0604030504040204"/>
                <a:cs typeface="Verdana" panose="020B0604030504040204"/>
              </a:rPr>
              <a:t>i</a:t>
            </a:r>
            <a:r>
              <a:rPr sz="1600" spc="-15" dirty="0">
                <a:solidFill>
                  <a:srgbClr val="626262"/>
                </a:solidFill>
                <a:latin typeface="Verdana" panose="020B0604030504040204"/>
                <a:cs typeface="Verdana" panose="020B0604030504040204"/>
              </a:rPr>
              <a:t>f</a:t>
            </a:r>
            <a:r>
              <a:rPr sz="1600" spc="-5" dirty="0">
                <a:solidFill>
                  <a:srgbClr val="626262"/>
                </a:solidFill>
                <a:latin typeface="Verdana" panose="020B0604030504040204"/>
                <a:cs typeface="Verdana" panose="020B0604030504040204"/>
              </a:rPr>
              <a:t>, Ita</a:t>
            </a:r>
            <a:r>
              <a:rPr sz="1600" spc="-10" dirty="0">
                <a:solidFill>
                  <a:srgbClr val="626262"/>
                </a:solidFill>
                <a:latin typeface="Verdana" panose="020B0604030504040204"/>
                <a:cs typeface="Verdana" panose="020B0604030504040204"/>
              </a:rPr>
              <a:t>li</a:t>
            </a:r>
            <a:r>
              <a:rPr sz="1600" spc="-5" dirty="0">
                <a:solidFill>
                  <a:srgbClr val="626262"/>
                </a:solidFill>
                <a:latin typeface="Verdana" panose="020B0604030504040204"/>
                <a:cs typeface="Verdana" panose="020B0604030504040204"/>
              </a:rPr>
              <a:t>c</a:t>
            </a:r>
            <a:r>
              <a:rPr sz="160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C</a:t>
            </a:r>
            <a:r>
              <a:rPr sz="160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i</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r</a:t>
            </a:r>
            <a:endParaRPr sz="1600">
              <a:latin typeface="Verdana" panose="020B0604030504040204"/>
              <a:cs typeface="Verdana" panose="020B0604030504040204"/>
            </a:endParaRPr>
          </a:p>
          <a:p>
            <a:pPr marL="367030" indent="-354330">
              <a:lnSpc>
                <a:spcPct val="100000"/>
              </a:lnSpc>
              <a:spcBef>
                <a:spcPts val="805"/>
              </a:spcBef>
              <a:buClr>
                <a:srgbClr val="FF0000"/>
              </a:buClr>
              <a:buFont typeface="Arial Unicode MS"/>
              <a:buChar char="➢"/>
              <a:tabLst>
                <a:tab pos="367665" algn="l"/>
              </a:tabLst>
            </a:pPr>
            <a:r>
              <a:rPr sz="1600" spc="-10" dirty="0">
                <a:solidFill>
                  <a:srgbClr val="626262"/>
                </a:solidFill>
                <a:latin typeface="Verdana" panose="020B0604030504040204"/>
                <a:cs typeface="Verdana" panose="020B0604030504040204"/>
              </a:rPr>
              <a:t>De</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siti</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of</a:t>
            </a:r>
            <a:r>
              <a:rPr sz="1600" spc="-10"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1</a:t>
            </a:r>
            <a:r>
              <a:rPr sz="1600" spc="-15" dirty="0">
                <a:solidFill>
                  <a:srgbClr val="626262"/>
                </a:solidFill>
                <a:latin typeface="Verdana" panose="020B0604030504040204"/>
                <a:cs typeface="Verdana" panose="020B0604030504040204"/>
              </a:rPr>
              <a:t>0</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1</a:t>
            </a:r>
            <a:r>
              <a:rPr sz="1600" spc="-15" dirty="0">
                <a:solidFill>
                  <a:srgbClr val="626262"/>
                </a:solidFill>
                <a:latin typeface="Verdana" panose="020B0604030504040204"/>
                <a:cs typeface="Verdana" panose="020B0604030504040204"/>
              </a:rPr>
              <a:t>2</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1</a:t>
            </a:r>
            <a:r>
              <a:rPr sz="1600" spc="-20" dirty="0">
                <a:solidFill>
                  <a:srgbClr val="626262"/>
                </a:solidFill>
                <a:latin typeface="Verdana" panose="020B0604030504040204"/>
                <a:cs typeface="Verdana" panose="020B0604030504040204"/>
              </a:rPr>
              <a:t>5</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1</a:t>
            </a:r>
            <a:r>
              <a:rPr sz="1600" spc="-20" dirty="0">
                <a:solidFill>
                  <a:srgbClr val="626262"/>
                </a:solidFill>
                <a:latin typeface="Verdana" panose="020B0604030504040204"/>
                <a:cs typeface="Verdana" panose="020B0604030504040204"/>
              </a:rPr>
              <a:t>6</a:t>
            </a:r>
            <a:r>
              <a:rPr sz="1600" spc="-5" dirty="0">
                <a:solidFill>
                  <a:srgbClr val="626262"/>
                </a:solidFill>
                <a:latin typeface="Verdana" panose="020B0604030504040204"/>
                <a:cs typeface="Verdana" panose="020B0604030504040204"/>
              </a:rPr>
              <a:t>,6</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d </a:t>
            </a:r>
            <a:r>
              <a:rPr sz="1600" spc="-20" dirty="0">
                <a:solidFill>
                  <a:srgbClr val="626262"/>
                </a:solidFill>
                <a:latin typeface="Verdana" panose="020B0604030504040204"/>
                <a:cs typeface="Verdana" panose="020B0604030504040204"/>
              </a:rPr>
              <a:t>1</a:t>
            </a:r>
            <a:r>
              <a:rPr sz="1600" spc="-15" dirty="0">
                <a:solidFill>
                  <a:srgbClr val="626262"/>
                </a:solidFill>
                <a:latin typeface="Verdana" panose="020B0604030504040204"/>
                <a:cs typeface="Verdana" panose="020B0604030504040204"/>
              </a:rPr>
              <a:t>7</a:t>
            </a:r>
            <a:r>
              <a:rPr sz="1600" spc="-5" dirty="0">
                <a:solidFill>
                  <a:srgbClr val="626262"/>
                </a:solidFill>
                <a:latin typeface="Verdana" panose="020B0604030504040204"/>
                <a:cs typeface="Verdana" panose="020B0604030504040204"/>
              </a:rPr>
              <a:t>,1</a:t>
            </a:r>
            <a:r>
              <a:rPr sz="1600" spc="-2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cpi</a:t>
            </a:r>
            <a:endParaRPr sz="1600">
              <a:latin typeface="Verdana" panose="020B0604030504040204"/>
              <a:cs typeface="Verdana" panose="020B0604030504040204"/>
            </a:endParaRPr>
          </a:p>
        </p:txBody>
      </p:sp>
      <p:pic>
        <p:nvPicPr>
          <p:cNvPr id="5"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9626" y="665315"/>
            <a:ext cx="683895" cy="227965"/>
          </a:xfrm>
          <a:prstGeom prst="rect">
            <a:avLst/>
          </a:prstGeom>
        </p:spPr>
        <p:txBody>
          <a:bodyPr vert="horz" wrap="square" lIns="0" tIns="0" rIns="0" bIns="0" rtlCol="0">
            <a:spAutoFit/>
          </a:bodyPr>
          <a:lstStyle/>
          <a:p>
            <a:pPr marL="12700">
              <a:lnSpc>
                <a:spcPts val="2110"/>
              </a:lnSpc>
            </a:pPr>
            <a:r>
              <a:rPr sz="1800" b="1" spc="-15" dirty="0">
                <a:solidFill>
                  <a:srgbClr val="626262"/>
                </a:solidFill>
                <a:latin typeface="Verdana" panose="020B0604030504040204"/>
                <a:cs typeface="Verdana" panose="020B0604030504040204"/>
              </a:rPr>
              <a:t>M</a:t>
            </a:r>
            <a:r>
              <a:rPr sz="1800" b="1" spc="-10" dirty="0">
                <a:solidFill>
                  <a:srgbClr val="626262"/>
                </a:solidFill>
                <a:latin typeface="Verdana" panose="020B0604030504040204"/>
                <a:cs typeface="Verdana" panose="020B0604030504040204"/>
              </a:rPr>
              <a:t>B</a:t>
            </a:r>
            <a:r>
              <a:rPr sz="1800" b="1" spc="-15" dirty="0">
                <a:solidFill>
                  <a:srgbClr val="626262"/>
                </a:solidFill>
                <a:latin typeface="Verdana" panose="020B0604030504040204"/>
                <a:cs typeface="Verdana" panose="020B0604030504040204"/>
              </a:rPr>
              <a:t>-2</a:t>
            </a:r>
            <a:endParaRPr sz="1800">
              <a:latin typeface="Verdana" panose="020B0604030504040204"/>
              <a:cs typeface="Verdana" panose="020B0604030504040204"/>
            </a:endParaRPr>
          </a:p>
        </p:txBody>
      </p:sp>
      <p:sp>
        <p:nvSpPr>
          <p:cNvPr id="3" name="object 3"/>
          <p:cNvSpPr txBox="1">
            <a:spLocks noGrp="1"/>
          </p:cNvSpPr>
          <p:nvPr>
            <p:ph type="title"/>
          </p:nvPr>
        </p:nvSpPr>
        <p:spPr>
          <a:prstGeom prst="rect">
            <a:avLst/>
          </a:prstGeom>
        </p:spPr>
        <p:txBody>
          <a:bodyPr vert="horz" wrap="square" lIns="0" tIns="347651" rIns="0" bIns="0" rtlCol="0">
            <a:spAutoFit/>
          </a:bodyPr>
          <a:lstStyle/>
          <a:p>
            <a:pPr marL="267970">
              <a:lnSpc>
                <a:spcPts val="2760"/>
              </a:lnSpc>
            </a:pPr>
            <a:r>
              <a:rPr spc="20" dirty="0"/>
              <a:t>Printing</a:t>
            </a:r>
            <a:r>
              <a:rPr spc="10" dirty="0"/>
              <a:t> </a:t>
            </a:r>
            <a:r>
              <a:rPr spc="20" dirty="0"/>
              <a:t>specifications</a:t>
            </a:r>
            <a:r>
              <a:rPr spc="10" dirty="0"/>
              <a:t> </a:t>
            </a:r>
            <a:r>
              <a:rPr spc="20" dirty="0"/>
              <a:t>(2/2)</a:t>
            </a:r>
          </a:p>
        </p:txBody>
      </p:sp>
      <p:sp>
        <p:nvSpPr>
          <p:cNvPr id="4" name="object 4"/>
          <p:cNvSpPr txBox="1"/>
          <p:nvPr/>
        </p:nvSpPr>
        <p:spPr>
          <a:xfrm>
            <a:off x="1342777" y="1553413"/>
            <a:ext cx="7189470" cy="1430655"/>
          </a:xfrm>
          <a:prstGeom prst="rect">
            <a:avLst/>
          </a:prstGeom>
        </p:spPr>
        <p:txBody>
          <a:bodyPr vert="horz" wrap="square" lIns="0" tIns="0" rIns="0" bIns="0" rtlCol="0">
            <a:spAutoFit/>
          </a:bodyPr>
          <a:lstStyle/>
          <a:p>
            <a:pPr marL="365760" indent="-353060">
              <a:lnSpc>
                <a:spcPct val="100000"/>
              </a:lnSpc>
              <a:buClr>
                <a:srgbClr val="FF0000"/>
              </a:buClr>
              <a:buFont typeface="Arial Unicode MS"/>
              <a:buChar char="➢"/>
              <a:tabLst>
                <a:tab pos="366395" algn="l"/>
              </a:tabLst>
            </a:pPr>
            <a:r>
              <a:rPr sz="1500" spc="-10" dirty="0">
                <a:solidFill>
                  <a:srgbClr val="626262"/>
                </a:solidFill>
                <a:latin typeface="Verdana" panose="020B0604030504040204"/>
                <a:cs typeface="Verdana" panose="020B0604030504040204"/>
              </a:rPr>
              <a:t>Prin</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document</a:t>
            </a:r>
            <a:r>
              <a:rPr sz="1500" spc="-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 an</a:t>
            </a:r>
            <a:r>
              <a:rPr sz="1500" spc="-5" dirty="0">
                <a:solidFill>
                  <a:srgbClr val="626262"/>
                </a:solidFill>
                <a:latin typeface="Verdana" panose="020B0604030504040204"/>
                <a:cs typeface="Verdana" panose="020B0604030504040204"/>
              </a:rPr>
              <a:t>d</a:t>
            </a:r>
            <a:r>
              <a:rPr sz="1500" spc="-10" dirty="0">
                <a:solidFill>
                  <a:srgbClr val="626262"/>
                </a:solidFill>
                <a:latin typeface="Verdana" panose="020B0604030504040204"/>
                <a:cs typeface="Verdana" panose="020B0604030504040204"/>
              </a:rPr>
              <a:t> passbook.</a:t>
            </a:r>
            <a:endParaRPr sz="15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500" spc="-10" dirty="0">
                <a:solidFill>
                  <a:srgbClr val="626262"/>
                </a:solidFill>
                <a:latin typeface="Verdana" panose="020B0604030504040204"/>
                <a:cs typeface="Verdana" panose="020B0604030504040204"/>
              </a:rPr>
              <a:t>Automati</a:t>
            </a:r>
            <a:r>
              <a:rPr sz="1500" spc="-5" dirty="0">
                <a:solidFill>
                  <a:srgbClr val="626262"/>
                </a:solidFill>
                <a:latin typeface="Verdana" panose="020B0604030504040204"/>
                <a:cs typeface="Verdana" panose="020B0604030504040204"/>
              </a:rPr>
              <a:t>c</a:t>
            </a:r>
            <a:r>
              <a:rPr sz="1500"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prin</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positionin</a:t>
            </a:r>
            <a:r>
              <a:rPr sz="1500" spc="-5" dirty="0">
                <a:solidFill>
                  <a:srgbClr val="626262"/>
                </a:solidFill>
                <a:latin typeface="Verdana" panose="020B0604030504040204"/>
                <a:cs typeface="Verdana" panose="020B0604030504040204"/>
              </a:rPr>
              <a:t>g</a:t>
            </a:r>
            <a:r>
              <a:rPr sz="1500" spc="-10" dirty="0">
                <a:solidFill>
                  <a:srgbClr val="626262"/>
                </a:solidFill>
                <a:latin typeface="Verdana" panose="020B0604030504040204"/>
                <a:cs typeface="Verdana" panose="020B0604030504040204"/>
              </a:rPr>
              <a:t> base</a:t>
            </a:r>
            <a:r>
              <a:rPr sz="1500" spc="-5" dirty="0">
                <a:solidFill>
                  <a:srgbClr val="626262"/>
                </a:solidFill>
                <a:latin typeface="Verdana" panose="020B0604030504040204"/>
                <a:cs typeface="Verdana" panose="020B0604030504040204"/>
              </a:rPr>
              <a:t>d</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n </a:t>
            </a:r>
            <a:r>
              <a:rPr sz="1500" spc="-10" dirty="0">
                <a:solidFill>
                  <a:srgbClr val="626262"/>
                </a:solidFill>
                <a:latin typeface="Verdana" panose="020B0604030504040204"/>
                <a:cs typeface="Verdana" panose="020B0604030504040204"/>
              </a:rPr>
              <a:t>sh</a:t>
            </a:r>
            <a:r>
              <a:rPr sz="1500" spc="-20" dirty="0">
                <a:solidFill>
                  <a:srgbClr val="626262"/>
                </a:solidFill>
                <a:latin typeface="Verdana" panose="020B0604030504040204"/>
                <a:cs typeface="Verdana" panose="020B0604030504040204"/>
              </a:rPr>
              <a:t>e</a:t>
            </a:r>
            <a:r>
              <a:rPr sz="1500" spc="-1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t-edg</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positio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(auto-bord</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r</a:t>
            </a:r>
            <a:r>
              <a:rPr sz="1500" spc="-5" dirty="0">
                <a:solidFill>
                  <a:srgbClr val="626262"/>
                </a:solidFill>
                <a:latin typeface="Verdana" panose="020B0604030504040204"/>
                <a:cs typeface="Verdana" panose="020B0604030504040204"/>
              </a:rPr>
              <a:t>)</a:t>
            </a:r>
            <a:endParaRPr sz="15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500" spc="-10" dirty="0">
                <a:solidFill>
                  <a:srgbClr val="626262"/>
                </a:solidFill>
                <a:latin typeface="Verdana" panose="020B0604030504040204"/>
                <a:cs typeface="Verdana" panose="020B0604030504040204"/>
              </a:rPr>
              <a:t>Pas</a:t>
            </a:r>
            <a:r>
              <a:rPr sz="1500"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boo</a:t>
            </a:r>
            <a:r>
              <a:rPr sz="1500" spc="-5" dirty="0">
                <a:solidFill>
                  <a:srgbClr val="626262"/>
                </a:solidFill>
                <a:latin typeface="Verdana" panose="020B0604030504040204"/>
                <a:cs typeface="Verdana" panose="020B0604030504040204"/>
              </a:rPr>
              <a:t>k</a:t>
            </a:r>
            <a:r>
              <a:rPr sz="1500" spc="-10" dirty="0">
                <a:solidFill>
                  <a:srgbClr val="626262"/>
                </a:solidFill>
                <a:latin typeface="Verdana" panose="020B0604030504040204"/>
                <a:cs typeface="Verdana" panose="020B0604030504040204"/>
              </a:rPr>
              <a:t> ins</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rtio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i</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an</a:t>
            </a:r>
            <a:r>
              <a:rPr sz="1500" spc="-5" dirty="0">
                <a:solidFill>
                  <a:srgbClr val="626262"/>
                </a:solidFill>
                <a:latin typeface="Verdana" panose="020B0604030504040204"/>
                <a:cs typeface="Verdana" panose="020B0604030504040204"/>
              </a:rPr>
              <a:t>y</a:t>
            </a:r>
            <a:r>
              <a:rPr sz="1500" spc="-10" dirty="0">
                <a:solidFill>
                  <a:srgbClr val="626262"/>
                </a:solidFill>
                <a:latin typeface="Verdana" panose="020B0604030504040204"/>
                <a:cs typeface="Verdana" panose="020B0604030504040204"/>
              </a:rPr>
              <a:t> positio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automati</a:t>
            </a:r>
            <a:r>
              <a:rPr sz="1500" spc="-5" dirty="0">
                <a:solidFill>
                  <a:srgbClr val="626262"/>
                </a:solidFill>
                <a:latin typeface="Verdana" panose="020B0604030504040204"/>
                <a:cs typeface="Verdana" panose="020B0604030504040204"/>
              </a:rPr>
              <a:t>c</a:t>
            </a:r>
            <a:r>
              <a:rPr sz="1500" spc="-10" dirty="0">
                <a:solidFill>
                  <a:srgbClr val="626262"/>
                </a:solidFill>
                <a:latin typeface="Verdana" panose="020B0604030504040204"/>
                <a:cs typeface="Verdana" panose="020B0604030504040204"/>
              </a:rPr>
              <a:t> positionin</a:t>
            </a:r>
            <a:r>
              <a:rPr sz="1500" spc="-5" dirty="0">
                <a:solidFill>
                  <a:srgbClr val="626262"/>
                </a:solidFill>
                <a:latin typeface="Verdana" panose="020B0604030504040204"/>
                <a:cs typeface="Verdana" panose="020B0604030504040204"/>
              </a:rPr>
              <a:t>g</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printing</a:t>
            </a:r>
            <a:endParaRPr sz="15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500" spc="-10" dirty="0">
                <a:solidFill>
                  <a:srgbClr val="626262"/>
                </a:solidFill>
                <a:latin typeface="Verdana" panose="020B0604030504040204"/>
                <a:cs typeface="Verdana" panose="020B0604030504040204"/>
              </a:rPr>
              <a:t>Automati</a:t>
            </a:r>
            <a:r>
              <a:rPr sz="1500" spc="-5" dirty="0">
                <a:solidFill>
                  <a:srgbClr val="626262"/>
                </a:solidFill>
                <a:latin typeface="Verdana" panose="020B0604030504040204"/>
                <a:cs typeface="Verdana" panose="020B0604030504040204"/>
              </a:rPr>
              <a:t>c</a:t>
            </a:r>
            <a:r>
              <a:rPr sz="1500"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alignmen</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shee</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a</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ins</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rtion</a:t>
            </a:r>
            <a:endParaRPr sz="1500">
              <a:latin typeface="Verdana" panose="020B0604030504040204"/>
              <a:cs typeface="Verdana" panose="020B0604030504040204"/>
            </a:endParaRPr>
          </a:p>
          <a:p>
            <a:pPr marL="365760" indent="-353060">
              <a:lnSpc>
                <a:spcPct val="100000"/>
              </a:lnSpc>
              <a:spcBef>
                <a:spcPts val="580"/>
              </a:spcBef>
              <a:buClr>
                <a:srgbClr val="FF0000"/>
              </a:buClr>
              <a:buFont typeface="Arial Unicode MS"/>
              <a:buChar char="➢"/>
              <a:tabLst>
                <a:tab pos="366395" algn="l"/>
              </a:tabLst>
            </a:pPr>
            <a:r>
              <a:rPr sz="1500" spc="-10" dirty="0">
                <a:solidFill>
                  <a:srgbClr val="626262"/>
                </a:solidFill>
                <a:latin typeface="Verdana" panose="020B0604030504040204"/>
                <a:cs typeface="Verdana" panose="020B0604030504040204"/>
              </a:rPr>
              <a:t>Pas</a:t>
            </a:r>
            <a:r>
              <a:rPr sz="1500"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boo</a:t>
            </a:r>
            <a:r>
              <a:rPr sz="1500" spc="-5" dirty="0">
                <a:solidFill>
                  <a:srgbClr val="626262"/>
                </a:solidFill>
                <a:latin typeface="Verdana" panose="020B0604030504040204"/>
                <a:cs typeface="Verdana" panose="020B0604030504040204"/>
              </a:rPr>
              <a:t>k</a:t>
            </a:r>
            <a:r>
              <a:rPr sz="1500" spc="-10" dirty="0">
                <a:solidFill>
                  <a:srgbClr val="626262"/>
                </a:solidFill>
                <a:latin typeface="Verdana" panose="020B0604030504040204"/>
                <a:cs typeface="Verdana" panose="020B0604030504040204"/>
              </a:rPr>
              <a:t> management:</a:t>
            </a:r>
            <a:endParaRPr sz="1500">
              <a:latin typeface="Verdana" panose="020B0604030504040204"/>
              <a:cs typeface="Verdana" panose="020B0604030504040204"/>
            </a:endParaRPr>
          </a:p>
        </p:txBody>
      </p:sp>
      <p:sp>
        <p:nvSpPr>
          <p:cNvPr id="5" name="object 5"/>
          <p:cNvSpPr txBox="1"/>
          <p:nvPr/>
        </p:nvSpPr>
        <p:spPr>
          <a:xfrm>
            <a:off x="1796933" y="3024811"/>
            <a:ext cx="140970" cy="715010"/>
          </a:xfrm>
          <a:prstGeom prst="rect">
            <a:avLst/>
          </a:prstGeom>
        </p:spPr>
        <p:txBody>
          <a:bodyPr vert="horz" wrap="square" lIns="0" tIns="0" rIns="0" bIns="0" rtlCol="0">
            <a:spAutoFit/>
          </a:bodyPr>
          <a:lstStyle/>
          <a:p>
            <a:pPr marL="12700" marR="5080" algn="just">
              <a:lnSpc>
                <a:spcPct val="109000"/>
              </a:lnSpc>
            </a:pPr>
            <a:r>
              <a:rPr sz="1500" spc="-5" dirty="0">
                <a:solidFill>
                  <a:srgbClr val="FF0000"/>
                </a:solidFill>
                <a:latin typeface="Verdana" panose="020B0604030504040204"/>
                <a:cs typeface="Verdana" panose="020B0604030504040204"/>
              </a:rPr>
              <a:t>o o o</a:t>
            </a:r>
            <a:endParaRPr sz="1500">
              <a:latin typeface="Verdana" panose="020B0604030504040204"/>
              <a:cs typeface="Verdana" panose="020B0604030504040204"/>
            </a:endParaRPr>
          </a:p>
        </p:txBody>
      </p:sp>
      <p:sp>
        <p:nvSpPr>
          <p:cNvPr id="6" name="object 6"/>
          <p:cNvSpPr txBox="1"/>
          <p:nvPr/>
        </p:nvSpPr>
        <p:spPr>
          <a:xfrm>
            <a:off x="2328048" y="3024811"/>
            <a:ext cx="5817235" cy="715010"/>
          </a:xfrm>
          <a:prstGeom prst="rect">
            <a:avLst/>
          </a:prstGeom>
        </p:spPr>
        <p:txBody>
          <a:bodyPr vert="horz" wrap="square" lIns="0" tIns="0" rIns="0" bIns="0" rtlCol="0">
            <a:spAutoFit/>
          </a:bodyPr>
          <a:lstStyle/>
          <a:p>
            <a:pPr marL="12700" marR="5080">
              <a:lnSpc>
                <a:spcPct val="109000"/>
              </a:lnSpc>
            </a:pPr>
            <a:r>
              <a:rPr sz="1500" spc="-10" dirty="0">
                <a:solidFill>
                  <a:srgbClr val="626262"/>
                </a:solidFill>
                <a:latin typeface="Verdana" panose="020B0604030504040204"/>
                <a:cs typeface="Verdana" panose="020B0604030504040204"/>
              </a:rPr>
              <a:t>Automati</a:t>
            </a:r>
            <a:r>
              <a:rPr sz="1500" spc="-5" dirty="0">
                <a:solidFill>
                  <a:srgbClr val="626262"/>
                </a:solidFill>
                <a:latin typeface="Verdana" panose="020B0604030504040204"/>
                <a:cs typeface="Verdana" panose="020B0604030504040204"/>
              </a:rPr>
              <a:t>c</a:t>
            </a:r>
            <a:r>
              <a:rPr sz="1500"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adj</a:t>
            </a:r>
            <a:r>
              <a:rPr sz="1500" spc="-5" dirty="0">
                <a:solidFill>
                  <a:srgbClr val="626262"/>
                </a:solidFill>
                <a:latin typeface="Verdana" panose="020B0604030504040204"/>
                <a:cs typeface="Verdana" panose="020B0604030504040204"/>
              </a:rPr>
              <a:t>us</a:t>
            </a:r>
            <a:r>
              <a:rPr sz="1500" spc="-15" dirty="0">
                <a:solidFill>
                  <a:srgbClr val="626262"/>
                </a:solidFill>
                <a:latin typeface="Verdana" panose="020B0604030504040204"/>
                <a:cs typeface="Verdana" panose="020B0604030504040204"/>
              </a:rPr>
              <a:t>tmen</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a:t>
            </a:r>
            <a:r>
              <a:rPr sz="1500" dirty="0">
                <a:solidFill>
                  <a:srgbClr val="626262"/>
                </a:solidFill>
                <a:latin typeface="Verdana" panose="020B0604030504040204"/>
                <a:cs typeface="Verdana" panose="020B0604030504040204"/>
              </a:rPr>
              <a:t>c</a:t>
            </a:r>
            <a:r>
              <a:rPr sz="1500" spc="-15" dirty="0">
                <a:solidFill>
                  <a:srgbClr val="626262"/>
                </a:solidFill>
                <a:latin typeface="Verdana" panose="020B0604030504040204"/>
                <a:cs typeface="Verdana" panose="020B0604030504040204"/>
              </a:rPr>
              <a:t>o</a:t>
            </a:r>
            <a:r>
              <a:rPr sz="1500" spc="-5" dirty="0">
                <a:solidFill>
                  <a:srgbClr val="626262"/>
                </a:solidFill>
                <a:latin typeface="Verdana" panose="020B0604030504040204"/>
                <a:cs typeface="Verdana" panose="020B0604030504040204"/>
              </a:rPr>
              <a:t>n</a:t>
            </a:r>
            <a:r>
              <a:rPr sz="1500" spc="-1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ra</a:t>
            </a:r>
            <a:r>
              <a:rPr sz="1500" dirty="0">
                <a:solidFill>
                  <a:srgbClr val="626262"/>
                </a:solidFill>
                <a:latin typeface="Verdana" panose="020B0604030504040204"/>
                <a:cs typeface="Verdana" panose="020B0604030504040204"/>
              </a:rPr>
              <a:t>s</a:t>
            </a:r>
            <a:r>
              <a:rPr sz="1500" spc="-5" dirty="0">
                <a:solidFill>
                  <a:srgbClr val="626262"/>
                </a:solidFill>
                <a:latin typeface="Verdana" panose="020B0604030504040204"/>
                <a:cs typeface="Verdana" panose="020B0604030504040204"/>
              </a:rPr>
              <a:t>t</a:t>
            </a:r>
            <a:r>
              <a:rPr sz="1500" spc="-15"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ba</a:t>
            </a:r>
            <a:r>
              <a:rPr sz="1500" spc="-5" dirty="0">
                <a:solidFill>
                  <a:srgbClr val="626262"/>
                </a:solidFill>
                <a:latin typeface="Verdana" panose="020B0604030504040204"/>
                <a:cs typeface="Verdana" panose="020B0604030504040204"/>
              </a:rPr>
              <a:t>r</a:t>
            </a:r>
            <a:r>
              <a:rPr sz="1500" spc="-10" dirty="0">
                <a:solidFill>
                  <a:srgbClr val="626262"/>
                </a:solidFill>
                <a:latin typeface="Verdana" panose="020B0604030504040204"/>
                <a:cs typeface="Verdana" panose="020B0604030504040204"/>
              </a:rPr>
              <a:t> t</a:t>
            </a:r>
            <a:r>
              <a:rPr sz="1500" spc="-5" dirty="0">
                <a:solidFill>
                  <a:srgbClr val="626262"/>
                </a:solidFill>
                <a:latin typeface="Verdana" panose="020B0604030504040204"/>
                <a:cs typeface="Verdana" panose="020B0604030504040204"/>
              </a:rPr>
              <a:t>o</a:t>
            </a:r>
            <a:r>
              <a:rPr sz="1500" spc="-10" dirty="0">
                <a:solidFill>
                  <a:srgbClr val="626262"/>
                </a:solidFill>
                <a:latin typeface="Verdana" panose="020B0604030504040204"/>
                <a:cs typeface="Verdana" panose="020B0604030504040204"/>
              </a:rPr>
              <a:t> docume</a:t>
            </a:r>
            <a:r>
              <a:rPr sz="1500" spc="-5" dirty="0">
                <a:solidFill>
                  <a:srgbClr val="626262"/>
                </a:solidFill>
                <a:latin typeface="Verdana" panose="020B0604030504040204"/>
                <a:cs typeface="Verdana" panose="020B0604030504040204"/>
              </a:rPr>
              <a:t>nt</a:t>
            </a:r>
            <a:r>
              <a:rPr sz="1500" spc="-10" dirty="0">
                <a:solidFill>
                  <a:srgbClr val="626262"/>
                </a:solidFill>
                <a:latin typeface="Verdana" panose="020B0604030504040204"/>
                <a:cs typeface="Verdana" panose="020B0604030504040204"/>
              </a:rPr>
              <a:t> t</a:t>
            </a:r>
            <a:r>
              <a:rPr sz="1500" spc="-5" dirty="0">
                <a:solidFill>
                  <a:srgbClr val="626262"/>
                </a:solidFill>
                <a:latin typeface="Verdana" panose="020B0604030504040204"/>
                <a:cs typeface="Verdana" panose="020B0604030504040204"/>
              </a:rPr>
              <a:t>h</a:t>
            </a:r>
            <a:r>
              <a:rPr sz="1500" spc="-10" dirty="0">
                <a:solidFill>
                  <a:srgbClr val="626262"/>
                </a:solidFill>
                <a:latin typeface="Verdana" panose="020B0604030504040204"/>
                <a:cs typeface="Verdana" panose="020B0604030504040204"/>
              </a:rPr>
              <a:t>i</a:t>
            </a:r>
            <a:r>
              <a:rPr sz="1500" spc="-5" dirty="0">
                <a:solidFill>
                  <a:srgbClr val="626262"/>
                </a:solidFill>
                <a:latin typeface="Verdana" panose="020B0604030504040204"/>
                <a:cs typeface="Verdana" panose="020B0604030504040204"/>
              </a:rPr>
              <a:t>c</a:t>
            </a:r>
            <a:r>
              <a:rPr sz="1500" spc="-10" dirty="0">
                <a:solidFill>
                  <a:srgbClr val="626262"/>
                </a:solidFill>
                <a:latin typeface="Verdana" panose="020B0604030504040204"/>
                <a:cs typeface="Verdana" panose="020B0604030504040204"/>
              </a:rPr>
              <a:t>k</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e</a:t>
            </a:r>
            <a:r>
              <a:rPr sz="1500" spc="-5" dirty="0">
                <a:solidFill>
                  <a:srgbClr val="626262"/>
                </a:solidFill>
                <a:latin typeface="Verdana" panose="020B0604030504040204"/>
                <a:cs typeface="Verdana" panose="020B0604030504040204"/>
              </a:rPr>
              <a:t>ss </a:t>
            </a:r>
            <a:r>
              <a:rPr sz="1500" spc="-10" dirty="0">
                <a:solidFill>
                  <a:srgbClr val="626262"/>
                </a:solidFill>
                <a:latin typeface="Verdana" panose="020B0604030504040204"/>
                <a:cs typeface="Verdana" panose="020B0604030504040204"/>
              </a:rPr>
              <a:t>Optimize</a:t>
            </a:r>
            <a:r>
              <a:rPr sz="1500" spc="-5" dirty="0">
                <a:solidFill>
                  <a:srgbClr val="626262"/>
                </a:solidFill>
                <a:latin typeface="Verdana" panose="020B0604030504040204"/>
                <a:cs typeface="Verdana" panose="020B0604030504040204"/>
              </a:rPr>
              <a:t>d</a:t>
            </a:r>
            <a:r>
              <a:rPr sz="1500" spc="-10" dirty="0">
                <a:solidFill>
                  <a:srgbClr val="626262"/>
                </a:solidFill>
                <a:latin typeface="Verdana" panose="020B0604030504040204"/>
                <a:cs typeface="Verdana" panose="020B0604030504040204"/>
              </a:rPr>
              <a:t> </a:t>
            </a:r>
            <a:r>
              <a:rPr sz="1500" spc="-15" dirty="0">
                <a:solidFill>
                  <a:srgbClr val="626262"/>
                </a:solidFill>
                <a:latin typeface="Verdana" panose="020B0604030504040204"/>
                <a:cs typeface="Verdana" panose="020B0604030504040204"/>
              </a:rPr>
              <a:t>move</a:t>
            </a:r>
            <a:r>
              <a:rPr sz="1500" spc="-10" dirty="0">
                <a:solidFill>
                  <a:srgbClr val="626262"/>
                </a:solidFill>
                <a:latin typeface="Verdana" panose="020B0604030504040204"/>
                <a:cs typeface="Verdana" panose="020B0604030504040204"/>
              </a:rPr>
              <a:t>ments</a:t>
            </a:r>
            <a:endParaRPr sz="1500">
              <a:latin typeface="Verdana" panose="020B0604030504040204"/>
              <a:cs typeface="Verdana" panose="020B0604030504040204"/>
            </a:endParaRPr>
          </a:p>
          <a:p>
            <a:pPr marL="12700">
              <a:lnSpc>
                <a:spcPct val="100000"/>
              </a:lnSpc>
              <a:spcBef>
                <a:spcPts val="165"/>
              </a:spcBef>
            </a:pPr>
            <a:r>
              <a:rPr sz="1500" spc="-10" dirty="0">
                <a:solidFill>
                  <a:srgbClr val="626262"/>
                </a:solidFill>
                <a:latin typeface="Verdana" panose="020B0604030504040204"/>
                <a:cs typeface="Verdana" panose="020B0604030504040204"/>
              </a:rPr>
              <a:t>Hori</a:t>
            </a:r>
            <a:r>
              <a:rPr sz="1500" spc="-5" dirty="0">
                <a:solidFill>
                  <a:srgbClr val="626262"/>
                </a:solidFill>
                <a:latin typeface="Verdana" panose="020B0604030504040204"/>
                <a:cs typeface="Verdana" panose="020B0604030504040204"/>
              </a:rPr>
              <a:t>z</a:t>
            </a:r>
            <a:r>
              <a:rPr sz="1500" spc="-15" dirty="0">
                <a:solidFill>
                  <a:srgbClr val="626262"/>
                </a:solidFill>
                <a:latin typeface="Verdana" panose="020B0604030504040204"/>
                <a:cs typeface="Verdana" panose="020B0604030504040204"/>
              </a:rPr>
              <a:t>o</a:t>
            </a:r>
            <a:r>
              <a:rPr sz="1500" spc="-5" dirty="0">
                <a:solidFill>
                  <a:srgbClr val="626262"/>
                </a:solidFill>
                <a:latin typeface="Verdana" panose="020B0604030504040204"/>
                <a:cs typeface="Verdana" panose="020B0604030504040204"/>
              </a:rPr>
              <a:t>n</a:t>
            </a:r>
            <a:r>
              <a:rPr sz="1500" spc="-1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a</a:t>
            </a:r>
            <a:r>
              <a:rPr sz="1500" spc="-5" dirty="0">
                <a:solidFill>
                  <a:srgbClr val="626262"/>
                </a:solidFill>
                <a:latin typeface="Verdana" panose="020B0604030504040204"/>
                <a:cs typeface="Verdana" panose="020B0604030504040204"/>
              </a:rPr>
              <a:t>l</a:t>
            </a:r>
            <a:r>
              <a:rPr sz="1500" spc="-10" dirty="0">
                <a:solidFill>
                  <a:srgbClr val="626262"/>
                </a:solidFill>
                <a:latin typeface="Verdana" panose="020B0604030504040204"/>
                <a:cs typeface="Verdana" panose="020B0604030504040204"/>
              </a:rPr>
              <a:t> </a:t>
            </a:r>
            <a:r>
              <a:rPr sz="1500" spc="-15" dirty="0">
                <a:solidFill>
                  <a:srgbClr val="626262"/>
                </a:solidFill>
                <a:latin typeface="Verdana" panose="020B0604030504040204"/>
                <a:cs typeface="Verdana" panose="020B0604030504040204"/>
              </a:rPr>
              <a:t>m</a:t>
            </a:r>
            <a:r>
              <a:rPr sz="1500" spc="-5" dirty="0">
                <a:solidFill>
                  <a:srgbClr val="626262"/>
                </a:solidFill>
                <a:latin typeface="Verdana" panose="020B0604030504040204"/>
                <a:cs typeface="Verdana" panose="020B0604030504040204"/>
              </a:rPr>
              <a:t>a</a:t>
            </a:r>
            <a:r>
              <a:rPr sz="1500" spc="-10" dirty="0">
                <a:solidFill>
                  <a:srgbClr val="626262"/>
                </a:solidFill>
                <a:latin typeface="Verdana" panose="020B0604030504040204"/>
                <a:cs typeface="Verdana" panose="020B0604030504040204"/>
              </a:rPr>
              <a:t>gneti</a:t>
            </a:r>
            <a:r>
              <a:rPr sz="1500" spc="-5" dirty="0">
                <a:solidFill>
                  <a:srgbClr val="626262"/>
                </a:solidFill>
                <a:latin typeface="Verdana" panose="020B0604030504040204"/>
                <a:cs typeface="Verdana" panose="020B0604030504040204"/>
              </a:rPr>
              <a:t>c s</a:t>
            </a:r>
            <a:r>
              <a:rPr sz="1500" spc="-1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ripe</a:t>
            </a:r>
            <a:endParaRPr sz="1500">
              <a:latin typeface="Verdana" panose="020B0604030504040204"/>
              <a:cs typeface="Verdana" panose="020B0604030504040204"/>
            </a:endParaRPr>
          </a:p>
        </p:txBody>
      </p:sp>
      <p:sp>
        <p:nvSpPr>
          <p:cNvPr id="7" name="object 7"/>
          <p:cNvSpPr txBox="1"/>
          <p:nvPr/>
        </p:nvSpPr>
        <p:spPr>
          <a:xfrm>
            <a:off x="1342777" y="3933881"/>
            <a:ext cx="8129270" cy="2811780"/>
          </a:xfrm>
          <a:prstGeom prst="rect">
            <a:avLst/>
          </a:prstGeom>
        </p:spPr>
        <p:txBody>
          <a:bodyPr vert="horz" wrap="square" lIns="0" tIns="0" rIns="0" bIns="0" rtlCol="0">
            <a:spAutoFit/>
          </a:bodyPr>
          <a:lstStyle/>
          <a:p>
            <a:pPr marL="365760" indent="-353060">
              <a:lnSpc>
                <a:spcPct val="100000"/>
              </a:lnSpc>
              <a:buClr>
                <a:srgbClr val="FF0000"/>
              </a:buClr>
              <a:buFont typeface="Arial Unicode MS"/>
              <a:buChar char="➢"/>
              <a:tabLst>
                <a:tab pos="366395" algn="l"/>
              </a:tabLst>
            </a:pPr>
            <a:r>
              <a:rPr sz="1500" spc="-15" dirty="0">
                <a:solidFill>
                  <a:srgbClr val="626262"/>
                </a:solidFill>
                <a:latin typeface="Verdana" panose="020B0604030504040204"/>
                <a:cs typeface="Verdana" panose="020B0604030504040204"/>
              </a:rPr>
              <a:t>M</a:t>
            </a:r>
            <a:r>
              <a:rPr sz="1500" spc="-5" dirty="0">
                <a:solidFill>
                  <a:srgbClr val="626262"/>
                </a:solidFill>
                <a:latin typeface="Verdana" panose="020B0604030504040204"/>
                <a:cs typeface="Verdana" panose="020B0604030504040204"/>
              </a:rPr>
              <a:t>ICR</a:t>
            </a:r>
            <a:r>
              <a:rPr sz="1500" spc="-15"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Readi</a:t>
            </a:r>
            <a:r>
              <a:rPr sz="1500" spc="-5" dirty="0">
                <a:solidFill>
                  <a:srgbClr val="626262"/>
                </a:solidFill>
                <a:latin typeface="Verdana" panose="020B0604030504040204"/>
                <a:cs typeface="Verdana" panose="020B0604030504040204"/>
              </a:rPr>
              <a:t>ng</a:t>
            </a:r>
            <a:r>
              <a:rPr sz="1500" spc="-10" dirty="0">
                <a:solidFill>
                  <a:srgbClr val="626262"/>
                </a:solidFill>
                <a:latin typeface="Verdana" panose="020B0604030504040204"/>
                <a:cs typeface="Verdana" panose="020B0604030504040204"/>
              </a:rPr>
              <a:t> (a</a:t>
            </a:r>
            <a:r>
              <a:rPr sz="1500" spc="-5" dirty="0">
                <a:solidFill>
                  <a:srgbClr val="626262"/>
                </a:solidFill>
                <a:latin typeface="Verdana" panose="020B0604030504040204"/>
                <a:cs typeface="Verdana" panose="020B0604030504040204"/>
              </a:rPr>
              <a:t>u</a:t>
            </a:r>
            <a:r>
              <a:rPr sz="1500" spc="-1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ore</a:t>
            </a:r>
            <a:r>
              <a:rPr sz="1500" dirty="0">
                <a:solidFill>
                  <a:srgbClr val="626262"/>
                </a:solidFill>
                <a:latin typeface="Verdana" panose="020B0604030504040204"/>
                <a:cs typeface="Verdana" panose="020B0604030504040204"/>
              </a:rPr>
              <a:t>c</a:t>
            </a:r>
            <a:r>
              <a:rPr sz="1500" spc="-10" dirty="0">
                <a:solidFill>
                  <a:srgbClr val="626262"/>
                </a:solidFill>
                <a:latin typeface="Verdana" panose="020B0604030504040204"/>
                <a:cs typeface="Verdana" panose="020B0604030504040204"/>
              </a:rPr>
              <a:t>og</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itio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C</a:t>
            </a:r>
            <a:r>
              <a:rPr sz="1500" spc="-15" dirty="0">
                <a:solidFill>
                  <a:srgbClr val="626262"/>
                </a:solidFill>
                <a:latin typeface="Verdana" panose="020B0604030504040204"/>
                <a:cs typeface="Verdana" panose="020B0604030504040204"/>
              </a:rPr>
              <a:t>M</a:t>
            </a:r>
            <a:r>
              <a:rPr sz="1500" spc="-10" dirty="0">
                <a:solidFill>
                  <a:srgbClr val="626262"/>
                </a:solidFill>
                <a:latin typeface="Verdana" panose="020B0604030504040204"/>
                <a:cs typeface="Verdana" panose="020B0604030504040204"/>
              </a:rPr>
              <a:t>C7</a:t>
            </a:r>
            <a:r>
              <a:rPr sz="1500" spc="-15"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an</a:t>
            </a:r>
            <a:r>
              <a:rPr sz="1500" spc="-5" dirty="0">
                <a:solidFill>
                  <a:srgbClr val="626262"/>
                </a:solidFill>
                <a:latin typeface="Verdana" panose="020B0604030504040204"/>
                <a:cs typeface="Verdana" panose="020B0604030504040204"/>
              </a:rPr>
              <a:t>d</a:t>
            </a:r>
            <a:r>
              <a:rPr sz="1500" spc="-10" dirty="0">
                <a:solidFill>
                  <a:srgbClr val="626262"/>
                </a:solidFill>
                <a:latin typeface="Verdana" panose="020B0604030504040204"/>
                <a:cs typeface="Verdana" panose="020B0604030504040204"/>
              </a:rPr>
              <a:t> E13B</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wit</a:t>
            </a:r>
            <a:r>
              <a:rPr sz="1500" spc="-5" dirty="0">
                <a:solidFill>
                  <a:srgbClr val="626262"/>
                </a:solidFill>
                <a:latin typeface="Verdana" panose="020B0604030504040204"/>
                <a:cs typeface="Verdana" panose="020B0604030504040204"/>
              </a:rPr>
              <a:t>h</a:t>
            </a:r>
            <a:r>
              <a:rPr sz="1500" spc="-10" dirty="0">
                <a:solidFill>
                  <a:srgbClr val="626262"/>
                </a:solidFill>
                <a:latin typeface="Verdana" panose="020B0604030504040204"/>
                <a:cs typeface="Verdana" panose="020B0604030504040204"/>
              </a:rPr>
              <a:t> con</a:t>
            </a:r>
            <a:r>
              <a:rPr sz="1500" dirty="0">
                <a:solidFill>
                  <a:srgbClr val="626262"/>
                </a:solidFill>
                <a:latin typeface="Verdana" panose="020B0604030504040204"/>
                <a:cs typeface="Verdana" panose="020B0604030504040204"/>
              </a:rPr>
              <a:t>c</a:t>
            </a:r>
            <a:r>
              <a:rPr sz="1500" spc="-10" dirty="0">
                <a:solidFill>
                  <a:srgbClr val="626262"/>
                </a:solidFill>
                <a:latin typeface="Verdana" panose="020B0604030504040204"/>
                <a:cs typeface="Verdana" panose="020B0604030504040204"/>
              </a:rPr>
              <a:t>urr</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n</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endor</a:t>
            </a:r>
            <a:r>
              <a:rPr sz="1500" dirty="0">
                <a:solidFill>
                  <a:srgbClr val="626262"/>
                </a:solidFill>
                <a:latin typeface="Verdana" panose="020B0604030504040204"/>
                <a:cs typeface="Verdana" panose="020B0604030504040204"/>
              </a:rPr>
              <a:t>s</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ment</a:t>
            </a:r>
            <a:endParaRPr sz="1500">
              <a:latin typeface="Verdana" panose="020B0604030504040204"/>
              <a:cs typeface="Verdana" panose="020B0604030504040204"/>
            </a:endParaRPr>
          </a:p>
          <a:p>
            <a:pPr>
              <a:lnSpc>
                <a:spcPct val="100000"/>
              </a:lnSpc>
              <a:spcBef>
                <a:spcPts val="50"/>
              </a:spcBef>
              <a:buClr>
                <a:srgbClr val="FF0000"/>
              </a:buClr>
              <a:buFont typeface="Arial Unicode MS"/>
              <a:buChar char="➢"/>
            </a:pPr>
            <a:endParaRPr sz="1200">
              <a:latin typeface="Times New Roman" panose="02020603050405020304"/>
              <a:cs typeface="Times New Roman" panose="02020603050405020304"/>
            </a:endParaRPr>
          </a:p>
          <a:p>
            <a:pPr marL="365760" indent="-353060">
              <a:lnSpc>
                <a:spcPct val="100000"/>
              </a:lnSpc>
              <a:buClr>
                <a:srgbClr val="FF0000"/>
              </a:buClr>
              <a:buFont typeface="Arial Unicode MS"/>
              <a:buChar char="➢"/>
              <a:tabLst>
                <a:tab pos="366395" algn="l"/>
              </a:tabLst>
            </a:pPr>
            <a:r>
              <a:rPr sz="1500" spc="-15" dirty="0">
                <a:solidFill>
                  <a:srgbClr val="626262"/>
                </a:solidFill>
                <a:latin typeface="Verdana" panose="020B0604030504040204"/>
                <a:cs typeface="Verdana" panose="020B0604030504040204"/>
              </a:rPr>
              <a:t>Sp</a:t>
            </a:r>
            <a:r>
              <a:rPr sz="1500" spc="-20" dirty="0">
                <a:solidFill>
                  <a:srgbClr val="626262"/>
                </a:solidFill>
                <a:latin typeface="Verdana" panose="020B0604030504040204"/>
                <a:cs typeface="Verdana" panose="020B0604030504040204"/>
              </a:rPr>
              <a:t>e</a:t>
            </a:r>
            <a:r>
              <a:rPr sz="1500" dirty="0">
                <a:solidFill>
                  <a:srgbClr val="626262"/>
                </a:solidFill>
                <a:latin typeface="Verdana" panose="020B0604030504040204"/>
                <a:cs typeface="Verdana" panose="020B0604030504040204"/>
              </a:rPr>
              <a:t>c</a:t>
            </a:r>
            <a:r>
              <a:rPr sz="1500" spc="-10" dirty="0">
                <a:solidFill>
                  <a:srgbClr val="626262"/>
                </a:solidFill>
                <a:latin typeface="Verdana" panose="020B0604030504040204"/>
                <a:cs typeface="Verdana" panose="020B0604030504040204"/>
              </a:rPr>
              <a:t>ia</a:t>
            </a:r>
            <a:r>
              <a:rPr sz="1500" spc="-5" dirty="0">
                <a:solidFill>
                  <a:srgbClr val="626262"/>
                </a:solidFill>
                <a:latin typeface="Verdana" panose="020B0604030504040204"/>
                <a:cs typeface="Verdana" panose="020B0604030504040204"/>
              </a:rPr>
              <a:t>l</a:t>
            </a:r>
            <a:r>
              <a:rPr sz="1500" spc="-10" dirty="0">
                <a:solidFill>
                  <a:srgbClr val="626262"/>
                </a:solidFill>
                <a:latin typeface="Verdana" panose="020B0604030504040204"/>
                <a:cs typeface="Verdana" panose="020B0604030504040204"/>
              </a:rPr>
              <a:t> paddin</a:t>
            </a:r>
            <a:r>
              <a:rPr sz="1500" spc="-5" dirty="0">
                <a:solidFill>
                  <a:srgbClr val="626262"/>
                </a:solidFill>
                <a:latin typeface="Verdana" panose="020B0604030504040204"/>
                <a:cs typeface="Verdana" panose="020B0604030504040204"/>
              </a:rPr>
              <a:t>g</a:t>
            </a:r>
            <a:r>
              <a:rPr sz="1500" spc="-10" dirty="0">
                <a:solidFill>
                  <a:srgbClr val="626262"/>
                </a:solidFill>
                <a:latin typeface="Verdana" panose="020B0604030504040204"/>
                <a:cs typeface="Verdana" panose="020B0604030504040204"/>
              </a:rPr>
              <a:t> t</a:t>
            </a:r>
            <a:r>
              <a:rPr sz="1500" spc="-5" dirty="0">
                <a:solidFill>
                  <a:srgbClr val="626262"/>
                </a:solidFill>
                <a:latin typeface="Verdana" panose="020B0604030504040204"/>
                <a:cs typeface="Verdana" panose="020B0604030504040204"/>
              </a:rPr>
              <a:t>o</a:t>
            </a:r>
            <a:r>
              <a:rPr sz="1500" spc="-10" dirty="0">
                <a:solidFill>
                  <a:srgbClr val="626262"/>
                </a:solidFill>
                <a:latin typeface="Verdana" panose="020B0604030504040204"/>
                <a:cs typeface="Verdana" panose="020B0604030504040204"/>
              </a:rPr>
              <a:t> reduc</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noi</a:t>
            </a:r>
            <a:r>
              <a:rPr sz="1500" dirty="0">
                <a:solidFill>
                  <a:srgbClr val="626262"/>
                </a:solidFill>
                <a:latin typeface="Verdana" panose="020B0604030504040204"/>
                <a:cs typeface="Verdana" panose="020B0604030504040204"/>
              </a:rPr>
              <a:t>s</a:t>
            </a:r>
            <a:r>
              <a:rPr sz="1500" spc="-20" dirty="0">
                <a:solidFill>
                  <a:srgbClr val="626262"/>
                </a:solidFill>
                <a:latin typeface="Verdana" panose="020B0604030504040204"/>
                <a:cs typeface="Verdana" panose="020B0604030504040204"/>
              </a:rPr>
              <a:t>e</a:t>
            </a:r>
            <a:r>
              <a:rPr sz="1500" spc="-5" dirty="0">
                <a:solidFill>
                  <a:srgbClr val="626262"/>
                </a:solidFill>
                <a:latin typeface="Verdana" panose="020B0604030504040204"/>
                <a:cs typeface="Verdana" panose="020B0604030504040204"/>
              </a:rPr>
              <a:t>:</a:t>
            </a:r>
            <a:r>
              <a:rPr sz="1500" spc="-15"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l</a:t>
            </a:r>
            <a:r>
              <a:rPr sz="1500" spc="-5" dirty="0">
                <a:solidFill>
                  <a:srgbClr val="626262"/>
                </a:solidFill>
                <a:latin typeface="Verdana" panose="020B0604030504040204"/>
                <a:cs typeface="Verdana" panose="020B0604030504040204"/>
              </a:rPr>
              <a:t>ess </a:t>
            </a:r>
            <a:r>
              <a:rPr sz="1500" spc="-10" dirty="0">
                <a:solidFill>
                  <a:srgbClr val="626262"/>
                </a:solidFill>
                <a:latin typeface="Verdana" panose="020B0604030504040204"/>
                <a:cs typeface="Verdana" panose="020B0604030504040204"/>
              </a:rPr>
              <a:t>t</a:t>
            </a:r>
            <a:r>
              <a:rPr sz="1500" spc="-5" dirty="0">
                <a:solidFill>
                  <a:srgbClr val="626262"/>
                </a:solidFill>
                <a:latin typeface="Verdana" panose="020B0604030504040204"/>
                <a:cs typeface="Verdana" panose="020B0604030504040204"/>
              </a:rPr>
              <a:t>h</a:t>
            </a:r>
            <a:r>
              <a:rPr sz="1500" spc="-10" dirty="0">
                <a:solidFill>
                  <a:srgbClr val="626262"/>
                </a:solidFill>
                <a:latin typeface="Verdana" panose="020B0604030504040204"/>
                <a:cs typeface="Verdana" panose="020B0604030504040204"/>
              </a:rPr>
              <a:t>a</a:t>
            </a:r>
            <a:r>
              <a:rPr sz="1500" spc="-5" dirty="0">
                <a:solidFill>
                  <a:srgbClr val="626262"/>
                </a:solidFill>
                <a:latin typeface="Verdana" panose="020B0604030504040204"/>
                <a:cs typeface="Verdana" panose="020B0604030504040204"/>
              </a:rPr>
              <a:t>n </a:t>
            </a:r>
            <a:r>
              <a:rPr sz="1500" spc="-10" dirty="0">
                <a:solidFill>
                  <a:srgbClr val="626262"/>
                </a:solidFill>
                <a:latin typeface="Verdana" panose="020B0604030504040204"/>
                <a:cs typeface="Verdana" panose="020B0604030504040204"/>
              </a:rPr>
              <a:t>5</a:t>
            </a:r>
            <a:r>
              <a:rPr sz="1500" spc="-5" dirty="0">
                <a:solidFill>
                  <a:srgbClr val="626262"/>
                </a:solidFill>
                <a:latin typeface="Verdana" panose="020B0604030504040204"/>
                <a:cs typeface="Verdana" panose="020B0604030504040204"/>
              </a:rPr>
              <a:t>4</a:t>
            </a:r>
            <a:r>
              <a:rPr sz="1500" spc="-10" dirty="0">
                <a:solidFill>
                  <a:srgbClr val="626262"/>
                </a:solidFill>
                <a:latin typeface="Verdana" panose="020B0604030504040204"/>
                <a:cs typeface="Verdana" panose="020B0604030504040204"/>
              </a:rPr>
              <a:t> dB (</a:t>
            </a:r>
            <a:r>
              <a:rPr sz="1500" spc="-5" dirty="0">
                <a:solidFill>
                  <a:srgbClr val="626262"/>
                </a:solidFill>
                <a:latin typeface="Verdana" panose="020B0604030504040204"/>
                <a:cs typeface="Verdana" panose="020B0604030504040204"/>
              </a:rPr>
              <a:t>I</a:t>
            </a:r>
            <a:r>
              <a:rPr sz="1500" spc="-1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O 777</a:t>
            </a:r>
            <a:r>
              <a:rPr sz="1500" spc="-5" dirty="0">
                <a:solidFill>
                  <a:srgbClr val="626262"/>
                </a:solidFill>
                <a:latin typeface="Verdana" panose="020B0604030504040204"/>
                <a:cs typeface="Verdana" panose="020B0604030504040204"/>
              </a:rPr>
              <a:t>9</a:t>
            </a:r>
            <a:r>
              <a:rPr sz="1500" spc="-10" dirty="0">
                <a:solidFill>
                  <a:srgbClr val="626262"/>
                </a:solidFill>
                <a:latin typeface="Verdana" panose="020B0604030504040204"/>
                <a:cs typeface="Verdana" panose="020B0604030504040204"/>
              </a:rPr>
              <a:t> te</a:t>
            </a:r>
            <a:r>
              <a:rPr sz="1500" spc="-5" dirty="0">
                <a:solidFill>
                  <a:srgbClr val="626262"/>
                </a:solidFill>
                <a:latin typeface="Verdana" panose="020B0604030504040204"/>
                <a:cs typeface="Verdana" panose="020B0604030504040204"/>
              </a:rPr>
              <a:t>s</a:t>
            </a:r>
            <a:r>
              <a:rPr sz="1500" spc="-15" dirty="0">
                <a:solidFill>
                  <a:srgbClr val="626262"/>
                </a:solidFill>
                <a:latin typeface="Verdana" panose="020B0604030504040204"/>
                <a:cs typeface="Verdana" panose="020B0604030504040204"/>
              </a:rPr>
              <a:t>t</a:t>
            </a:r>
            <a:r>
              <a:rPr sz="1500" spc="-5" dirty="0">
                <a:solidFill>
                  <a:srgbClr val="626262"/>
                </a:solidFill>
                <a:latin typeface="Verdana" panose="020B0604030504040204"/>
                <a:cs typeface="Verdana" panose="020B0604030504040204"/>
              </a:rPr>
              <a:t>)</a:t>
            </a:r>
            <a:endParaRPr sz="1500">
              <a:latin typeface="Verdana" panose="020B0604030504040204"/>
              <a:cs typeface="Verdana" panose="020B0604030504040204"/>
            </a:endParaRPr>
          </a:p>
          <a:p>
            <a:pPr>
              <a:lnSpc>
                <a:spcPct val="100000"/>
              </a:lnSpc>
              <a:spcBef>
                <a:spcPts val="40"/>
              </a:spcBef>
              <a:buClr>
                <a:srgbClr val="FF0000"/>
              </a:buClr>
              <a:buFont typeface="Arial Unicode MS"/>
              <a:buChar char="➢"/>
            </a:pPr>
            <a:endParaRPr sz="1200">
              <a:latin typeface="Times New Roman" panose="02020603050405020304"/>
              <a:cs typeface="Times New Roman" panose="02020603050405020304"/>
            </a:endParaRPr>
          </a:p>
          <a:p>
            <a:pPr marL="365760" indent="-353060">
              <a:lnSpc>
                <a:spcPct val="100000"/>
              </a:lnSpc>
              <a:buClr>
                <a:srgbClr val="FF0000"/>
              </a:buClr>
              <a:buFont typeface="Arial Unicode MS"/>
              <a:buChar char="➢"/>
              <a:tabLst>
                <a:tab pos="366395" algn="l"/>
              </a:tabLst>
            </a:pPr>
            <a:r>
              <a:rPr sz="1500" spc="-15" dirty="0">
                <a:solidFill>
                  <a:srgbClr val="626262"/>
                </a:solidFill>
                <a:latin typeface="Verdana" panose="020B0604030504040204"/>
                <a:cs typeface="Verdana" panose="020B0604030504040204"/>
              </a:rPr>
              <a:t>Ma</a:t>
            </a:r>
            <a:r>
              <a:rPr sz="1500" spc="-5" dirty="0">
                <a:solidFill>
                  <a:srgbClr val="626262"/>
                </a:solidFill>
                <a:latin typeface="Verdana" panose="020B0604030504040204"/>
                <a:cs typeface="Verdana" panose="020B0604030504040204"/>
              </a:rPr>
              <a:t>x</a:t>
            </a:r>
            <a:r>
              <a:rPr sz="1500" spc="-10" dirty="0">
                <a:solidFill>
                  <a:srgbClr val="626262"/>
                </a:solidFill>
                <a:latin typeface="Verdana" panose="020B0604030504040204"/>
                <a:cs typeface="Verdana" panose="020B0604030504040204"/>
              </a:rPr>
              <a:t> pape</a:t>
            </a:r>
            <a:r>
              <a:rPr sz="1500" spc="-5" dirty="0">
                <a:solidFill>
                  <a:srgbClr val="626262"/>
                </a:solidFill>
                <a:latin typeface="Verdana" panose="020B0604030504040204"/>
                <a:cs typeface="Verdana" panose="020B0604030504040204"/>
              </a:rPr>
              <a:t>r</a:t>
            </a:r>
            <a:r>
              <a:rPr sz="1500" spc="-10" dirty="0">
                <a:solidFill>
                  <a:srgbClr val="626262"/>
                </a:solidFill>
                <a:latin typeface="Verdana" panose="020B0604030504040204"/>
                <a:cs typeface="Verdana" panose="020B0604030504040204"/>
              </a:rPr>
              <a:t> width</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24</a:t>
            </a:r>
            <a:r>
              <a:rPr sz="1500" spc="-5" dirty="0">
                <a:solidFill>
                  <a:srgbClr val="626262"/>
                </a:solidFill>
                <a:latin typeface="Verdana" panose="020B0604030504040204"/>
                <a:cs typeface="Verdana" panose="020B0604030504040204"/>
              </a:rPr>
              <a:t>5</a:t>
            </a:r>
            <a:r>
              <a:rPr sz="1500" spc="-10" dirty="0">
                <a:solidFill>
                  <a:srgbClr val="626262"/>
                </a:solidFill>
                <a:latin typeface="Verdana" panose="020B0604030504040204"/>
                <a:cs typeface="Verdana" panose="020B0604030504040204"/>
              </a:rPr>
              <a:t> </a:t>
            </a:r>
            <a:r>
              <a:rPr sz="1500" spc="-15" dirty="0">
                <a:solidFill>
                  <a:srgbClr val="626262"/>
                </a:solidFill>
                <a:latin typeface="Verdana" panose="020B0604030504040204"/>
                <a:cs typeface="Verdana" panose="020B0604030504040204"/>
              </a:rPr>
              <a:t>mm.</a:t>
            </a:r>
            <a:endParaRPr sz="1500">
              <a:latin typeface="Verdana" panose="020B0604030504040204"/>
              <a:cs typeface="Verdana" panose="020B0604030504040204"/>
            </a:endParaRPr>
          </a:p>
          <a:p>
            <a:pPr>
              <a:lnSpc>
                <a:spcPct val="100000"/>
              </a:lnSpc>
              <a:spcBef>
                <a:spcPts val="40"/>
              </a:spcBef>
              <a:buClr>
                <a:srgbClr val="FF0000"/>
              </a:buClr>
              <a:buFont typeface="Arial Unicode MS"/>
              <a:buChar char="➢"/>
            </a:pPr>
            <a:endParaRPr sz="1200">
              <a:latin typeface="Times New Roman" panose="02020603050405020304"/>
              <a:cs typeface="Times New Roman" panose="02020603050405020304"/>
            </a:endParaRPr>
          </a:p>
          <a:p>
            <a:pPr marL="365760" indent="-353060">
              <a:lnSpc>
                <a:spcPct val="100000"/>
              </a:lnSpc>
              <a:buClr>
                <a:srgbClr val="FF0000"/>
              </a:buClr>
              <a:buFont typeface="Arial Unicode MS"/>
              <a:buChar char="➢"/>
              <a:tabLst>
                <a:tab pos="366395" algn="l"/>
              </a:tabLst>
            </a:pPr>
            <a:r>
              <a:rPr sz="1500" spc="-10" dirty="0">
                <a:solidFill>
                  <a:srgbClr val="626262"/>
                </a:solidFill>
                <a:latin typeface="Verdana" panose="020B0604030504040204"/>
                <a:cs typeface="Verdana" panose="020B0604030504040204"/>
              </a:rPr>
              <a:t>Multipl</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copies</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origina</a:t>
            </a:r>
            <a:r>
              <a:rPr sz="1500" spc="-5" dirty="0">
                <a:solidFill>
                  <a:srgbClr val="626262"/>
                </a:solidFill>
                <a:latin typeface="Verdana" panose="020B0604030504040204"/>
                <a:cs typeface="Verdana" panose="020B0604030504040204"/>
              </a:rPr>
              <a:t>l</a:t>
            </a:r>
            <a:r>
              <a:rPr sz="1500" spc="-10" dirty="0">
                <a:solidFill>
                  <a:srgbClr val="626262"/>
                </a:solidFill>
                <a:latin typeface="Verdana" panose="020B0604030504040204"/>
                <a:cs typeface="Verdana" panose="020B0604030504040204"/>
              </a:rPr>
              <a:t> + </a:t>
            </a:r>
            <a:r>
              <a:rPr sz="1500" spc="-5" dirty="0">
                <a:solidFill>
                  <a:srgbClr val="626262"/>
                </a:solidFill>
                <a:latin typeface="Verdana" panose="020B0604030504040204"/>
                <a:cs typeface="Verdana" panose="020B0604030504040204"/>
              </a:rPr>
              <a:t>6</a:t>
            </a:r>
            <a:r>
              <a:rPr sz="1500" spc="-10" dirty="0">
                <a:solidFill>
                  <a:srgbClr val="626262"/>
                </a:solidFill>
                <a:latin typeface="Verdana" panose="020B0604030504040204"/>
                <a:cs typeface="Verdana" panose="020B0604030504040204"/>
              </a:rPr>
              <a:t> </a:t>
            </a:r>
            <a:r>
              <a:rPr sz="1500" dirty="0">
                <a:solidFill>
                  <a:srgbClr val="626262"/>
                </a:solidFill>
                <a:latin typeface="Verdana" panose="020B0604030504040204"/>
                <a:cs typeface="Verdana" panose="020B0604030504040204"/>
              </a:rPr>
              <a:t>c</a:t>
            </a:r>
            <a:r>
              <a:rPr sz="1500" spc="-15" dirty="0">
                <a:solidFill>
                  <a:srgbClr val="626262"/>
                </a:solidFill>
                <a:latin typeface="Verdana" panose="020B0604030504040204"/>
                <a:cs typeface="Verdana" panose="020B0604030504040204"/>
              </a:rPr>
              <a:t>o</a:t>
            </a:r>
            <a:r>
              <a:rPr sz="1500" dirty="0">
                <a:solidFill>
                  <a:srgbClr val="626262"/>
                </a:solidFill>
                <a:latin typeface="Verdana" panose="020B0604030504040204"/>
                <a:cs typeface="Verdana" panose="020B0604030504040204"/>
              </a:rPr>
              <a:t>p</a:t>
            </a:r>
            <a:r>
              <a:rPr sz="1500" spc="-15" dirty="0">
                <a:solidFill>
                  <a:srgbClr val="626262"/>
                </a:solidFill>
                <a:latin typeface="Verdana" panose="020B0604030504040204"/>
                <a:cs typeface="Verdana" panose="020B0604030504040204"/>
              </a:rPr>
              <a:t>i</a:t>
            </a:r>
            <a:r>
              <a:rPr sz="1500" spc="-10" dirty="0">
                <a:solidFill>
                  <a:srgbClr val="626262"/>
                </a:solidFill>
                <a:latin typeface="Verdana" panose="020B0604030504040204"/>
                <a:cs typeface="Verdana" panose="020B0604030504040204"/>
              </a:rPr>
              <a:t>es</a:t>
            </a:r>
            <a:endParaRPr sz="1500">
              <a:latin typeface="Verdana" panose="020B0604030504040204"/>
              <a:cs typeface="Verdana" panose="020B0604030504040204"/>
            </a:endParaRPr>
          </a:p>
          <a:p>
            <a:pPr>
              <a:lnSpc>
                <a:spcPct val="100000"/>
              </a:lnSpc>
              <a:spcBef>
                <a:spcPts val="40"/>
              </a:spcBef>
              <a:buClr>
                <a:srgbClr val="FF0000"/>
              </a:buClr>
              <a:buFont typeface="Arial Unicode MS"/>
              <a:buChar char="➢"/>
            </a:pPr>
            <a:endParaRPr sz="1200">
              <a:latin typeface="Times New Roman" panose="02020603050405020304"/>
              <a:cs typeface="Times New Roman" panose="02020603050405020304"/>
            </a:endParaRPr>
          </a:p>
          <a:p>
            <a:pPr marL="365760" indent="-353060">
              <a:lnSpc>
                <a:spcPct val="100000"/>
              </a:lnSpc>
              <a:buClr>
                <a:srgbClr val="FF0000"/>
              </a:buClr>
              <a:buFont typeface="Arial Unicode MS"/>
              <a:buChar char="➢"/>
              <a:tabLst>
                <a:tab pos="366395" algn="l"/>
              </a:tabLst>
            </a:pPr>
            <a:r>
              <a:rPr sz="1500" spc="-10" dirty="0">
                <a:solidFill>
                  <a:srgbClr val="626262"/>
                </a:solidFill>
                <a:latin typeface="Verdana" panose="020B0604030504040204"/>
                <a:cs typeface="Verdana" panose="020B0604030504040204"/>
              </a:rPr>
              <a:t>Standar</a:t>
            </a:r>
            <a:r>
              <a:rPr sz="1500" spc="-5" dirty="0">
                <a:solidFill>
                  <a:srgbClr val="626262"/>
                </a:solidFill>
                <a:latin typeface="Verdana" panose="020B0604030504040204"/>
                <a:cs typeface="Verdana" panose="020B0604030504040204"/>
              </a:rPr>
              <a:t>d</a:t>
            </a:r>
            <a:r>
              <a:rPr sz="1500" spc="-10" dirty="0">
                <a:solidFill>
                  <a:srgbClr val="626262"/>
                </a:solidFill>
                <a:latin typeface="Verdana" panose="020B0604030504040204"/>
                <a:cs typeface="Verdana" panose="020B0604030504040204"/>
              </a:rPr>
              <a:t> Oliv</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tt</a:t>
            </a:r>
            <a:r>
              <a:rPr sz="1500" spc="-5" dirty="0">
                <a:solidFill>
                  <a:srgbClr val="626262"/>
                </a:solidFill>
                <a:latin typeface="Verdana" panose="020B0604030504040204"/>
                <a:cs typeface="Verdana" panose="020B0604030504040204"/>
              </a:rPr>
              <a:t>i</a:t>
            </a:r>
            <a:r>
              <a:rPr sz="1500" spc="-10" dirty="0">
                <a:solidFill>
                  <a:srgbClr val="626262"/>
                </a:solidFill>
                <a:latin typeface="Verdana" panose="020B0604030504040204"/>
                <a:cs typeface="Verdana" panose="020B0604030504040204"/>
              </a:rPr>
              <a:t> </a:t>
            </a:r>
            <a:r>
              <a:rPr sz="1500" spc="-15" dirty="0">
                <a:solidFill>
                  <a:srgbClr val="626262"/>
                </a:solidFill>
                <a:latin typeface="Verdana" panose="020B0604030504040204"/>
                <a:cs typeface="Verdana" panose="020B0604030504040204"/>
              </a:rPr>
              <a:t>commands</a:t>
            </a:r>
            <a:endParaRPr sz="1500">
              <a:latin typeface="Verdana" panose="020B0604030504040204"/>
              <a:cs typeface="Verdana" panose="020B0604030504040204"/>
            </a:endParaRPr>
          </a:p>
          <a:p>
            <a:pPr>
              <a:lnSpc>
                <a:spcPct val="100000"/>
              </a:lnSpc>
              <a:buClr>
                <a:srgbClr val="FF0000"/>
              </a:buClr>
              <a:buFont typeface="Arial Unicode MS"/>
              <a:buChar char="➢"/>
            </a:pPr>
            <a:endParaRPr sz="1500">
              <a:latin typeface="Times New Roman" panose="02020603050405020304"/>
              <a:cs typeface="Times New Roman" panose="02020603050405020304"/>
            </a:endParaRPr>
          </a:p>
          <a:p>
            <a:pPr>
              <a:lnSpc>
                <a:spcPct val="100000"/>
              </a:lnSpc>
              <a:spcBef>
                <a:spcPts val="55"/>
              </a:spcBef>
              <a:buClr>
                <a:srgbClr val="FF0000"/>
              </a:buClr>
              <a:buFont typeface="Arial Unicode MS"/>
              <a:buChar char="➢"/>
            </a:pPr>
            <a:endParaRPr sz="1250">
              <a:latin typeface="Times New Roman" panose="02020603050405020304"/>
              <a:cs typeface="Times New Roman" panose="02020603050405020304"/>
            </a:endParaRPr>
          </a:p>
          <a:p>
            <a:pPr marL="365760" indent="-353060">
              <a:lnSpc>
                <a:spcPct val="100000"/>
              </a:lnSpc>
              <a:buClr>
                <a:srgbClr val="FF0000"/>
              </a:buClr>
              <a:buFont typeface="Arial Unicode MS"/>
              <a:buChar char="➢"/>
              <a:tabLst>
                <a:tab pos="366395" algn="l"/>
              </a:tabLst>
            </a:pPr>
            <a:r>
              <a:rPr sz="1500" spc="-20" dirty="0">
                <a:solidFill>
                  <a:srgbClr val="626262"/>
                </a:solidFill>
                <a:latin typeface="Verdana" panose="020B0604030504040204"/>
                <a:cs typeface="Verdana" panose="020B0604030504040204"/>
              </a:rPr>
              <a:t>D</a:t>
            </a:r>
            <a:r>
              <a:rPr sz="1500" spc="-10" dirty="0">
                <a:solidFill>
                  <a:srgbClr val="626262"/>
                </a:solidFill>
                <a:latin typeface="Verdana" panose="020B0604030504040204"/>
                <a:cs typeface="Verdana" panose="020B0604030504040204"/>
              </a:rPr>
              <a:t>im</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nsions</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38</a:t>
            </a:r>
            <a:r>
              <a:rPr sz="1500" spc="-5" dirty="0">
                <a:solidFill>
                  <a:srgbClr val="626262"/>
                </a:solidFill>
                <a:latin typeface="Verdana" panose="020B0604030504040204"/>
                <a:cs typeface="Verdana" panose="020B0604030504040204"/>
              </a:rPr>
              <a:t>4</a:t>
            </a:r>
            <a:r>
              <a:rPr sz="1500" spc="-10" dirty="0">
                <a:solidFill>
                  <a:srgbClr val="626262"/>
                </a:solidFill>
                <a:latin typeface="Verdana" panose="020B0604030504040204"/>
                <a:cs typeface="Verdana" panose="020B0604030504040204"/>
              </a:rPr>
              <a:t> </a:t>
            </a:r>
            <a:r>
              <a:rPr sz="1500" spc="-5" dirty="0">
                <a:solidFill>
                  <a:srgbClr val="626262"/>
                </a:solidFill>
                <a:latin typeface="Verdana" panose="020B0604030504040204"/>
                <a:cs typeface="Verdana" panose="020B0604030504040204"/>
              </a:rPr>
              <a:t>x</a:t>
            </a:r>
            <a:r>
              <a:rPr sz="1500" spc="-10" dirty="0">
                <a:solidFill>
                  <a:srgbClr val="626262"/>
                </a:solidFill>
                <a:latin typeface="Verdana" panose="020B0604030504040204"/>
                <a:cs typeface="Verdana" panose="020B0604030504040204"/>
              </a:rPr>
              <a:t> 29</a:t>
            </a:r>
            <a:r>
              <a:rPr sz="1500" spc="-5" dirty="0">
                <a:solidFill>
                  <a:srgbClr val="626262"/>
                </a:solidFill>
                <a:latin typeface="Verdana" panose="020B0604030504040204"/>
                <a:cs typeface="Verdana" panose="020B0604030504040204"/>
              </a:rPr>
              <a:t>6</a:t>
            </a:r>
            <a:r>
              <a:rPr sz="1500" spc="-10" dirty="0">
                <a:solidFill>
                  <a:srgbClr val="626262"/>
                </a:solidFill>
                <a:latin typeface="Verdana" panose="020B0604030504040204"/>
                <a:cs typeface="Verdana" panose="020B0604030504040204"/>
              </a:rPr>
              <a:t> </a:t>
            </a:r>
            <a:r>
              <a:rPr sz="1500" spc="-5" dirty="0">
                <a:solidFill>
                  <a:srgbClr val="626262"/>
                </a:solidFill>
                <a:latin typeface="Verdana" panose="020B0604030504040204"/>
                <a:cs typeface="Verdana" panose="020B0604030504040204"/>
              </a:rPr>
              <a:t>x</a:t>
            </a:r>
            <a:r>
              <a:rPr sz="1500" spc="-10" dirty="0">
                <a:solidFill>
                  <a:srgbClr val="626262"/>
                </a:solidFill>
                <a:latin typeface="Verdana" panose="020B0604030504040204"/>
                <a:cs typeface="Verdana" panose="020B0604030504040204"/>
              </a:rPr>
              <a:t> 20</a:t>
            </a:r>
            <a:r>
              <a:rPr sz="1500" spc="-5" dirty="0">
                <a:solidFill>
                  <a:srgbClr val="626262"/>
                </a:solidFill>
                <a:latin typeface="Verdana" panose="020B0604030504040204"/>
                <a:cs typeface="Verdana" panose="020B0604030504040204"/>
              </a:rPr>
              <a:t>4</a:t>
            </a:r>
            <a:r>
              <a:rPr sz="1500" spc="-10" dirty="0">
                <a:solidFill>
                  <a:srgbClr val="626262"/>
                </a:solidFill>
                <a:latin typeface="Verdana" panose="020B0604030504040204"/>
                <a:cs typeface="Verdana" panose="020B0604030504040204"/>
              </a:rPr>
              <a:t> </a:t>
            </a:r>
            <a:r>
              <a:rPr sz="1500" spc="-15" dirty="0">
                <a:solidFill>
                  <a:srgbClr val="626262"/>
                </a:solidFill>
                <a:latin typeface="Verdana" panose="020B0604030504040204"/>
                <a:cs typeface="Verdana" panose="020B0604030504040204"/>
              </a:rPr>
              <a:t>mm.</a:t>
            </a:r>
            <a:endParaRPr sz="1500">
              <a:latin typeface="Verdana" panose="020B0604030504040204"/>
              <a:cs typeface="Verdana" panose="020B0604030504040204"/>
            </a:endParaRPr>
          </a:p>
          <a:p>
            <a:pPr marL="365760" indent="-353060">
              <a:lnSpc>
                <a:spcPct val="100000"/>
              </a:lnSpc>
              <a:spcBef>
                <a:spcPts val="705"/>
              </a:spcBef>
              <a:buClr>
                <a:srgbClr val="FF0000"/>
              </a:buClr>
              <a:buFont typeface="Arial Unicode MS"/>
              <a:buChar char="➢"/>
              <a:tabLst>
                <a:tab pos="366395" algn="l"/>
              </a:tabLst>
            </a:pPr>
            <a:r>
              <a:rPr sz="1500" spc="-10" dirty="0">
                <a:solidFill>
                  <a:srgbClr val="626262"/>
                </a:solidFill>
                <a:latin typeface="Verdana" panose="020B0604030504040204"/>
                <a:cs typeface="Verdana" panose="020B0604030504040204"/>
              </a:rPr>
              <a:t>Weigth</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10,</a:t>
            </a:r>
            <a:r>
              <a:rPr sz="1500" spc="-5" dirty="0">
                <a:solidFill>
                  <a:srgbClr val="626262"/>
                </a:solidFill>
                <a:latin typeface="Verdana" panose="020B0604030504040204"/>
                <a:cs typeface="Verdana" panose="020B0604030504040204"/>
              </a:rPr>
              <a:t>5</a:t>
            </a:r>
            <a:r>
              <a:rPr sz="1500" spc="-10" dirty="0">
                <a:solidFill>
                  <a:srgbClr val="626262"/>
                </a:solidFill>
                <a:latin typeface="Verdana" panose="020B0604030504040204"/>
                <a:cs typeface="Verdana" panose="020B0604030504040204"/>
              </a:rPr>
              <a:t> Kg.</a:t>
            </a:r>
            <a:endParaRPr sz="1500">
              <a:latin typeface="Verdana" panose="020B0604030504040204"/>
              <a:cs typeface="Verdana" panose="020B0604030504040204"/>
            </a:endParaRPr>
          </a:p>
        </p:txBody>
      </p:sp>
      <p:pic>
        <p:nvPicPr>
          <p:cNvPr id="8"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8081" y="522821"/>
            <a:ext cx="683895" cy="227965"/>
          </a:xfrm>
          <a:prstGeom prst="rect">
            <a:avLst/>
          </a:prstGeom>
        </p:spPr>
        <p:txBody>
          <a:bodyPr vert="horz" wrap="square" lIns="0" tIns="0" rIns="0" bIns="0" rtlCol="0">
            <a:spAutoFit/>
          </a:bodyPr>
          <a:lstStyle/>
          <a:p>
            <a:pPr marL="12700">
              <a:lnSpc>
                <a:spcPts val="2110"/>
              </a:lnSpc>
            </a:pPr>
            <a:r>
              <a:rPr sz="1800" b="1" spc="-15" dirty="0">
                <a:solidFill>
                  <a:srgbClr val="626262"/>
                </a:solidFill>
                <a:latin typeface="Verdana" panose="020B0604030504040204"/>
                <a:cs typeface="Verdana" panose="020B0604030504040204"/>
              </a:rPr>
              <a:t>M</a:t>
            </a:r>
            <a:r>
              <a:rPr sz="1800" b="1" spc="-10" dirty="0">
                <a:solidFill>
                  <a:srgbClr val="626262"/>
                </a:solidFill>
                <a:latin typeface="Verdana" panose="020B0604030504040204"/>
                <a:cs typeface="Verdana" panose="020B0604030504040204"/>
              </a:rPr>
              <a:t>B</a:t>
            </a:r>
            <a:r>
              <a:rPr sz="1800" b="1" spc="-15" dirty="0">
                <a:solidFill>
                  <a:srgbClr val="626262"/>
                </a:solidFill>
                <a:latin typeface="Verdana" panose="020B0604030504040204"/>
                <a:cs typeface="Verdana" panose="020B0604030504040204"/>
              </a:rPr>
              <a:t>-2</a:t>
            </a:r>
            <a:endParaRPr sz="1800">
              <a:latin typeface="Verdana" panose="020B0604030504040204"/>
              <a:cs typeface="Verdana" panose="020B0604030504040204"/>
            </a:endParaRPr>
          </a:p>
        </p:txBody>
      </p:sp>
      <p:sp>
        <p:nvSpPr>
          <p:cNvPr id="3" name="object 3"/>
          <p:cNvSpPr txBox="1">
            <a:spLocks noGrp="1"/>
          </p:cNvSpPr>
          <p:nvPr>
            <p:ph type="title"/>
          </p:nvPr>
        </p:nvSpPr>
        <p:spPr>
          <a:prstGeom prst="rect">
            <a:avLst/>
          </a:prstGeom>
        </p:spPr>
        <p:txBody>
          <a:bodyPr vert="horz" wrap="square" lIns="0" tIns="204395" rIns="0" bIns="0" rtlCol="0">
            <a:spAutoFit/>
          </a:bodyPr>
          <a:lstStyle/>
          <a:p>
            <a:pPr marL="106045">
              <a:lnSpc>
                <a:spcPts val="2760"/>
              </a:lnSpc>
            </a:pPr>
            <a:r>
              <a:rPr spc="15" dirty="0"/>
              <a:t>Scannin</a:t>
            </a:r>
            <a:r>
              <a:rPr spc="25" dirty="0"/>
              <a:t>g</a:t>
            </a:r>
            <a:r>
              <a:rPr spc="15" dirty="0"/>
              <a:t> </a:t>
            </a:r>
            <a:r>
              <a:rPr spc="10" dirty="0"/>
              <a:t>f</a:t>
            </a:r>
            <a:r>
              <a:rPr spc="35" dirty="0"/>
              <a:t>e</a:t>
            </a:r>
            <a:r>
              <a:rPr spc="15" dirty="0"/>
              <a:t>atures</a:t>
            </a:r>
          </a:p>
        </p:txBody>
      </p:sp>
      <p:sp>
        <p:nvSpPr>
          <p:cNvPr id="4" name="object 4"/>
          <p:cNvSpPr txBox="1"/>
          <p:nvPr/>
        </p:nvSpPr>
        <p:spPr>
          <a:xfrm>
            <a:off x="1108081" y="1511171"/>
            <a:ext cx="6419215" cy="5474335"/>
          </a:xfrm>
          <a:prstGeom prst="rect">
            <a:avLst/>
          </a:prstGeom>
        </p:spPr>
        <p:txBody>
          <a:bodyPr vert="horz" wrap="square" lIns="0" tIns="0" rIns="0" bIns="0" rtlCol="0">
            <a:spAutoFit/>
          </a:bodyPr>
          <a:lstStyle/>
          <a:p>
            <a:pPr marL="12700">
              <a:lnSpc>
                <a:spcPct val="100000"/>
              </a:lnSpc>
            </a:pPr>
            <a:r>
              <a:rPr sz="1700" spc="-15" dirty="0">
                <a:solidFill>
                  <a:srgbClr val="626262"/>
                </a:solidFill>
                <a:latin typeface="Verdana" panose="020B0604030504040204"/>
                <a:cs typeface="Verdana" panose="020B0604030504040204"/>
              </a:rPr>
              <a:t>600/300/20</a:t>
            </a:r>
            <a:r>
              <a:rPr sz="1700" spc="-10" dirty="0">
                <a:solidFill>
                  <a:srgbClr val="626262"/>
                </a:solidFill>
                <a:latin typeface="Verdana" panose="020B0604030504040204"/>
                <a:cs typeface="Verdana" panose="020B0604030504040204"/>
              </a:rPr>
              <a:t>0</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d</a:t>
            </a:r>
            <a:r>
              <a:rPr sz="1700" spc="-5" dirty="0">
                <a:solidFill>
                  <a:srgbClr val="626262"/>
                </a:solidFill>
                <a:latin typeface="Verdana" panose="020B0604030504040204"/>
                <a:cs typeface="Verdana" panose="020B0604030504040204"/>
              </a:rPr>
              <a:t>pi </a:t>
            </a:r>
            <a:r>
              <a:rPr sz="1700" spc="-10" dirty="0">
                <a:solidFill>
                  <a:srgbClr val="626262"/>
                </a:solidFill>
                <a:latin typeface="Verdana" panose="020B0604030504040204"/>
                <a:cs typeface="Verdana" panose="020B0604030504040204"/>
              </a:rPr>
              <a:t>CIS</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Sc</a:t>
            </a:r>
            <a:r>
              <a:rPr sz="1700" spc="-10" dirty="0">
                <a:solidFill>
                  <a:srgbClr val="626262"/>
                </a:solidFill>
                <a:latin typeface="Verdana" panose="020B0604030504040204"/>
                <a:cs typeface="Verdana" panose="020B0604030504040204"/>
              </a:rPr>
              <a:t>anner</a:t>
            </a:r>
            <a:endParaRPr sz="1700">
              <a:latin typeface="Verdana" panose="020B0604030504040204"/>
              <a:cs typeface="Verdana" panose="020B0604030504040204"/>
            </a:endParaRPr>
          </a:p>
          <a:p>
            <a:pPr marL="12700">
              <a:lnSpc>
                <a:spcPct val="100000"/>
              </a:lnSpc>
              <a:spcBef>
                <a:spcPts val="1180"/>
              </a:spcBef>
            </a:pPr>
            <a:r>
              <a:rPr sz="1700" b="1" spc="-10" dirty="0">
                <a:solidFill>
                  <a:srgbClr val="626262"/>
                </a:solidFill>
                <a:latin typeface="Verdana" panose="020B0604030504040204"/>
                <a:cs typeface="Verdana" panose="020B0604030504040204"/>
              </a:rPr>
              <a:t>Im</a:t>
            </a:r>
            <a:r>
              <a:rPr sz="1700" b="1" spc="-15" dirty="0">
                <a:solidFill>
                  <a:srgbClr val="626262"/>
                </a:solidFill>
                <a:latin typeface="Verdana" panose="020B0604030504040204"/>
                <a:cs typeface="Verdana" panose="020B0604030504040204"/>
              </a:rPr>
              <a:t>ag</a:t>
            </a:r>
            <a:r>
              <a:rPr sz="1700" b="1" spc="-10" dirty="0">
                <a:solidFill>
                  <a:srgbClr val="626262"/>
                </a:solidFill>
                <a:latin typeface="Verdana" panose="020B0604030504040204"/>
                <a:cs typeface="Verdana" panose="020B0604030504040204"/>
              </a:rPr>
              <a:t>e</a:t>
            </a:r>
            <a:r>
              <a:rPr sz="1700" b="1" spc="-15" dirty="0">
                <a:solidFill>
                  <a:srgbClr val="626262"/>
                </a:solidFill>
                <a:latin typeface="Verdana" panose="020B0604030504040204"/>
                <a:cs typeface="Verdana" panose="020B0604030504040204"/>
              </a:rPr>
              <a:t> captu</a:t>
            </a:r>
            <a:r>
              <a:rPr sz="1700" b="1" dirty="0">
                <a:solidFill>
                  <a:srgbClr val="626262"/>
                </a:solidFill>
                <a:latin typeface="Verdana" panose="020B0604030504040204"/>
                <a:cs typeface="Verdana" panose="020B0604030504040204"/>
              </a:rPr>
              <a:t>r</a:t>
            </a:r>
            <a:r>
              <a:rPr sz="1700" b="1" spc="-15" dirty="0">
                <a:solidFill>
                  <a:srgbClr val="626262"/>
                </a:solidFill>
                <a:latin typeface="Verdana" panose="020B0604030504040204"/>
                <a:cs typeface="Verdana" panose="020B0604030504040204"/>
              </a:rPr>
              <a:t>ing</a:t>
            </a:r>
            <a:endParaRPr sz="1700">
              <a:latin typeface="Verdana" panose="020B0604030504040204"/>
              <a:cs typeface="Verdana" panose="020B0604030504040204"/>
            </a:endParaRPr>
          </a:p>
          <a:p>
            <a:pPr marL="365760" indent="-353060">
              <a:lnSpc>
                <a:spcPct val="100000"/>
              </a:lnSpc>
              <a:spcBef>
                <a:spcPts val="580"/>
              </a:spcBef>
              <a:buClr>
                <a:srgbClr val="FF0000"/>
              </a:buClr>
              <a:buFont typeface="Arial Unicode MS"/>
              <a:buChar char="➢"/>
              <a:tabLst>
                <a:tab pos="366395" algn="l"/>
              </a:tabLst>
            </a:pPr>
            <a:r>
              <a:rPr sz="1700" spc="-15" dirty="0">
                <a:solidFill>
                  <a:srgbClr val="626262"/>
                </a:solidFill>
                <a:latin typeface="Verdana" panose="020B0604030504040204"/>
                <a:cs typeface="Verdana" panose="020B0604030504040204"/>
              </a:rPr>
              <a:t>Bl</a:t>
            </a:r>
            <a:r>
              <a:rPr sz="1700" spc="-5" dirty="0">
                <a:solidFill>
                  <a:srgbClr val="626262"/>
                </a:solidFill>
                <a:latin typeface="Verdana" panose="020B0604030504040204"/>
                <a:cs typeface="Verdana" panose="020B0604030504040204"/>
              </a:rPr>
              <a:t>ack</a:t>
            </a:r>
            <a:r>
              <a:rPr sz="1700" spc="-10" dirty="0">
                <a:solidFill>
                  <a:srgbClr val="626262"/>
                </a:solidFill>
                <a:latin typeface="Verdana" panose="020B0604030504040204"/>
                <a:cs typeface="Verdana" panose="020B0604030504040204"/>
              </a:rPr>
              <a:t> a</a:t>
            </a:r>
            <a:r>
              <a:rPr sz="1700" spc="-15" dirty="0">
                <a:solidFill>
                  <a:srgbClr val="626262"/>
                </a:solidFill>
                <a:latin typeface="Verdana" panose="020B0604030504040204"/>
                <a:cs typeface="Verdana" panose="020B0604030504040204"/>
              </a:rPr>
              <a:t>n</a:t>
            </a:r>
            <a:r>
              <a:rPr sz="1700" spc="-10" dirty="0">
                <a:solidFill>
                  <a:srgbClr val="626262"/>
                </a:solidFill>
                <a:latin typeface="Verdana" panose="020B0604030504040204"/>
                <a:cs typeface="Verdana" panose="020B0604030504040204"/>
              </a:rPr>
              <a:t>d</a:t>
            </a:r>
            <a:r>
              <a:rPr sz="1700" dirty="0">
                <a:solidFill>
                  <a:srgbClr val="626262"/>
                </a:solidFill>
                <a:latin typeface="Verdana" panose="020B0604030504040204"/>
                <a:cs typeface="Verdana" panose="020B0604030504040204"/>
              </a:rPr>
              <a:t> </a:t>
            </a:r>
            <a:r>
              <a:rPr sz="1700" spc="-20" dirty="0">
                <a:solidFill>
                  <a:srgbClr val="626262"/>
                </a:solidFill>
                <a:latin typeface="Verdana" panose="020B0604030504040204"/>
                <a:cs typeface="Verdana" panose="020B0604030504040204"/>
              </a:rPr>
              <a:t>Whi</a:t>
            </a:r>
            <a:r>
              <a:rPr sz="1700" dirty="0">
                <a:solidFill>
                  <a:srgbClr val="626262"/>
                </a:solidFill>
                <a:latin typeface="Verdana" panose="020B0604030504040204"/>
                <a:cs typeface="Verdana" panose="020B0604030504040204"/>
              </a:rPr>
              <a:t>t</a:t>
            </a:r>
            <a:r>
              <a:rPr sz="1700" spc="-2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a:t>
            </a:r>
            <a:r>
              <a:rPr sz="1700" spc="-10" dirty="0">
                <a:solidFill>
                  <a:srgbClr val="626262"/>
                </a:solidFill>
                <a:latin typeface="Verdana" panose="020B0604030504040204"/>
                <a:cs typeface="Verdana" panose="020B0604030504040204"/>
              </a:rPr>
              <a:t> </a:t>
            </a:r>
            <a:r>
              <a:rPr sz="1700" spc="-20" dirty="0">
                <a:solidFill>
                  <a:srgbClr val="626262"/>
                </a:solidFill>
                <a:latin typeface="Verdana" panose="020B0604030504040204"/>
                <a:cs typeface="Verdana" panose="020B0604030504040204"/>
              </a:rPr>
              <a:t>1</a:t>
            </a:r>
            <a:r>
              <a:rPr sz="1700" spc="-10" dirty="0">
                <a:solidFill>
                  <a:srgbClr val="626262"/>
                </a:solidFill>
                <a:latin typeface="Verdana" panose="020B0604030504040204"/>
                <a:cs typeface="Verdana" panose="020B0604030504040204"/>
              </a:rPr>
              <a:t>6 </a:t>
            </a:r>
            <a:r>
              <a:rPr sz="1700" spc="-5" dirty="0">
                <a:solidFill>
                  <a:srgbClr val="626262"/>
                </a:solidFill>
                <a:latin typeface="Verdana" panose="020B0604030504040204"/>
                <a:cs typeface="Verdana" panose="020B0604030504040204"/>
              </a:rPr>
              <a:t>or </a:t>
            </a:r>
            <a:r>
              <a:rPr sz="1700" spc="-20" dirty="0">
                <a:solidFill>
                  <a:srgbClr val="626262"/>
                </a:solidFill>
                <a:latin typeface="Verdana" panose="020B0604030504040204"/>
                <a:cs typeface="Verdana" panose="020B0604030504040204"/>
              </a:rPr>
              <a:t>25</a:t>
            </a:r>
            <a:r>
              <a:rPr sz="1700" spc="-10" dirty="0">
                <a:solidFill>
                  <a:srgbClr val="626262"/>
                </a:solidFill>
                <a:latin typeface="Verdana" panose="020B0604030504040204"/>
                <a:cs typeface="Verdana" panose="020B0604030504040204"/>
              </a:rPr>
              <a:t>6 </a:t>
            </a:r>
            <a:r>
              <a:rPr sz="1700" spc="-20" dirty="0">
                <a:solidFill>
                  <a:srgbClr val="626262"/>
                </a:solidFill>
                <a:latin typeface="Verdana" panose="020B0604030504040204"/>
                <a:cs typeface="Verdana" panose="020B0604030504040204"/>
              </a:rPr>
              <a:t>Gre</a:t>
            </a:r>
            <a:r>
              <a:rPr sz="1700" spc="-10" dirty="0">
                <a:solidFill>
                  <a:srgbClr val="626262"/>
                </a:solidFill>
                <a:latin typeface="Verdana" panose="020B0604030504040204"/>
                <a:cs typeface="Verdana" panose="020B0604030504040204"/>
              </a:rPr>
              <a:t>y </a:t>
            </a:r>
            <a:r>
              <a:rPr sz="1700" spc="-15" dirty="0">
                <a:solidFill>
                  <a:srgbClr val="626262"/>
                </a:solidFill>
                <a:latin typeface="Verdana" panose="020B0604030504040204"/>
                <a:cs typeface="Verdana" panose="020B0604030504040204"/>
              </a:rPr>
              <a:t>levels</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20" dirty="0">
                <a:solidFill>
                  <a:srgbClr val="626262"/>
                </a:solidFill>
                <a:latin typeface="Verdana" panose="020B0604030504040204"/>
                <a:cs typeface="Verdana" panose="020B0604030504040204"/>
              </a:rPr>
              <a:t>2</a:t>
            </a:r>
            <a:r>
              <a:rPr sz="1700" dirty="0">
                <a:solidFill>
                  <a:srgbClr val="626262"/>
                </a:solidFill>
                <a:latin typeface="Verdana" panose="020B0604030504040204"/>
                <a:cs typeface="Verdana" panose="020B0604030504040204"/>
              </a:rPr>
              <a:t>/</a:t>
            </a:r>
            <a:r>
              <a:rPr sz="1700" spc="-20" dirty="0">
                <a:solidFill>
                  <a:srgbClr val="626262"/>
                </a:solidFill>
                <a:latin typeface="Verdana" panose="020B0604030504040204"/>
                <a:cs typeface="Verdana" panose="020B0604030504040204"/>
              </a:rPr>
              <a:t>4</a:t>
            </a:r>
            <a:r>
              <a:rPr sz="1700" dirty="0">
                <a:solidFill>
                  <a:srgbClr val="626262"/>
                </a:solidFill>
                <a:latin typeface="Verdana" panose="020B0604030504040204"/>
                <a:cs typeface="Verdana" panose="020B0604030504040204"/>
              </a:rPr>
              <a:t>/</a:t>
            </a:r>
            <a:r>
              <a:rPr sz="1700" spc="-10" dirty="0">
                <a:solidFill>
                  <a:srgbClr val="626262"/>
                </a:solidFill>
                <a:latin typeface="Verdana" panose="020B0604030504040204"/>
                <a:cs typeface="Verdana" panose="020B0604030504040204"/>
              </a:rPr>
              <a:t>8 b</a:t>
            </a:r>
            <a:r>
              <a:rPr sz="1700" spc="-15" dirty="0">
                <a:solidFill>
                  <a:srgbClr val="626262"/>
                </a:solidFill>
                <a:latin typeface="Verdana" panose="020B0604030504040204"/>
                <a:cs typeface="Verdana" panose="020B0604030504040204"/>
              </a:rPr>
              <a:t>i</a:t>
            </a:r>
            <a:r>
              <a:rPr sz="1700" dirty="0">
                <a:solidFill>
                  <a:srgbClr val="626262"/>
                </a:solidFill>
                <a:latin typeface="Verdana" panose="020B0604030504040204"/>
                <a:cs typeface="Verdana" panose="020B0604030504040204"/>
              </a:rPr>
              <a:t>t/</a:t>
            </a:r>
            <a:r>
              <a:rPr sz="1700" spc="-10" dirty="0">
                <a:solidFill>
                  <a:srgbClr val="626262"/>
                </a:solidFill>
                <a:latin typeface="Verdana" panose="020B0604030504040204"/>
                <a:cs typeface="Verdana" panose="020B0604030504040204"/>
              </a:rPr>
              <a:t>p</a:t>
            </a:r>
            <a:r>
              <a:rPr sz="1700" spc="-15" dirty="0">
                <a:solidFill>
                  <a:srgbClr val="626262"/>
                </a:solidFill>
                <a:latin typeface="Verdana" panose="020B0604030504040204"/>
                <a:cs typeface="Verdana" panose="020B0604030504040204"/>
              </a:rPr>
              <a:t>ixe</a:t>
            </a:r>
            <a:r>
              <a:rPr sz="1700" spc="-5" dirty="0">
                <a:solidFill>
                  <a:srgbClr val="626262"/>
                </a:solidFill>
                <a:latin typeface="Verdana" panose="020B0604030504040204"/>
                <a:cs typeface="Verdana" panose="020B0604030504040204"/>
              </a:rPr>
              <a:t>l</a:t>
            </a:r>
            <a:r>
              <a:rPr sz="1700" spc="-10" dirty="0">
                <a:solidFill>
                  <a:srgbClr val="626262"/>
                </a:solidFill>
                <a:latin typeface="Verdana" panose="020B0604030504040204"/>
                <a:cs typeface="Verdana" panose="020B0604030504040204"/>
              </a:rPr>
              <a:t> gray scale</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acquisition</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20" dirty="0">
                <a:solidFill>
                  <a:srgbClr val="626262"/>
                </a:solidFill>
                <a:latin typeface="Verdana" panose="020B0604030504040204"/>
                <a:cs typeface="Verdana" panose="020B0604030504040204"/>
              </a:rPr>
              <a:t>2</a:t>
            </a:r>
            <a:r>
              <a:rPr sz="1700" spc="-10" dirty="0">
                <a:solidFill>
                  <a:srgbClr val="626262"/>
                </a:solidFill>
                <a:latin typeface="Verdana" panose="020B0604030504040204"/>
                <a:cs typeface="Verdana" panose="020B0604030504040204"/>
              </a:rPr>
              <a:t>4 b</a:t>
            </a:r>
            <a:r>
              <a:rPr sz="1700" spc="-15" dirty="0">
                <a:solidFill>
                  <a:srgbClr val="626262"/>
                </a:solidFill>
                <a:latin typeface="Verdana" panose="020B0604030504040204"/>
                <a:cs typeface="Verdana" panose="020B0604030504040204"/>
              </a:rPr>
              <a:t>i</a:t>
            </a:r>
            <a:r>
              <a:rPr sz="1700" dirty="0">
                <a:solidFill>
                  <a:srgbClr val="626262"/>
                </a:solidFill>
                <a:latin typeface="Verdana" panose="020B0604030504040204"/>
                <a:cs typeface="Verdana" panose="020B0604030504040204"/>
              </a:rPr>
              <a:t>t/</a:t>
            </a:r>
            <a:r>
              <a:rPr sz="1700" spc="-15" dirty="0">
                <a:solidFill>
                  <a:srgbClr val="626262"/>
                </a:solidFill>
                <a:latin typeface="Verdana" panose="020B0604030504040204"/>
                <a:cs typeface="Verdana" panose="020B0604030504040204"/>
              </a:rPr>
              <a:t>pix</a:t>
            </a:r>
            <a:r>
              <a:rPr sz="1700" spc="-5" dirty="0">
                <a:solidFill>
                  <a:srgbClr val="626262"/>
                </a:solidFill>
                <a:latin typeface="Verdana" panose="020B0604030504040204"/>
                <a:cs typeface="Verdana" panose="020B0604030504040204"/>
              </a:rPr>
              <a:t>el</a:t>
            </a:r>
            <a:r>
              <a:rPr sz="1700" spc="-1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F</a:t>
            </a:r>
            <a:r>
              <a:rPr sz="1700" spc="-10" dirty="0">
                <a:solidFill>
                  <a:srgbClr val="626262"/>
                </a:solidFill>
                <a:latin typeface="Verdana" panose="020B0604030504040204"/>
                <a:cs typeface="Verdana" panose="020B0604030504040204"/>
              </a:rPr>
              <a:t>u</a:t>
            </a:r>
            <a:r>
              <a:rPr sz="1700" spc="-15" dirty="0">
                <a:solidFill>
                  <a:srgbClr val="626262"/>
                </a:solidFill>
                <a:latin typeface="Verdana" panose="020B0604030504040204"/>
                <a:cs typeface="Verdana" panose="020B0604030504040204"/>
              </a:rPr>
              <a:t>l</a:t>
            </a:r>
            <a:r>
              <a:rPr sz="1700" spc="-5" dirty="0">
                <a:solidFill>
                  <a:srgbClr val="626262"/>
                </a:solidFill>
                <a:latin typeface="Verdana" panose="020B0604030504040204"/>
                <a:cs typeface="Verdana" panose="020B0604030504040204"/>
              </a:rPr>
              <a:t>l</a:t>
            </a:r>
            <a:r>
              <a:rPr sz="1700" spc="-10" dirty="0">
                <a:solidFill>
                  <a:srgbClr val="626262"/>
                </a:solidFill>
                <a:latin typeface="Verdana" panose="020B0604030504040204"/>
                <a:cs typeface="Verdana" panose="020B0604030504040204"/>
              </a:rPr>
              <a:t> </a:t>
            </a:r>
            <a:r>
              <a:rPr sz="1700" spc="-20" dirty="0">
                <a:solidFill>
                  <a:srgbClr val="626262"/>
                </a:solidFill>
                <a:latin typeface="Verdana" panose="020B0604030504040204"/>
                <a:cs typeface="Verdana" panose="020B0604030504040204"/>
              </a:rPr>
              <a:t>C</a:t>
            </a:r>
            <a:r>
              <a:rPr sz="1700" spc="-5" dirty="0">
                <a:solidFill>
                  <a:srgbClr val="626262"/>
                </a:solidFill>
                <a:latin typeface="Verdana" panose="020B0604030504040204"/>
                <a:cs typeface="Verdana" panose="020B0604030504040204"/>
              </a:rPr>
              <a:t>o</a:t>
            </a:r>
            <a:r>
              <a:rPr sz="1700" spc="-15" dirty="0">
                <a:solidFill>
                  <a:srgbClr val="626262"/>
                </a:solidFill>
                <a:latin typeface="Verdana" panose="020B0604030504040204"/>
                <a:cs typeface="Verdana" panose="020B0604030504040204"/>
              </a:rPr>
              <a:t>lo</a:t>
            </a:r>
            <a:r>
              <a:rPr sz="1700" spc="-5" dirty="0">
                <a:solidFill>
                  <a:srgbClr val="626262"/>
                </a:solidFill>
                <a:latin typeface="Verdana" panose="020B0604030504040204"/>
                <a:cs typeface="Verdana" panose="020B0604030504040204"/>
              </a:rPr>
              <a:t>r</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acq</a:t>
            </a:r>
            <a:r>
              <a:rPr sz="1700" spc="-15" dirty="0">
                <a:solidFill>
                  <a:srgbClr val="626262"/>
                </a:solidFill>
                <a:latin typeface="Verdana" panose="020B0604030504040204"/>
                <a:cs typeface="Verdana" panose="020B0604030504040204"/>
              </a:rPr>
              <a:t>ui</a:t>
            </a:r>
            <a:r>
              <a:rPr sz="1700" spc="-5" dirty="0">
                <a:solidFill>
                  <a:srgbClr val="626262"/>
                </a:solidFill>
                <a:latin typeface="Verdana" panose="020B0604030504040204"/>
                <a:cs typeface="Verdana" panose="020B0604030504040204"/>
              </a:rPr>
              <a:t>s</a:t>
            </a:r>
            <a:r>
              <a:rPr sz="1700" spc="-15" dirty="0">
                <a:solidFill>
                  <a:srgbClr val="626262"/>
                </a:solidFill>
                <a:latin typeface="Verdana" panose="020B0604030504040204"/>
                <a:cs typeface="Verdana" panose="020B0604030504040204"/>
              </a:rPr>
              <a:t>i</a:t>
            </a:r>
            <a:r>
              <a:rPr sz="1700" dirty="0">
                <a:solidFill>
                  <a:srgbClr val="626262"/>
                </a:solidFill>
                <a:latin typeface="Verdana" panose="020B0604030504040204"/>
                <a:cs typeface="Verdana" panose="020B0604030504040204"/>
              </a:rPr>
              <a:t>t</a:t>
            </a:r>
            <a:r>
              <a:rPr sz="1700" spc="-15" dirty="0">
                <a:solidFill>
                  <a:srgbClr val="626262"/>
                </a:solidFill>
                <a:latin typeface="Verdana" panose="020B0604030504040204"/>
                <a:cs typeface="Verdana" panose="020B0604030504040204"/>
              </a:rPr>
              <a:t>i</a:t>
            </a:r>
            <a:r>
              <a:rPr sz="1700" spc="-5" dirty="0">
                <a:solidFill>
                  <a:srgbClr val="626262"/>
                </a:solidFill>
                <a:latin typeface="Verdana" panose="020B0604030504040204"/>
                <a:cs typeface="Verdana" panose="020B0604030504040204"/>
              </a:rPr>
              <a:t>o</a:t>
            </a:r>
            <a:r>
              <a:rPr sz="1700" spc="-10" dirty="0">
                <a:solidFill>
                  <a:srgbClr val="626262"/>
                </a:solidFill>
                <a:latin typeface="Verdana" panose="020B0604030504040204"/>
                <a:cs typeface="Verdana" panose="020B0604030504040204"/>
              </a:rPr>
              <a:t>n</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10" dirty="0">
                <a:solidFill>
                  <a:srgbClr val="626262"/>
                </a:solidFill>
                <a:latin typeface="Verdana" panose="020B0604030504040204"/>
                <a:cs typeface="Verdana" panose="020B0604030504040204"/>
              </a:rPr>
              <a:t>Sca</a:t>
            </a:r>
            <a:r>
              <a:rPr sz="1700" spc="-15" dirty="0">
                <a:solidFill>
                  <a:srgbClr val="626262"/>
                </a:solidFill>
                <a:latin typeface="Verdana" panose="020B0604030504040204"/>
                <a:cs typeface="Verdana" panose="020B0604030504040204"/>
              </a:rPr>
              <a:t>n</a:t>
            </a:r>
            <a:r>
              <a:rPr sz="1700" spc="-10" dirty="0">
                <a:solidFill>
                  <a:srgbClr val="626262"/>
                </a:solidFill>
                <a:latin typeface="Verdana" panose="020B0604030504040204"/>
                <a:cs typeface="Verdana" panose="020B0604030504040204"/>
              </a:rPr>
              <a:t>n</a:t>
            </a:r>
            <a:r>
              <a:rPr sz="1700" spc="-15" dirty="0">
                <a:solidFill>
                  <a:srgbClr val="626262"/>
                </a:solidFill>
                <a:latin typeface="Verdana" panose="020B0604030504040204"/>
                <a:cs typeface="Verdana" panose="020B0604030504040204"/>
              </a:rPr>
              <a:t>in</a:t>
            </a:r>
            <a:r>
              <a:rPr sz="1700" spc="-10" dirty="0">
                <a:solidFill>
                  <a:srgbClr val="626262"/>
                </a:solidFill>
                <a:latin typeface="Verdana" panose="020B0604030504040204"/>
                <a:cs typeface="Verdana" panose="020B0604030504040204"/>
              </a:rPr>
              <a:t>g</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sp</a:t>
            </a:r>
            <a:r>
              <a:rPr sz="1700" spc="-2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ed:</a:t>
            </a:r>
            <a:r>
              <a:rPr sz="1700" dirty="0">
                <a:solidFill>
                  <a:srgbClr val="626262"/>
                </a:solidFill>
                <a:latin typeface="Verdana" panose="020B0604030504040204"/>
                <a:cs typeface="Verdana" panose="020B0604030504040204"/>
              </a:rPr>
              <a:t> </a:t>
            </a:r>
            <a:r>
              <a:rPr sz="1700" spc="-20" dirty="0">
                <a:solidFill>
                  <a:srgbClr val="626262"/>
                </a:solidFill>
                <a:latin typeface="Verdana" panose="020B0604030504040204"/>
                <a:cs typeface="Verdana" panose="020B0604030504040204"/>
              </a:rPr>
              <a:t>1</a:t>
            </a:r>
            <a:r>
              <a:rPr sz="1700" spc="-10" dirty="0">
                <a:solidFill>
                  <a:srgbClr val="626262"/>
                </a:solidFill>
                <a:latin typeface="Verdana" panose="020B0604030504040204"/>
                <a:cs typeface="Verdana" panose="020B0604030504040204"/>
              </a:rPr>
              <a:t>0 </a:t>
            </a:r>
            <a:r>
              <a:rPr sz="1700" spc="-15" dirty="0">
                <a:solidFill>
                  <a:srgbClr val="626262"/>
                </a:solidFill>
                <a:latin typeface="Verdana" panose="020B0604030504040204"/>
                <a:cs typeface="Verdana" panose="020B0604030504040204"/>
              </a:rPr>
              <a:t>in</a:t>
            </a:r>
            <a:r>
              <a:rPr sz="1700" spc="-5" dirty="0">
                <a:solidFill>
                  <a:srgbClr val="626262"/>
                </a:solidFill>
                <a:latin typeface="Verdana" panose="020B0604030504040204"/>
                <a:cs typeface="Verdana" panose="020B0604030504040204"/>
              </a:rPr>
              <a:t>c</a:t>
            </a:r>
            <a:r>
              <a:rPr sz="1700" spc="-15" dirty="0">
                <a:solidFill>
                  <a:srgbClr val="626262"/>
                </a:solidFill>
                <a:latin typeface="Verdana" panose="020B0604030504040204"/>
                <a:cs typeface="Verdana" panose="020B0604030504040204"/>
              </a:rPr>
              <a:t>h</a:t>
            </a:r>
            <a:r>
              <a:rPr sz="1700" dirty="0">
                <a:solidFill>
                  <a:srgbClr val="626262"/>
                </a:solidFill>
                <a:latin typeface="Verdana" panose="020B0604030504040204"/>
                <a:cs typeface="Verdana" panose="020B0604030504040204"/>
              </a:rPr>
              <a:t>/</a:t>
            </a:r>
            <a:r>
              <a:rPr sz="1700" spc="-10" dirty="0">
                <a:solidFill>
                  <a:srgbClr val="626262"/>
                </a:solidFill>
                <a:latin typeface="Verdana" panose="020B0604030504040204"/>
                <a:cs typeface="Verdana" panose="020B0604030504040204"/>
              </a:rPr>
              <a:t>s</a:t>
            </a:r>
            <a:r>
              <a:rPr sz="1700" spc="-5" dirty="0">
                <a:solidFill>
                  <a:srgbClr val="626262"/>
                </a:solidFill>
                <a:latin typeface="Verdana" panose="020B0604030504040204"/>
                <a:cs typeface="Verdana" panose="020B0604030504040204"/>
              </a:rPr>
              <a:t>,</a:t>
            </a:r>
            <a:r>
              <a:rPr sz="1700" spc="-1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3,</a:t>
            </a:r>
            <a:r>
              <a:rPr sz="1700" spc="-10" dirty="0">
                <a:solidFill>
                  <a:srgbClr val="626262"/>
                </a:solidFill>
                <a:latin typeface="Verdana" panose="020B0604030504040204"/>
                <a:cs typeface="Verdana" panose="020B0604030504040204"/>
              </a:rPr>
              <a:t>3 </a:t>
            </a:r>
            <a:r>
              <a:rPr sz="1700" spc="-15" dirty="0">
                <a:solidFill>
                  <a:srgbClr val="626262"/>
                </a:solidFill>
                <a:latin typeface="Verdana" panose="020B0604030504040204"/>
                <a:cs typeface="Verdana" panose="020B0604030504040204"/>
              </a:rPr>
              <a:t>in</a:t>
            </a:r>
            <a:r>
              <a:rPr sz="1700" spc="-5" dirty="0">
                <a:solidFill>
                  <a:srgbClr val="626262"/>
                </a:solidFill>
                <a:latin typeface="Verdana" panose="020B0604030504040204"/>
                <a:cs typeface="Verdana" panose="020B0604030504040204"/>
              </a:rPr>
              <a:t>c</a:t>
            </a:r>
            <a:r>
              <a:rPr sz="1700" spc="-15" dirty="0">
                <a:solidFill>
                  <a:srgbClr val="626262"/>
                </a:solidFill>
                <a:latin typeface="Verdana" panose="020B0604030504040204"/>
                <a:cs typeface="Verdana" panose="020B0604030504040204"/>
              </a:rPr>
              <a:t>h</a:t>
            </a:r>
            <a:r>
              <a:rPr sz="1700" dirty="0">
                <a:solidFill>
                  <a:srgbClr val="626262"/>
                </a:solidFill>
                <a:latin typeface="Verdana" panose="020B0604030504040204"/>
                <a:cs typeface="Verdana" panose="020B0604030504040204"/>
              </a:rPr>
              <a:t>/</a:t>
            </a:r>
            <a:r>
              <a:rPr sz="1700" spc="-5" dirty="0">
                <a:solidFill>
                  <a:srgbClr val="626262"/>
                </a:solidFill>
                <a:latin typeface="Verdana" panose="020B0604030504040204"/>
                <a:cs typeface="Verdana" panose="020B0604030504040204"/>
              </a:rPr>
              <a:t>s</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i</a:t>
            </a:r>
            <a:r>
              <a:rPr sz="1700" spc="-10" dirty="0">
                <a:solidFill>
                  <a:srgbClr val="626262"/>
                </a:solidFill>
                <a:latin typeface="Verdana" panose="020B0604030504040204"/>
                <a:cs typeface="Verdana" panose="020B0604030504040204"/>
              </a:rPr>
              <a:t>n</a:t>
            </a:r>
            <a:r>
              <a:rPr sz="1700" dirty="0">
                <a:solidFill>
                  <a:srgbClr val="626262"/>
                </a:solidFill>
                <a:latin typeface="Verdana" panose="020B0604030504040204"/>
                <a:cs typeface="Verdana" panose="020B0604030504040204"/>
              </a:rPr>
              <a:t> f</a:t>
            </a:r>
            <a:r>
              <a:rPr sz="1700" spc="-15" dirty="0">
                <a:solidFill>
                  <a:srgbClr val="626262"/>
                </a:solidFill>
                <a:latin typeface="Verdana" panose="020B0604030504040204"/>
                <a:cs typeface="Verdana" panose="020B0604030504040204"/>
              </a:rPr>
              <a:t>ul</a:t>
            </a:r>
            <a:r>
              <a:rPr sz="1700" spc="-5" dirty="0">
                <a:solidFill>
                  <a:srgbClr val="626262"/>
                </a:solidFill>
                <a:latin typeface="Verdana" panose="020B0604030504040204"/>
                <a:cs typeface="Verdana" panose="020B0604030504040204"/>
              </a:rPr>
              <a:t>l</a:t>
            </a:r>
            <a:r>
              <a:rPr sz="1700" spc="-1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c</a:t>
            </a:r>
            <a:r>
              <a:rPr sz="1700" spc="-15" dirty="0">
                <a:solidFill>
                  <a:srgbClr val="626262"/>
                </a:solidFill>
                <a:latin typeface="Verdana" panose="020B0604030504040204"/>
                <a:cs typeface="Verdana" panose="020B0604030504040204"/>
              </a:rPr>
              <a:t>ol</a:t>
            </a:r>
            <a:r>
              <a:rPr sz="1700" spc="-5" dirty="0">
                <a:solidFill>
                  <a:srgbClr val="626262"/>
                </a:solidFill>
                <a:latin typeface="Verdana" panose="020B0604030504040204"/>
                <a:cs typeface="Verdana" panose="020B0604030504040204"/>
              </a:rPr>
              <a:t>or</a:t>
            </a:r>
            <a:endParaRPr sz="1700">
              <a:latin typeface="Verdana" panose="020B0604030504040204"/>
              <a:cs typeface="Verdana" panose="020B0604030504040204"/>
            </a:endParaRPr>
          </a:p>
          <a:p>
            <a:pPr marL="365760" indent="-353060">
              <a:lnSpc>
                <a:spcPct val="100000"/>
              </a:lnSpc>
              <a:spcBef>
                <a:spcPts val="580"/>
              </a:spcBef>
              <a:buClr>
                <a:srgbClr val="FF0000"/>
              </a:buClr>
              <a:buFont typeface="Arial Unicode MS"/>
              <a:buChar char="➢"/>
              <a:tabLst>
                <a:tab pos="366395" algn="l"/>
              </a:tabLst>
            </a:pPr>
            <a:r>
              <a:rPr sz="1700" spc="-10" dirty="0">
                <a:solidFill>
                  <a:srgbClr val="626262"/>
                </a:solidFill>
                <a:latin typeface="Verdana" panose="020B0604030504040204"/>
                <a:cs typeface="Verdana" panose="020B0604030504040204"/>
              </a:rPr>
              <a:t>Conc</a:t>
            </a:r>
            <a:r>
              <a:rPr sz="1700" spc="-5" dirty="0">
                <a:solidFill>
                  <a:srgbClr val="626262"/>
                </a:solidFill>
                <a:latin typeface="Verdana" panose="020B0604030504040204"/>
                <a:cs typeface="Verdana" panose="020B0604030504040204"/>
              </a:rPr>
              <a:t>urr</a:t>
            </a:r>
            <a:r>
              <a:rPr sz="1700" spc="-2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nt</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s</a:t>
            </a:r>
            <a:r>
              <a:rPr sz="1700" spc="-10" dirty="0">
                <a:solidFill>
                  <a:srgbClr val="626262"/>
                </a:solidFill>
                <a:latin typeface="Verdana" panose="020B0604030504040204"/>
                <a:cs typeface="Verdana" panose="020B0604030504040204"/>
              </a:rPr>
              <a:t>cann</a:t>
            </a:r>
            <a:r>
              <a:rPr sz="1700" spc="-15" dirty="0">
                <a:solidFill>
                  <a:srgbClr val="626262"/>
                </a:solidFill>
                <a:latin typeface="Verdana" panose="020B0604030504040204"/>
                <a:cs typeface="Verdana" panose="020B0604030504040204"/>
              </a:rPr>
              <a:t>i</a:t>
            </a:r>
            <a:r>
              <a:rPr sz="1700" spc="-10" dirty="0">
                <a:solidFill>
                  <a:srgbClr val="626262"/>
                </a:solidFill>
                <a:latin typeface="Verdana" panose="020B0604030504040204"/>
                <a:cs typeface="Verdana" panose="020B0604030504040204"/>
              </a:rPr>
              <a:t>ng</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(front</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and</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r</a:t>
            </a:r>
            <a:r>
              <a:rPr sz="1700" spc="-2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ar</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i</a:t>
            </a:r>
            <a:r>
              <a:rPr sz="1700" spc="-10" dirty="0">
                <a:solidFill>
                  <a:srgbClr val="626262"/>
                </a:solidFill>
                <a:latin typeface="Verdana" panose="020B0604030504040204"/>
                <a:cs typeface="Verdana" panose="020B0604030504040204"/>
              </a:rPr>
              <a:t>n</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one </a:t>
            </a:r>
            <a:r>
              <a:rPr sz="1700" spc="-5" dirty="0">
                <a:solidFill>
                  <a:srgbClr val="626262"/>
                </a:solidFill>
                <a:latin typeface="Verdana" panose="020B0604030504040204"/>
                <a:cs typeface="Verdana" panose="020B0604030504040204"/>
              </a:rPr>
              <a:t>pass)</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10" dirty="0">
                <a:solidFill>
                  <a:srgbClr val="626262"/>
                </a:solidFill>
                <a:latin typeface="Verdana" panose="020B0604030504040204"/>
                <a:cs typeface="Verdana" panose="020B0604030504040204"/>
              </a:rPr>
              <a:t>Up </a:t>
            </a:r>
            <a:r>
              <a:rPr sz="1700" spc="-5" dirty="0">
                <a:solidFill>
                  <a:srgbClr val="626262"/>
                </a:solidFill>
                <a:latin typeface="Verdana" panose="020B0604030504040204"/>
                <a:cs typeface="Verdana" panose="020B0604030504040204"/>
              </a:rPr>
              <a:t>to </a:t>
            </a:r>
            <a:r>
              <a:rPr sz="1700" spc="-15" dirty="0">
                <a:solidFill>
                  <a:srgbClr val="626262"/>
                </a:solidFill>
                <a:latin typeface="Verdana" panose="020B0604030504040204"/>
                <a:cs typeface="Verdana" panose="020B0604030504040204"/>
              </a:rPr>
              <a:t>A</a:t>
            </a:r>
            <a:r>
              <a:rPr sz="1700" spc="-10" dirty="0">
                <a:solidFill>
                  <a:srgbClr val="626262"/>
                </a:solidFill>
                <a:latin typeface="Verdana" panose="020B0604030504040204"/>
                <a:cs typeface="Verdana" panose="020B0604030504040204"/>
              </a:rPr>
              <a:t>4 </a:t>
            </a:r>
            <a:r>
              <a:rPr sz="1700" spc="-20" dirty="0">
                <a:solidFill>
                  <a:srgbClr val="626262"/>
                </a:solidFill>
                <a:latin typeface="Verdana" panose="020B0604030504040204"/>
                <a:cs typeface="Verdana" panose="020B0604030504040204"/>
              </a:rPr>
              <a:t>w</a:t>
            </a:r>
            <a:r>
              <a:rPr sz="1700" spc="-10" dirty="0">
                <a:solidFill>
                  <a:srgbClr val="626262"/>
                </a:solidFill>
                <a:latin typeface="Verdana" panose="020B0604030504040204"/>
                <a:cs typeface="Verdana" panose="020B0604030504040204"/>
              </a:rPr>
              <a:t>i</a:t>
            </a:r>
            <a:r>
              <a:rPr sz="1700" spc="-15" dirty="0">
                <a:solidFill>
                  <a:srgbClr val="626262"/>
                </a:solidFill>
                <a:latin typeface="Verdana" panose="020B0604030504040204"/>
                <a:cs typeface="Verdana" panose="020B0604030504040204"/>
              </a:rPr>
              <a:t>d</a:t>
            </a:r>
            <a:r>
              <a:rPr sz="1700" spc="-10" dirty="0">
                <a:solidFill>
                  <a:srgbClr val="626262"/>
                </a:solidFill>
                <a:latin typeface="Verdana" panose="020B0604030504040204"/>
                <a:cs typeface="Verdana" panose="020B0604030504040204"/>
              </a:rPr>
              <a:t>e</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docu</a:t>
            </a:r>
            <a:r>
              <a:rPr sz="1700" spc="-20" dirty="0">
                <a:solidFill>
                  <a:srgbClr val="626262"/>
                </a:solidFill>
                <a:latin typeface="Verdana" panose="020B0604030504040204"/>
                <a:cs typeface="Verdana" panose="020B0604030504040204"/>
              </a:rPr>
              <a:t>m</a:t>
            </a:r>
            <a:r>
              <a:rPr sz="1700" spc="-5" dirty="0">
                <a:solidFill>
                  <a:srgbClr val="626262"/>
                </a:solidFill>
                <a:latin typeface="Verdana" panose="020B0604030504040204"/>
                <a:cs typeface="Verdana" panose="020B0604030504040204"/>
              </a:rPr>
              <a:t>ents</a:t>
            </a:r>
            <a:endParaRPr sz="1700">
              <a:latin typeface="Verdana" panose="020B0604030504040204"/>
              <a:cs typeface="Verdana" panose="020B0604030504040204"/>
            </a:endParaRPr>
          </a:p>
          <a:p>
            <a:pPr marL="12700">
              <a:lnSpc>
                <a:spcPct val="100000"/>
              </a:lnSpc>
              <a:spcBef>
                <a:spcPts val="1180"/>
              </a:spcBef>
            </a:pPr>
            <a:r>
              <a:rPr sz="1700" b="1" spc="-15" dirty="0">
                <a:solidFill>
                  <a:srgbClr val="626262"/>
                </a:solidFill>
                <a:latin typeface="Verdana" panose="020B0604030504040204"/>
                <a:cs typeface="Verdana" panose="020B0604030504040204"/>
              </a:rPr>
              <a:t>I</a:t>
            </a:r>
            <a:r>
              <a:rPr sz="1700" b="1" spc="-10" dirty="0">
                <a:solidFill>
                  <a:srgbClr val="626262"/>
                </a:solidFill>
                <a:latin typeface="Verdana" panose="020B0604030504040204"/>
                <a:cs typeface="Verdana" panose="020B0604030504040204"/>
              </a:rPr>
              <a:t>nter</a:t>
            </a:r>
            <a:r>
              <a:rPr sz="1700" b="1" spc="-15" dirty="0">
                <a:solidFill>
                  <a:srgbClr val="626262"/>
                </a:solidFill>
                <a:latin typeface="Verdana" panose="020B0604030504040204"/>
                <a:cs typeface="Verdana" panose="020B0604030504040204"/>
              </a:rPr>
              <a:t>f</a:t>
            </a:r>
            <a:r>
              <a:rPr sz="1700" b="1" spc="-10" dirty="0">
                <a:solidFill>
                  <a:srgbClr val="626262"/>
                </a:solidFill>
                <a:latin typeface="Verdana" panose="020B0604030504040204"/>
                <a:cs typeface="Verdana" panose="020B0604030504040204"/>
              </a:rPr>
              <a:t>ac</a:t>
            </a:r>
            <a:r>
              <a:rPr sz="1700" b="1" spc="-20" dirty="0">
                <a:solidFill>
                  <a:srgbClr val="626262"/>
                </a:solidFill>
                <a:latin typeface="Verdana" panose="020B0604030504040204"/>
                <a:cs typeface="Verdana" panose="020B0604030504040204"/>
              </a:rPr>
              <a:t>e</a:t>
            </a:r>
            <a:r>
              <a:rPr sz="1700" b="1" spc="-10" dirty="0">
                <a:solidFill>
                  <a:srgbClr val="626262"/>
                </a:solidFill>
                <a:latin typeface="Verdana" panose="020B0604030504040204"/>
                <a:cs typeface="Verdana" panose="020B0604030504040204"/>
              </a:rPr>
              <a:t>s &amp;</a:t>
            </a:r>
            <a:r>
              <a:rPr sz="1700" b="1" spc="-20" dirty="0">
                <a:solidFill>
                  <a:srgbClr val="626262"/>
                </a:solidFill>
                <a:latin typeface="Verdana" panose="020B0604030504040204"/>
                <a:cs typeface="Verdana" panose="020B0604030504040204"/>
              </a:rPr>
              <a:t> </a:t>
            </a:r>
            <a:r>
              <a:rPr sz="1700" b="1" spc="-10" dirty="0">
                <a:solidFill>
                  <a:srgbClr val="626262"/>
                </a:solidFill>
                <a:latin typeface="Verdana" panose="020B0604030504040204"/>
                <a:cs typeface="Verdana" panose="020B0604030504040204"/>
              </a:rPr>
              <a:t>P</a:t>
            </a:r>
            <a:r>
              <a:rPr sz="1700" b="1" spc="-20" dirty="0">
                <a:solidFill>
                  <a:srgbClr val="626262"/>
                </a:solidFill>
                <a:latin typeface="Verdana" panose="020B0604030504040204"/>
                <a:cs typeface="Verdana" panose="020B0604030504040204"/>
              </a:rPr>
              <a:t>o</a:t>
            </a:r>
            <a:r>
              <a:rPr sz="1700" b="1" spc="-5" dirty="0">
                <a:solidFill>
                  <a:srgbClr val="626262"/>
                </a:solidFill>
                <a:latin typeface="Verdana" panose="020B0604030504040204"/>
                <a:cs typeface="Verdana" panose="020B0604030504040204"/>
              </a:rPr>
              <a:t>rts</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10" dirty="0">
                <a:solidFill>
                  <a:srgbClr val="626262"/>
                </a:solidFill>
                <a:latin typeface="Verdana" panose="020B0604030504040204"/>
                <a:cs typeface="Verdana" panose="020B0604030504040204"/>
              </a:rPr>
              <a:t>USB</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2.0</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H</a:t>
            </a:r>
            <a:r>
              <a:rPr sz="1700" spc="-10" dirty="0">
                <a:solidFill>
                  <a:srgbClr val="626262"/>
                </a:solidFill>
                <a:latin typeface="Verdana" panose="020B0604030504040204"/>
                <a:cs typeface="Verdana" panose="020B0604030504040204"/>
              </a:rPr>
              <a:t>S</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&amp;</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Cen</a:t>
            </a:r>
            <a:r>
              <a:rPr sz="1700" dirty="0">
                <a:solidFill>
                  <a:srgbClr val="626262"/>
                </a:solidFill>
                <a:latin typeface="Verdana" panose="020B0604030504040204"/>
                <a:cs typeface="Verdana" panose="020B0604030504040204"/>
              </a:rPr>
              <a:t>t</a:t>
            </a:r>
            <a:r>
              <a:rPr sz="1700" spc="-10" dirty="0">
                <a:solidFill>
                  <a:srgbClr val="626262"/>
                </a:solidFill>
                <a:latin typeface="Verdana" panose="020B0604030504040204"/>
                <a:cs typeface="Verdana" panose="020B0604030504040204"/>
              </a:rPr>
              <a:t>r</a:t>
            </a:r>
            <a:r>
              <a:rPr sz="1700" spc="-5" dirty="0">
                <a:solidFill>
                  <a:srgbClr val="626262"/>
                </a:solidFill>
                <a:latin typeface="Verdana" panose="020B0604030504040204"/>
                <a:cs typeface="Verdana" panose="020B0604030504040204"/>
              </a:rPr>
              <a:t>o</a:t>
            </a:r>
            <a:r>
              <a:rPr sz="1700" spc="-10" dirty="0">
                <a:solidFill>
                  <a:srgbClr val="626262"/>
                </a:solidFill>
                <a:latin typeface="Verdana" panose="020B0604030504040204"/>
                <a:cs typeface="Verdana" panose="020B0604030504040204"/>
              </a:rPr>
              <a:t>nic</a:t>
            </a:r>
            <a:r>
              <a:rPr sz="1700" spc="-5" dirty="0">
                <a:solidFill>
                  <a:srgbClr val="626262"/>
                </a:solidFill>
                <a:latin typeface="Verdana" panose="020B0604030504040204"/>
                <a:cs typeface="Verdana" panose="020B0604030504040204"/>
              </a:rPr>
              <a:t>s </a:t>
            </a:r>
            <a:r>
              <a:rPr sz="1700" spc="-15" dirty="0">
                <a:solidFill>
                  <a:srgbClr val="626262"/>
                </a:solidFill>
                <a:latin typeface="Verdana" panose="020B0604030504040204"/>
                <a:cs typeface="Verdana" panose="020B0604030504040204"/>
              </a:rPr>
              <a:t>EC</a:t>
            </a:r>
            <a:r>
              <a:rPr sz="1700" spc="-10" dirty="0">
                <a:solidFill>
                  <a:srgbClr val="626262"/>
                </a:solidFill>
                <a:latin typeface="Verdana" panose="020B0604030504040204"/>
                <a:cs typeface="Verdana" panose="020B0604030504040204"/>
              </a:rPr>
              <a:t>P</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In</a:t>
            </a:r>
            <a:r>
              <a:rPr sz="1700" dirty="0">
                <a:solidFill>
                  <a:srgbClr val="626262"/>
                </a:solidFill>
                <a:latin typeface="Verdana" panose="020B0604030504040204"/>
                <a:cs typeface="Verdana" panose="020B0604030504040204"/>
              </a:rPr>
              <a:t>t</a:t>
            </a:r>
            <a:r>
              <a:rPr sz="1700" spc="-20" dirty="0">
                <a:solidFill>
                  <a:srgbClr val="626262"/>
                </a:solidFill>
                <a:latin typeface="Verdana" panose="020B0604030504040204"/>
                <a:cs typeface="Verdana" panose="020B0604030504040204"/>
              </a:rPr>
              <a:t>e</a:t>
            </a:r>
            <a:r>
              <a:rPr sz="1700" spc="-10" dirty="0">
                <a:solidFill>
                  <a:srgbClr val="626262"/>
                </a:solidFill>
                <a:latin typeface="Verdana" panose="020B0604030504040204"/>
                <a:cs typeface="Verdana" panose="020B0604030504040204"/>
              </a:rPr>
              <a:t>r</a:t>
            </a:r>
            <a:r>
              <a:rPr sz="1700" dirty="0">
                <a:solidFill>
                  <a:srgbClr val="626262"/>
                </a:solidFill>
                <a:latin typeface="Verdana" panose="020B0604030504040204"/>
                <a:cs typeface="Verdana" panose="020B0604030504040204"/>
              </a:rPr>
              <a:t>f</a:t>
            </a:r>
            <a:r>
              <a:rPr sz="1700" spc="-10" dirty="0">
                <a:solidFill>
                  <a:srgbClr val="626262"/>
                </a:solidFill>
                <a:latin typeface="Verdana" panose="020B0604030504040204"/>
                <a:cs typeface="Verdana" panose="020B0604030504040204"/>
              </a:rPr>
              <a:t>aces</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10" dirty="0">
                <a:solidFill>
                  <a:srgbClr val="626262"/>
                </a:solidFill>
                <a:latin typeface="Verdana" panose="020B0604030504040204"/>
                <a:cs typeface="Verdana" panose="020B0604030504040204"/>
              </a:rPr>
              <a:t>Ded</a:t>
            </a:r>
            <a:r>
              <a:rPr sz="1700" spc="-15" dirty="0">
                <a:solidFill>
                  <a:srgbClr val="626262"/>
                </a:solidFill>
                <a:latin typeface="Verdana" panose="020B0604030504040204"/>
                <a:cs typeface="Verdana" panose="020B0604030504040204"/>
              </a:rPr>
              <a:t>i</a:t>
            </a:r>
            <a:r>
              <a:rPr sz="1700" spc="-5" dirty="0">
                <a:solidFill>
                  <a:srgbClr val="626262"/>
                </a:solidFill>
                <a:latin typeface="Verdana" panose="020B0604030504040204"/>
                <a:cs typeface="Verdana" panose="020B0604030504040204"/>
              </a:rPr>
              <a:t>cated </a:t>
            </a:r>
            <a:r>
              <a:rPr sz="1700" spc="-10" dirty="0">
                <a:solidFill>
                  <a:srgbClr val="626262"/>
                </a:solidFill>
                <a:latin typeface="Verdana" panose="020B0604030504040204"/>
                <a:cs typeface="Verdana" panose="020B0604030504040204"/>
              </a:rPr>
              <a:t>PCB w</a:t>
            </a:r>
            <a:r>
              <a:rPr sz="1700" spc="-15" dirty="0">
                <a:solidFill>
                  <a:srgbClr val="626262"/>
                </a:solidFill>
                <a:latin typeface="Verdana" panose="020B0604030504040204"/>
                <a:cs typeface="Verdana" panose="020B0604030504040204"/>
              </a:rPr>
              <a:t>i</a:t>
            </a:r>
            <a:r>
              <a:rPr sz="1700" spc="-5" dirty="0">
                <a:solidFill>
                  <a:srgbClr val="626262"/>
                </a:solidFill>
                <a:latin typeface="Verdana" panose="020B0604030504040204"/>
                <a:cs typeface="Verdana" panose="020B0604030504040204"/>
              </a:rPr>
              <a:t>th </a:t>
            </a:r>
            <a:r>
              <a:rPr sz="1700" spc="-15" dirty="0">
                <a:solidFill>
                  <a:srgbClr val="626262"/>
                </a:solidFill>
                <a:latin typeface="Verdana" panose="020B0604030504040204"/>
                <a:cs typeface="Verdana" panose="020B0604030504040204"/>
              </a:rPr>
              <a:t>in</a:t>
            </a:r>
            <a:r>
              <a:rPr sz="1700" spc="-5" dirty="0">
                <a:solidFill>
                  <a:srgbClr val="626262"/>
                </a:solidFill>
                <a:latin typeface="Verdana" panose="020B0604030504040204"/>
                <a:cs typeface="Verdana" panose="020B0604030504040204"/>
              </a:rPr>
              <a:t>ternal </a:t>
            </a:r>
            <a:r>
              <a:rPr sz="1700" spc="-10" dirty="0">
                <a:solidFill>
                  <a:srgbClr val="626262"/>
                </a:solidFill>
                <a:latin typeface="Verdana" panose="020B0604030504040204"/>
                <a:cs typeface="Verdana" panose="020B0604030504040204"/>
              </a:rPr>
              <a:t>USB HUB</a:t>
            </a:r>
            <a:endParaRPr sz="1700">
              <a:latin typeface="Verdana" panose="020B0604030504040204"/>
              <a:cs typeface="Verdana" panose="020B0604030504040204"/>
            </a:endParaRPr>
          </a:p>
          <a:p>
            <a:pPr marL="12700">
              <a:lnSpc>
                <a:spcPct val="100000"/>
              </a:lnSpc>
              <a:spcBef>
                <a:spcPts val="1180"/>
              </a:spcBef>
            </a:pPr>
            <a:r>
              <a:rPr sz="1700" b="1" spc="-10" dirty="0">
                <a:solidFill>
                  <a:srgbClr val="626262"/>
                </a:solidFill>
                <a:latin typeface="Verdana" panose="020B0604030504040204"/>
                <a:cs typeface="Verdana" panose="020B0604030504040204"/>
              </a:rPr>
              <a:t>S</a:t>
            </a:r>
            <a:r>
              <a:rPr sz="1700" b="1" spc="-15" dirty="0">
                <a:solidFill>
                  <a:srgbClr val="626262"/>
                </a:solidFill>
                <a:latin typeface="Verdana" panose="020B0604030504040204"/>
                <a:cs typeface="Verdana" panose="020B0604030504040204"/>
              </a:rPr>
              <a:t>of</a:t>
            </a:r>
            <a:r>
              <a:rPr sz="1700" b="1" spc="-10" dirty="0">
                <a:solidFill>
                  <a:srgbClr val="626262"/>
                </a:solidFill>
                <a:latin typeface="Verdana" panose="020B0604030504040204"/>
                <a:cs typeface="Verdana" panose="020B0604030504040204"/>
              </a:rPr>
              <a:t>t</a:t>
            </a:r>
            <a:r>
              <a:rPr sz="1700" b="1" spc="-20" dirty="0">
                <a:solidFill>
                  <a:srgbClr val="626262"/>
                </a:solidFill>
                <a:latin typeface="Verdana" panose="020B0604030504040204"/>
                <a:cs typeface="Verdana" panose="020B0604030504040204"/>
              </a:rPr>
              <a:t>w</a:t>
            </a:r>
            <a:r>
              <a:rPr sz="1700" b="1" spc="-10" dirty="0">
                <a:solidFill>
                  <a:srgbClr val="626262"/>
                </a:solidFill>
                <a:latin typeface="Verdana" panose="020B0604030504040204"/>
                <a:cs typeface="Verdana" panose="020B0604030504040204"/>
              </a:rPr>
              <a:t>are</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5" dirty="0">
                <a:solidFill>
                  <a:srgbClr val="626262"/>
                </a:solidFill>
                <a:latin typeface="Verdana" panose="020B0604030504040204"/>
                <a:cs typeface="Verdana" panose="020B0604030504040204"/>
              </a:rPr>
              <a:t>Br</a:t>
            </a:r>
            <a:r>
              <a:rPr sz="1700" spc="-15" dirty="0">
                <a:solidFill>
                  <a:srgbClr val="626262"/>
                </a:solidFill>
                <a:latin typeface="Verdana" panose="020B0604030504040204"/>
                <a:cs typeface="Verdana" panose="020B0604030504040204"/>
              </a:rPr>
              <a:t>i</a:t>
            </a:r>
            <a:r>
              <a:rPr sz="1700" spc="-5" dirty="0">
                <a:solidFill>
                  <a:srgbClr val="626262"/>
                </a:solidFill>
                <a:latin typeface="Verdana" panose="020B0604030504040204"/>
                <a:cs typeface="Verdana" panose="020B0604030504040204"/>
              </a:rPr>
              <a:t>ghtness</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and</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contrast</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soft</a:t>
            </a:r>
            <a:r>
              <a:rPr sz="1700" spc="-20" dirty="0">
                <a:solidFill>
                  <a:srgbClr val="626262"/>
                </a:solidFill>
                <a:latin typeface="Verdana" panose="020B0604030504040204"/>
                <a:cs typeface="Verdana" panose="020B0604030504040204"/>
              </a:rPr>
              <a:t>w</a:t>
            </a:r>
            <a:r>
              <a:rPr sz="1700" spc="-5" dirty="0">
                <a:solidFill>
                  <a:srgbClr val="626262"/>
                </a:solidFill>
                <a:latin typeface="Verdana" panose="020B0604030504040204"/>
                <a:cs typeface="Verdana" panose="020B0604030504040204"/>
              </a:rPr>
              <a:t>are</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contro</a:t>
            </a:r>
            <a:r>
              <a:rPr sz="1700" spc="-15" dirty="0">
                <a:solidFill>
                  <a:srgbClr val="626262"/>
                </a:solidFill>
                <a:latin typeface="Verdana" panose="020B0604030504040204"/>
                <a:cs typeface="Verdana" panose="020B0604030504040204"/>
              </a:rPr>
              <a:t>ll</a:t>
            </a:r>
            <a:r>
              <a:rPr sz="1700" spc="-10" dirty="0">
                <a:solidFill>
                  <a:srgbClr val="626262"/>
                </a:solidFill>
                <a:latin typeface="Verdana" panose="020B0604030504040204"/>
                <a:cs typeface="Verdana" panose="020B0604030504040204"/>
              </a:rPr>
              <a:t>ed</a:t>
            </a:r>
            <a:endParaRPr sz="1700">
              <a:latin typeface="Verdana" panose="020B0604030504040204"/>
              <a:cs typeface="Verdana" panose="020B0604030504040204"/>
            </a:endParaRPr>
          </a:p>
          <a:p>
            <a:pPr marL="365760" indent="-353060">
              <a:lnSpc>
                <a:spcPct val="100000"/>
              </a:lnSpc>
              <a:spcBef>
                <a:spcPts val="580"/>
              </a:spcBef>
              <a:buClr>
                <a:srgbClr val="FF0000"/>
              </a:buClr>
              <a:buFont typeface="Arial Unicode MS"/>
              <a:buChar char="➢"/>
              <a:tabLst>
                <a:tab pos="366395" algn="l"/>
              </a:tabLst>
            </a:pPr>
            <a:r>
              <a:rPr sz="1700" spc="-10" dirty="0">
                <a:solidFill>
                  <a:srgbClr val="626262"/>
                </a:solidFill>
                <a:latin typeface="Verdana" panose="020B0604030504040204"/>
                <a:cs typeface="Verdana" panose="020B0604030504040204"/>
              </a:rPr>
              <a:t>B</a:t>
            </a:r>
            <a:r>
              <a:rPr sz="1700" spc="-15" dirty="0">
                <a:solidFill>
                  <a:srgbClr val="626262"/>
                </a:solidFill>
                <a:latin typeface="Verdana" panose="020B0604030504040204"/>
                <a:cs typeface="Verdana" panose="020B0604030504040204"/>
              </a:rPr>
              <a:t>M</a:t>
            </a:r>
            <a:r>
              <a:rPr sz="1700" spc="-10" dirty="0">
                <a:solidFill>
                  <a:srgbClr val="626262"/>
                </a:solidFill>
                <a:latin typeface="Verdana" panose="020B0604030504040204"/>
                <a:cs typeface="Verdana" panose="020B0604030504040204"/>
              </a:rPr>
              <a:t>P</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or</a:t>
            </a:r>
            <a:r>
              <a:rPr sz="1700" spc="-15" dirty="0">
                <a:solidFill>
                  <a:srgbClr val="626262"/>
                </a:solidFill>
                <a:latin typeface="Verdana" panose="020B0604030504040204"/>
                <a:cs typeface="Verdana" panose="020B0604030504040204"/>
              </a:rPr>
              <a:t>i</a:t>
            </a:r>
            <a:r>
              <a:rPr sz="1700" spc="-10" dirty="0">
                <a:solidFill>
                  <a:srgbClr val="626262"/>
                </a:solidFill>
                <a:latin typeface="Verdana" panose="020B0604030504040204"/>
                <a:cs typeface="Verdana" panose="020B0604030504040204"/>
              </a:rPr>
              <a:t>g</a:t>
            </a:r>
            <a:r>
              <a:rPr sz="1700" spc="-15" dirty="0">
                <a:solidFill>
                  <a:srgbClr val="626262"/>
                </a:solidFill>
                <a:latin typeface="Verdana" panose="020B0604030504040204"/>
                <a:cs typeface="Verdana" panose="020B0604030504040204"/>
              </a:rPr>
              <a:t>in</a:t>
            </a:r>
            <a:r>
              <a:rPr sz="1700" spc="-5" dirty="0">
                <a:solidFill>
                  <a:srgbClr val="626262"/>
                </a:solidFill>
                <a:latin typeface="Verdana" panose="020B0604030504040204"/>
                <a:cs typeface="Verdana" panose="020B0604030504040204"/>
              </a:rPr>
              <a:t>al</a:t>
            </a:r>
            <a:r>
              <a:rPr sz="1700" spc="-1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format;</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JPE</a:t>
            </a:r>
            <a:r>
              <a:rPr sz="1700" spc="-20" dirty="0">
                <a:solidFill>
                  <a:srgbClr val="626262"/>
                </a:solidFill>
                <a:latin typeface="Verdana" panose="020B0604030504040204"/>
                <a:cs typeface="Verdana" panose="020B0604030504040204"/>
              </a:rPr>
              <a:t>G</a:t>
            </a:r>
            <a:r>
              <a:rPr sz="1700" spc="-5" dirty="0">
                <a:solidFill>
                  <a:srgbClr val="626262"/>
                </a:solidFill>
                <a:latin typeface="Verdana" panose="020B0604030504040204"/>
                <a:cs typeface="Verdana" panose="020B0604030504040204"/>
              </a:rPr>
              <a:t>/T</a:t>
            </a:r>
            <a:r>
              <a:rPr sz="1700" spc="-10" dirty="0">
                <a:solidFill>
                  <a:srgbClr val="626262"/>
                </a:solidFill>
                <a:latin typeface="Verdana" panose="020B0604030504040204"/>
                <a:cs typeface="Verdana" panose="020B0604030504040204"/>
              </a:rPr>
              <a:t>I</a:t>
            </a:r>
            <a:r>
              <a:rPr sz="1700" spc="-15" dirty="0">
                <a:solidFill>
                  <a:srgbClr val="626262"/>
                </a:solidFill>
                <a:latin typeface="Verdana" panose="020B0604030504040204"/>
                <a:cs typeface="Verdana" panose="020B0604030504040204"/>
              </a:rPr>
              <a:t>F</a:t>
            </a:r>
            <a:r>
              <a:rPr sz="1700" spc="-5" dirty="0">
                <a:solidFill>
                  <a:srgbClr val="626262"/>
                </a:solidFill>
                <a:latin typeface="Verdana" panose="020B0604030504040204"/>
                <a:cs typeface="Verdana" panose="020B0604030504040204"/>
              </a:rPr>
              <a:t>F</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through</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DLL</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con</a:t>
            </a:r>
            <a:r>
              <a:rPr sz="1700" spc="-25" dirty="0">
                <a:solidFill>
                  <a:srgbClr val="626262"/>
                </a:solidFill>
                <a:latin typeface="Verdana" panose="020B0604030504040204"/>
                <a:cs typeface="Verdana" panose="020B0604030504040204"/>
              </a:rPr>
              <a:t>v</a:t>
            </a:r>
            <a:r>
              <a:rPr sz="1700" spc="-5" dirty="0">
                <a:solidFill>
                  <a:srgbClr val="626262"/>
                </a:solidFill>
                <a:latin typeface="Verdana" panose="020B0604030504040204"/>
                <a:cs typeface="Verdana" panose="020B0604030504040204"/>
              </a:rPr>
              <a:t>ers</a:t>
            </a:r>
            <a:r>
              <a:rPr sz="1700" spc="-15" dirty="0">
                <a:solidFill>
                  <a:srgbClr val="626262"/>
                </a:solidFill>
                <a:latin typeface="Verdana" panose="020B0604030504040204"/>
                <a:cs typeface="Verdana" panose="020B0604030504040204"/>
              </a:rPr>
              <a:t>i</a:t>
            </a:r>
            <a:r>
              <a:rPr sz="1700" spc="-10" dirty="0">
                <a:solidFill>
                  <a:srgbClr val="626262"/>
                </a:solidFill>
                <a:latin typeface="Verdana" panose="020B0604030504040204"/>
                <a:cs typeface="Verdana" panose="020B0604030504040204"/>
              </a:rPr>
              <a:t>on</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5" dirty="0">
                <a:solidFill>
                  <a:srgbClr val="626262"/>
                </a:solidFill>
                <a:latin typeface="Verdana" panose="020B0604030504040204"/>
                <a:cs typeface="Verdana" panose="020B0604030504040204"/>
              </a:rPr>
              <a:t>Recognit</a:t>
            </a:r>
            <a:r>
              <a:rPr sz="1700" spc="-15" dirty="0">
                <a:solidFill>
                  <a:srgbClr val="626262"/>
                </a:solidFill>
                <a:latin typeface="Verdana" panose="020B0604030504040204"/>
                <a:cs typeface="Verdana" panose="020B0604030504040204"/>
              </a:rPr>
              <a:t>i</a:t>
            </a:r>
            <a:r>
              <a:rPr sz="1700" spc="-5" dirty="0">
                <a:solidFill>
                  <a:srgbClr val="626262"/>
                </a:solidFill>
                <a:latin typeface="Verdana" panose="020B0604030504040204"/>
                <a:cs typeface="Verdana" panose="020B0604030504040204"/>
              </a:rPr>
              <a:t>o</a:t>
            </a:r>
            <a:r>
              <a:rPr sz="1700" spc="-10" dirty="0">
                <a:solidFill>
                  <a:srgbClr val="626262"/>
                </a:solidFill>
                <a:latin typeface="Verdana" panose="020B0604030504040204"/>
                <a:cs typeface="Verdana" panose="020B0604030504040204"/>
              </a:rPr>
              <a:t>n</a:t>
            </a:r>
            <a:r>
              <a:rPr sz="1700" spc="-5" dirty="0">
                <a:solidFill>
                  <a:srgbClr val="626262"/>
                </a:solidFill>
                <a:latin typeface="Verdana" panose="020B0604030504040204"/>
                <a:cs typeface="Verdana" panose="020B0604030504040204"/>
              </a:rPr>
              <a:t> softw</a:t>
            </a:r>
            <a:r>
              <a:rPr sz="1700" dirty="0">
                <a:solidFill>
                  <a:srgbClr val="626262"/>
                </a:solidFill>
                <a:latin typeface="Verdana" panose="020B0604030504040204"/>
                <a:cs typeface="Verdana" panose="020B0604030504040204"/>
              </a:rPr>
              <a:t>a</a:t>
            </a:r>
            <a:r>
              <a:rPr sz="1700" spc="-10" dirty="0">
                <a:solidFill>
                  <a:srgbClr val="626262"/>
                </a:solidFill>
                <a:latin typeface="Verdana" panose="020B0604030504040204"/>
                <a:cs typeface="Verdana" panose="020B0604030504040204"/>
              </a:rPr>
              <a:t>re</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o</a:t>
            </a:r>
            <a:r>
              <a:rPr sz="1700" spc="-10" dirty="0">
                <a:solidFill>
                  <a:srgbClr val="626262"/>
                </a:solidFill>
                <a:latin typeface="Verdana" panose="020B0604030504040204"/>
                <a:cs typeface="Verdana" panose="020B0604030504040204"/>
              </a:rPr>
              <a:t>n</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Windo</a:t>
            </a:r>
            <a:r>
              <a:rPr sz="1700" spc="-20" dirty="0">
                <a:solidFill>
                  <a:srgbClr val="626262"/>
                </a:solidFill>
                <a:latin typeface="Verdana" panose="020B0604030504040204"/>
                <a:cs typeface="Verdana" panose="020B0604030504040204"/>
              </a:rPr>
              <a:t>w</a:t>
            </a:r>
            <a:r>
              <a:rPr sz="1700" spc="-5" dirty="0">
                <a:solidFill>
                  <a:srgbClr val="626262"/>
                </a:solidFill>
                <a:latin typeface="Verdana" panose="020B0604030504040204"/>
                <a:cs typeface="Verdana" panose="020B0604030504040204"/>
              </a:rPr>
              <a:t>s</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PC</a:t>
            </a:r>
            <a:r>
              <a:rPr sz="1700" spc="-5" dirty="0">
                <a:solidFill>
                  <a:srgbClr val="626262"/>
                </a:solidFill>
                <a:latin typeface="Verdana" panose="020B0604030504040204"/>
                <a:cs typeface="Verdana" panose="020B0604030504040204"/>
              </a:rPr>
              <a:t>:</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OC</a:t>
            </a:r>
            <a:r>
              <a:rPr sz="1700" spc="-10" dirty="0">
                <a:solidFill>
                  <a:srgbClr val="626262"/>
                </a:solidFill>
                <a:latin typeface="Verdana" panose="020B0604030504040204"/>
                <a:cs typeface="Verdana" panose="020B0604030504040204"/>
              </a:rPr>
              <a:t>R</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B</a:t>
            </a:r>
            <a:r>
              <a:rPr sz="1700" spc="-5" dirty="0">
                <a:solidFill>
                  <a:srgbClr val="626262"/>
                </a:solidFill>
                <a:latin typeface="Verdana" panose="020B0604030504040204"/>
                <a:cs typeface="Verdana" panose="020B0604030504040204"/>
              </a:rPr>
              <a:t>,</a:t>
            </a:r>
            <a:r>
              <a:rPr sz="1700" spc="-10" dirty="0">
                <a:solidFill>
                  <a:srgbClr val="626262"/>
                </a:solidFill>
                <a:latin typeface="Verdana" panose="020B0604030504040204"/>
                <a:cs typeface="Verdana" panose="020B0604030504040204"/>
              </a:rPr>
              <a:t> Barcodes</a:t>
            </a:r>
            <a:endParaRPr sz="1700">
              <a:latin typeface="Verdana" panose="020B0604030504040204"/>
              <a:cs typeface="Verdana" panose="020B0604030504040204"/>
            </a:endParaRPr>
          </a:p>
          <a:p>
            <a:pPr marL="365760" indent="-353060">
              <a:lnSpc>
                <a:spcPct val="100000"/>
              </a:lnSpc>
              <a:spcBef>
                <a:spcPts val="585"/>
              </a:spcBef>
              <a:buClr>
                <a:srgbClr val="FF0000"/>
              </a:buClr>
              <a:buFont typeface="Arial Unicode MS"/>
              <a:buChar char="➢"/>
              <a:tabLst>
                <a:tab pos="366395" algn="l"/>
              </a:tabLst>
            </a:pPr>
            <a:r>
              <a:rPr sz="1700" spc="-15" dirty="0">
                <a:solidFill>
                  <a:srgbClr val="626262"/>
                </a:solidFill>
                <a:latin typeface="Verdana" panose="020B0604030504040204"/>
                <a:cs typeface="Verdana" panose="020B0604030504040204"/>
              </a:rPr>
              <a:t>TWAI</a:t>
            </a:r>
            <a:r>
              <a:rPr sz="1700" spc="-10" dirty="0">
                <a:solidFill>
                  <a:srgbClr val="626262"/>
                </a:solidFill>
                <a:latin typeface="Verdana" panose="020B0604030504040204"/>
                <a:cs typeface="Verdana" panose="020B0604030504040204"/>
              </a:rPr>
              <a:t>N</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Dri</a:t>
            </a:r>
            <a:r>
              <a:rPr sz="1700" spc="-25" dirty="0">
                <a:solidFill>
                  <a:srgbClr val="626262"/>
                </a:solidFill>
                <a:latin typeface="Verdana" panose="020B0604030504040204"/>
                <a:cs typeface="Verdana" panose="020B0604030504040204"/>
              </a:rPr>
              <a:t>v</a:t>
            </a:r>
            <a:r>
              <a:rPr sz="1700" spc="-10" dirty="0">
                <a:solidFill>
                  <a:srgbClr val="626262"/>
                </a:solidFill>
                <a:latin typeface="Verdana" panose="020B0604030504040204"/>
                <a:cs typeface="Verdana" panose="020B0604030504040204"/>
              </a:rPr>
              <a:t>er</a:t>
            </a:r>
            <a:endParaRPr sz="1700">
              <a:latin typeface="Verdana" panose="020B0604030504040204"/>
              <a:cs typeface="Verdana" panose="020B0604030504040204"/>
            </a:endParaRPr>
          </a:p>
        </p:txBody>
      </p:sp>
      <p:pic>
        <p:nvPicPr>
          <p:cNvPr id="6"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8759" y="665315"/>
            <a:ext cx="684530" cy="227965"/>
          </a:xfrm>
          <a:prstGeom prst="rect">
            <a:avLst/>
          </a:prstGeom>
        </p:spPr>
        <p:txBody>
          <a:bodyPr vert="horz" wrap="square" lIns="0" tIns="0" rIns="0" bIns="0" rtlCol="0">
            <a:spAutoFit/>
          </a:bodyPr>
          <a:lstStyle/>
          <a:p>
            <a:pPr marL="12700">
              <a:lnSpc>
                <a:spcPts val="2110"/>
              </a:lnSpc>
            </a:pPr>
            <a:r>
              <a:rPr sz="1800" b="1" spc="-25" dirty="0">
                <a:solidFill>
                  <a:srgbClr val="626262"/>
                </a:solidFill>
                <a:latin typeface="Verdana" panose="020B0604030504040204"/>
                <a:cs typeface="Verdana" panose="020B0604030504040204"/>
              </a:rPr>
              <a:t>M</a:t>
            </a:r>
            <a:r>
              <a:rPr sz="1800" b="1" spc="-10" dirty="0">
                <a:solidFill>
                  <a:srgbClr val="626262"/>
                </a:solidFill>
                <a:latin typeface="Verdana" panose="020B0604030504040204"/>
                <a:cs typeface="Verdana" panose="020B0604030504040204"/>
              </a:rPr>
              <a:t>B-2</a:t>
            </a:r>
            <a:endParaRPr sz="1800">
              <a:latin typeface="Verdana" panose="020B0604030504040204"/>
              <a:cs typeface="Verdana" panose="020B0604030504040204"/>
            </a:endParaRPr>
          </a:p>
        </p:txBody>
      </p:sp>
      <p:sp>
        <p:nvSpPr>
          <p:cNvPr id="3" name="object 3"/>
          <p:cNvSpPr txBox="1">
            <a:spLocks noGrp="1"/>
          </p:cNvSpPr>
          <p:nvPr>
            <p:ph type="title"/>
          </p:nvPr>
        </p:nvSpPr>
        <p:spPr>
          <a:prstGeom prst="rect">
            <a:avLst/>
          </a:prstGeom>
        </p:spPr>
        <p:txBody>
          <a:bodyPr vert="horz" wrap="square" lIns="0" tIns="347651" rIns="0" bIns="0" rtlCol="0">
            <a:spAutoFit/>
          </a:bodyPr>
          <a:lstStyle/>
          <a:p>
            <a:pPr marL="196850">
              <a:lnSpc>
                <a:spcPts val="2760"/>
              </a:lnSpc>
            </a:pPr>
            <a:r>
              <a:rPr spc="15" dirty="0"/>
              <a:t>Interface</a:t>
            </a:r>
            <a:r>
              <a:rPr spc="20" dirty="0"/>
              <a:t>s</a:t>
            </a:r>
            <a:r>
              <a:rPr spc="15" dirty="0"/>
              <a:t> </a:t>
            </a:r>
            <a:r>
              <a:rPr spc="30" dirty="0"/>
              <a:t>&amp;</a:t>
            </a:r>
            <a:r>
              <a:rPr spc="15" dirty="0"/>
              <a:t> Ports</a:t>
            </a:r>
          </a:p>
        </p:txBody>
      </p:sp>
      <p:sp>
        <p:nvSpPr>
          <p:cNvPr id="4" name="object 4"/>
          <p:cNvSpPr txBox="1"/>
          <p:nvPr/>
        </p:nvSpPr>
        <p:spPr>
          <a:xfrm>
            <a:off x="1181996" y="1586393"/>
            <a:ext cx="3455670" cy="1294130"/>
          </a:xfrm>
          <a:prstGeom prst="rect">
            <a:avLst/>
          </a:prstGeom>
        </p:spPr>
        <p:txBody>
          <a:bodyPr vert="horz" wrap="square" lIns="0" tIns="0" rIns="0" bIns="0" rtlCol="0">
            <a:spAutoFit/>
          </a:bodyPr>
          <a:lstStyle/>
          <a:p>
            <a:pPr marL="365760" indent="-353060">
              <a:lnSpc>
                <a:spcPct val="100000"/>
              </a:lnSpc>
              <a:buClr>
                <a:srgbClr val="FF0000"/>
              </a:buClr>
              <a:buFont typeface="Arial Unicode MS"/>
              <a:buChar char="➢"/>
              <a:tabLst>
                <a:tab pos="366395" algn="l"/>
                <a:tab pos="934085" algn="l"/>
              </a:tabLst>
            </a:pPr>
            <a:r>
              <a:rPr sz="1600" spc="-5" dirty="0">
                <a:solidFill>
                  <a:srgbClr val="626262"/>
                </a:solidFill>
                <a:latin typeface="Verdana" panose="020B0604030504040204"/>
                <a:cs typeface="Verdana" panose="020B0604030504040204"/>
              </a:rPr>
              <a:t>US</a:t>
            </a:r>
            <a:r>
              <a:rPr sz="1600" spc="-10" dirty="0">
                <a:solidFill>
                  <a:srgbClr val="626262"/>
                </a:solidFill>
                <a:latin typeface="Verdana" panose="020B0604030504040204"/>
                <a:cs typeface="Verdana" panose="020B0604030504040204"/>
              </a:rPr>
              <a:t>B</a:t>
            </a:r>
            <a:r>
              <a:rPr sz="160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2</a:t>
            </a:r>
            <a:r>
              <a:rPr sz="1600" spc="-5" dirty="0">
                <a:solidFill>
                  <a:srgbClr val="626262"/>
                </a:solidFill>
                <a:latin typeface="Verdana" panose="020B0604030504040204"/>
                <a:cs typeface="Verdana" panose="020B0604030504040204"/>
              </a:rPr>
              <a:t>.0</a:t>
            </a:r>
            <a:endParaRPr sz="1600">
              <a:latin typeface="Verdana" panose="020B0604030504040204"/>
              <a:cs typeface="Verdana" panose="020B0604030504040204"/>
            </a:endParaRPr>
          </a:p>
          <a:p>
            <a:pPr marL="467360" lvl="1">
              <a:lnSpc>
                <a:spcPct val="100000"/>
              </a:lnSpc>
              <a:spcBef>
                <a:spcPts val="180"/>
              </a:spcBef>
              <a:buClr>
                <a:srgbClr val="FF0000"/>
              </a:buClr>
              <a:buChar char="o"/>
              <a:tabLst>
                <a:tab pos="997585" algn="l"/>
              </a:tabLst>
            </a:pPr>
            <a:r>
              <a:rPr sz="1600" spc="-5" dirty="0">
                <a:solidFill>
                  <a:srgbClr val="626262"/>
                </a:solidFill>
                <a:latin typeface="Verdana" panose="020B0604030504040204"/>
                <a:cs typeface="Verdana" panose="020B0604030504040204"/>
              </a:rPr>
              <a:t>S</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lf-p</a:t>
            </a:r>
            <a:r>
              <a:rPr sz="1600" dirty="0">
                <a:solidFill>
                  <a:srgbClr val="626262"/>
                </a:solidFill>
                <a:latin typeface="Verdana" panose="020B0604030504040204"/>
                <a:cs typeface="Verdana" panose="020B0604030504040204"/>
              </a:rPr>
              <a:t>o</a:t>
            </a:r>
            <a:r>
              <a:rPr sz="1600" spc="-15" dirty="0">
                <a:solidFill>
                  <a:srgbClr val="626262"/>
                </a:solidFill>
                <a:latin typeface="Verdana" panose="020B0604030504040204"/>
                <a:cs typeface="Verdana" panose="020B0604030504040204"/>
              </a:rPr>
              <a:t>we</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ed</a:t>
            </a:r>
            <a:endParaRPr sz="1600">
              <a:latin typeface="Verdana" panose="020B0604030504040204"/>
              <a:cs typeface="Verdana" panose="020B0604030504040204"/>
            </a:endParaRPr>
          </a:p>
          <a:p>
            <a:pPr marL="997585" lvl="1" indent="-530225">
              <a:lnSpc>
                <a:spcPct val="100000"/>
              </a:lnSpc>
              <a:spcBef>
                <a:spcPts val="180"/>
              </a:spcBef>
              <a:buClr>
                <a:srgbClr val="FF0000"/>
              </a:buClr>
              <a:buChar char="o"/>
              <a:tabLst>
                <a:tab pos="997585" algn="l"/>
              </a:tabLst>
            </a:pPr>
            <a:r>
              <a:rPr sz="1600" spc="-10" dirty="0">
                <a:solidFill>
                  <a:srgbClr val="626262"/>
                </a:solidFill>
                <a:latin typeface="Verdana" panose="020B0604030504040204"/>
                <a:cs typeface="Verdana" panose="020B0604030504040204"/>
              </a:rPr>
              <a:t>B</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s c</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rre</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t </a:t>
            </a:r>
            <a:r>
              <a:rPr sz="1600" spc="-10" dirty="0">
                <a:solidFill>
                  <a:srgbClr val="626262"/>
                </a:solidFill>
                <a:latin typeface="Verdana" panose="020B0604030504040204"/>
                <a:cs typeface="Verdana" panose="020B0604030504040204"/>
              </a:rPr>
              <a:t>0</a:t>
            </a:r>
            <a:r>
              <a:rPr sz="1600" spc="-2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mA</a:t>
            </a:r>
            <a:endParaRPr sz="1600">
              <a:latin typeface="Verdana" panose="020B0604030504040204"/>
              <a:cs typeface="Verdana" panose="020B0604030504040204"/>
            </a:endParaRPr>
          </a:p>
          <a:p>
            <a:pPr marL="467360" marR="5080" lvl="1">
              <a:lnSpc>
                <a:spcPts val="2100"/>
              </a:lnSpc>
              <a:spcBef>
                <a:spcPts val="95"/>
              </a:spcBef>
              <a:buClr>
                <a:srgbClr val="FF0000"/>
              </a:buClr>
              <a:buChar char="o"/>
              <a:tabLst>
                <a:tab pos="997585" algn="l"/>
                <a:tab pos="2461260" algn="l"/>
              </a:tabLst>
            </a:pPr>
            <a:r>
              <a:rPr sz="1600" spc="-10" dirty="0">
                <a:solidFill>
                  <a:srgbClr val="626262"/>
                </a:solidFill>
                <a:latin typeface="Verdana" panose="020B0604030504040204"/>
                <a:cs typeface="Verdana" panose="020B0604030504040204"/>
              </a:rPr>
              <a:t>Transfe</a:t>
            </a:r>
            <a:r>
              <a:rPr sz="1600" spc="-5" dirty="0">
                <a:solidFill>
                  <a:srgbClr val="626262"/>
                </a:solidFill>
                <a:latin typeface="Verdana" panose="020B0604030504040204"/>
                <a:cs typeface="Verdana" panose="020B0604030504040204"/>
              </a:rPr>
              <a:t>r </a:t>
            </a:r>
            <a:r>
              <a:rPr sz="1600" spc="-10" dirty="0">
                <a:solidFill>
                  <a:srgbClr val="626262"/>
                </a:solidFill>
                <a:latin typeface="Verdana" panose="020B0604030504040204"/>
                <a:cs typeface="Verdana" panose="020B0604030504040204"/>
              </a:rPr>
              <a:t>rat</a:t>
            </a:r>
            <a:r>
              <a:rPr sz="1600" spc="-5" dirty="0">
                <a:solidFill>
                  <a:srgbClr val="626262"/>
                </a:solidFill>
                <a:latin typeface="Verdana" panose="020B0604030504040204"/>
                <a:cs typeface="Verdana" panose="020B0604030504040204"/>
              </a:rPr>
              <a:t>e</a:t>
            </a:r>
            <a:r>
              <a:rPr sz="1600"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48</a:t>
            </a:r>
            <a:r>
              <a:rPr sz="1600" spc="-10" dirty="0">
                <a:solidFill>
                  <a:srgbClr val="626262"/>
                </a:solidFill>
                <a:latin typeface="Verdana" panose="020B0604030504040204"/>
                <a:cs typeface="Verdana" panose="020B0604030504040204"/>
              </a:rPr>
              <a:t>0 </a:t>
            </a:r>
            <a:r>
              <a:rPr sz="1600" spc="-15" dirty="0">
                <a:solidFill>
                  <a:srgbClr val="626262"/>
                </a:solidFill>
                <a:latin typeface="Verdana" panose="020B0604030504040204"/>
                <a:cs typeface="Verdana" panose="020B0604030504040204"/>
              </a:rPr>
              <a:t>Mbps</a:t>
            </a:r>
            <a:r>
              <a:rPr sz="1600" spc="-10" dirty="0">
                <a:solidFill>
                  <a:srgbClr val="626262"/>
                </a:solidFill>
                <a:latin typeface="Verdana" panose="020B0604030504040204"/>
                <a:cs typeface="Verdana" panose="020B0604030504040204"/>
              </a:rPr>
              <a:t> </a:t>
            </a:r>
            <a:r>
              <a:rPr sz="1600" spc="-5" dirty="0">
                <a:solidFill>
                  <a:srgbClr val="FF0000"/>
                </a:solidFill>
                <a:latin typeface="Verdana" panose="020B0604030504040204"/>
                <a:cs typeface="Verdana" panose="020B0604030504040204"/>
              </a:rPr>
              <a:t>o</a:t>
            </a:r>
            <a:r>
              <a:rPr sz="1600" dirty="0">
                <a:solidFill>
                  <a:srgbClr val="FF0000"/>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Type</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B </a:t>
            </a:r>
            <a:r>
              <a:rPr sz="1600" spc="-20" dirty="0">
                <a:solidFill>
                  <a:srgbClr val="626262"/>
                </a:solidFill>
                <a:latin typeface="Verdana" panose="020B0604030504040204"/>
                <a:cs typeface="Verdana" panose="020B0604030504040204"/>
              </a:rPr>
              <a:t>C</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n</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ector</a:t>
            </a:r>
            <a:endParaRPr sz="1600">
              <a:latin typeface="Verdana" panose="020B0604030504040204"/>
              <a:cs typeface="Verdana" panose="020B0604030504040204"/>
            </a:endParaRPr>
          </a:p>
        </p:txBody>
      </p:sp>
      <p:sp>
        <p:nvSpPr>
          <p:cNvPr id="5" name="object 5"/>
          <p:cNvSpPr txBox="1"/>
          <p:nvPr/>
        </p:nvSpPr>
        <p:spPr>
          <a:xfrm>
            <a:off x="1181996" y="2991561"/>
            <a:ext cx="956944" cy="2360930"/>
          </a:xfrm>
          <a:prstGeom prst="rect">
            <a:avLst/>
          </a:prstGeom>
        </p:spPr>
        <p:txBody>
          <a:bodyPr vert="horz" wrap="square" lIns="0" tIns="0" rIns="0" bIns="0" rtlCol="0">
            <a:spAutoFit/>
          </a:bodyPr>
          <a:lstStyle/>
          <a:p>
            <a:pPr marL="467360" marR="5080" indent="-454660">
              <a:lnSpc>
                <a:spcPct val="109000"/>
              </a:lnSpc>
              <a:buClr>
                <a:srgbClr val="FF0000"/>
              </a:buClr>
              <a:buFont typeface="Arial Unicode MS"/>
              <a:buChar char="➢"/>
              <a:tabLst>
                <a:tab pos="366395" algn="l"/>
              </a:tabLst>
            </a:pPr>
            <a:r>
              <a:rPr sz="1600" spc="-5" dirty="0">
                <a:solidFill>
                  <a:srgbClr val="626262"/>
                </a:solidFill>
                <a:latin typeface="Verdana" panose="020B0604030504040204"/>
                <a:cs typeface="Verdana" panose="020B0604030504040204"/>
              </a:rPr>
              <a:t>S</a:t>
            </a:r>
            <a:r>
              <a:rPr sz="1600" spc="-15" dirty="0">
                <a:solidFill>
                  <a:srgbClr val="626262"/>
                </a:solidFill>
                <a:latin typeface="Verdana" panose="020B0604030504040204"/>
                <a:cs typeface="Verdana" panose="020B0604030504040204"/>
              </a:rPr>
              <a:t>e</a:t>
            </a:r>
            <a:r>
              <a:rPr sz="1600"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ia</a:t>
            </a:r>
            <a:r>
              <a:rPr sz="1600" spc="-5" dirty="0">
                <a:solidFill>
                  <a:srgbClr val="626262"/>
                </a:solidFill>
                <a:latin typeface="Verdana" panose="020B0604030504040204"/>
                <a:cs typeface="Verdana" panose="020B0604030504040204"/>
              </a:rPr>
              <a:t>l </a:t>
            </a:r>
            <a:r>
              <a:rPr sz="1600" spc="-5" dirty="0">
                <a:solidFill>
                  <a:srgbClr val="FF0000"/>
                </a:solidFill>
                <a:latin typeface="Verdana" panose="020B0604030504040204"/>
                <a:cs typeface="Verdana" panose="020B0604030504040204"/>
              </a:rPr>
              <a:t>o</a:t>
            </a:r>
            <a:endParaRPr sz="1600">
              <a:latin typeface="Verdana" panose="020B0604030504040204"/>
              <a:cs typeface="Verdana" panose="020B0604030504040204"/>
            </a:endParaRPr>
          </a:p>
          <a:p>
            <a:pPr marL="467360" marR="358140" algn="just">
              <a:lnSpc>
                <a:spcPct val="109000"/>
              </a:lnSpc>
            </a:pPr>
            <a:r>
              <a:rPr sz="1600" spc="-5" dirty="0">
                <a:solidFill>
                  <a:srgbClr val="FF0000"/>
                </a:solidFill>
                <a:latin typeface="Verdana" panose="020B0604030504040204"/>
                <a:cs typeface="Verdana" panose="020B0604030504040204"/>
              </a:rPr>
              <a:t>o o o o o o o</a:t>
            </a:r>
            <a:endParaRPr sz="1600">
              <a:latin typeface="Verdana" panose="020B0604030504040204"/>
              <a:cs typeface="Verdana" panose="020B0604030504040204"/>
            </a:endParaRPr>
          </a:p>
        </p:txBody>
      </p:sp>
      <p:sp>
        <p:nvSpPr>
          <p:cNvPr id="6" name="object 6"/>
          <p:cNvSpPr txBox="1"/>
          <p:nvPr/>
        </p:nvSpPr>
        <p:spPr>
          <a:xfrm>
            <a:off x="2167269" y="3258271"/>
            <a:ext cx="6142355" cy="2094230"/>
          </a:xfrm>
          <a:prstGeom prst="rect">
            <a:avLst/>
          </a:prstGeom>
        </p:spPr>
        <p:txBody>
          <a:bodyPr vert="horz" wrap="square" lIns="0" tIns="0" rIns="0" bIns="0" rtlCol="0">
            <a:spAutoFit/>
          </a:bodyPr>
          <a:lstStyle/>
          <a:p>
            <a:pPr marL="12700" marR="2391410">
              <a:lnSpc>
                <a:spcPct val="109000"/>
              </a:lnSpc>
            </a:pPr>
            <a:r>
              <a:rPr sz="1600" spc="-5" dirty="0">
                <a:solidFill>
                  <a:srgbClr val="626262"/>
                </a:solidFill>
                <a:latin typeface="Verdana" panose="020B0604030504040204"/>
                <a:cs typeface="Verdana" panose="020B0604030504040204"/>
              </a:rPr>
              <a:t>EIA </a:t>
            </a:r>
            <a:r>
              <a:rPr sz="1600" spc="-10" dirty="0">
                <a:solidFill>
                  <a:srgbClr val="626262"/>
                </a:solidFill>
                <a:latin typeface="Verdana" panose="020B0604030504040204"/>
                <a:cs typeface="Verdana" panose="020B0604030504040204"/>
              </a:rPr>
              <a:t>RS-2</a:t>
            </a:r>
            <a:r>
              <a:rPr sz="1600" spc="-20" dirty="0">
                <a:solidFill>
                  <a:srgbClr val="626262"/>
                </a:solidFill>
                <a:latin typeface="Verdana" panose="020B0604030504040204"/>
                <a:cs typeface="Verdana" panose="020B0604030504040204"/>
              </a:rPr>
              <a:t>3</a:t>
            </a:r>
            <a:r>
              <a:rPr sz="1600" spc="-15" dirty="0">
                <a:solidFill>
                  <a:srgbClr val="626262"/>
                </a:solidFill>
                <a:latin typeface="Verdana" panose="020B0604030504040204"/>
                <a:cs typeface="Verdana" panose="020B0604030504040204"/>
              </a:rPr>
              <a:t>2</a:t>
            </a:r>
            <a:r>
              <a:rPr sz="1600" spc="-10" dirty="0">
                <a:solidFill>
                  <a:srgbClr val="626262"/>
                </a:solidFill>
                <a:latin typeface="Verdana" panose="020B0604030504040204"/>
                <a:cs typeface="Verdana" panose="020B0604030504040204"/>
              </a:rPr>
              <a:t>C</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Async</a:t>
            </a:r>
            <a:r>
              <a:rPr sz="1600" spc="-20" dirty="0">
                <a:solidFill>
                  <a:srgbClr val="626262"/>
                </a:solidFill>
                <a:latin typeface="Verdana" panose="020B0604030504040204"/>
                <a:cs typeface="Verdana" panose="020B0604030504040204"/>
              </a:rPr>
              <a:t>h</a:t>
            </a:r>
            <a:r>
              <a:rPr sz="1600" spc="-5" dirty="0">
                <a:solidFill>
                  <a:srgbClr val="626262"/>
                </a:solidFill>
                <a:latin typeface="Verdana" panose="020B0604030504040204"/>
                <a:cs typeface="Verdana" panose="020B0604030504040204"/>
              </a:rPr>
              <a:t>ro</a:t>
            </a:r>
            <a:r>
              <a:rPr sz="1600" spc="-20" dirty="0">
                <a:solidFill>
                  <a:srgbClr val="626262"/>
                </a:solidFill>
                <a:latin typeface="Verdana" panose="020B0604030504040204"/>
                <a:cs typeface="Verdana" panose="020B0604030504040204"/>
              </a:rPr>
              <a:t>n</a:t>
            </a:r>
            <a:r>
              <a:rPr sz="160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s Handshake </a:t>
            </a:r>
            <a:r>
              <a:rPr sz="1600" spc="-10" dirty="0">
                <a:solidFill>
                  <a:srgbClr val="626262"/>
                </a:solidFill>
                <a:latin typeface="Verdana" panose="020B0604030504040204"/>
                <a:cs typeface="Verdana" panose="020B0604030504040204"/>
              </a:rPr>
              <a:t>XON/XOFF</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and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DTR/D</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R</a:t>
            </a:r>
            <a:r>
              <a:rPr sz="1600" spc="-5" dirty="0">
                <a:solidFill>
                  <a:srgbClr val="626262"/>
                </a:solidFill>
                <a:latin typeface="Verdana" panose="020B0604030504040204"/>
                <a:cs typeface="Verdana" panose="020B0604030504040204"/>
              </a:rPr>
              <a:t> 9</a:t>
            </a:r>
            <a:r>
              <a:rPr sz="1600" spc="-10" dirty="0">
                <a:solidFill>
                  <a:srgbClr val="626262"/>
                </a:solidFill>
                <a:latin typeface="Verdana" panose="020B0604030504040204"/>
                <a:cs typeface="Verdana" panose="020B0604030504040204"/>
              </a:rPr>
              <a:t> wir</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canon </a:t>
            </a:r>
            <a:r>
              <a:rPr sz="1600" spc="-15" dirty="0">
                <a:solidFill>
                  <a:srgbClr val="626262"/>
                </a:solidFill>
                <a:latin typeface="Verdana" panose="020B0604030504040204"/>
                <a:cs typeface="Verdana" panose="020B0604030504040204"/>
              </a:rPr>
              <a:t>mal</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connector</a:t>
            </a:r>
            <a:endParaRPr sz="1600">
              <a:latin typeface="Verdana" panose="020B0604030504040204"/>
              <a:cs typeface="Verdana" panose="020B0604030504040204"/>
            </a:endParaRPr>
          </a:p>
          <a:p>
            <a:pPr marL="12700">
              <a:lnSpc>
                <a:spcPct val="100000"/>
              </a:lnSpc>
              <a:spcBef>
                <a:spcPts val="180"/>
              </a:spcBef>
            </a:pPr>
            <a:r>
              <a:rPr sz="1600" spc="-5" dirty="0">
                <a:solidFill>
                  <a:srgbClr val="626262"/>
                </a:solidFill>
                <a:latin typeface="Verdana" panose="020B0604030504040204"/>
                <a:cs typeface="Verdana" panose="020B0604030504040204"/>
              </a:rPr>
              <a:t>B</a:t>
            </a:r>
            <a:r>
              <a:rPr sz="1600" spc="-10" dirty="0">
                <a:solidFill>
                  <a:srgbClr val="626262"/>
                </a:solidFill>
                <a:latin typeface="Verdana" panose="020B0604030504040204"/>
                <a:cs typeface="Verdana" panose="020B0604030504040204"/>
              </a:rPr>
              <a:t>i</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s</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120</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t>
            </a:r>
            <a:r>
              <a:rPr sz="1600" spc="-1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240</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480</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t>
            </a:r>
            <a:r>
              <a:rPr sz="1600" spc="-2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960</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t>
            </a:r>
            <a:r>
              <a:rPr sz="1600" spc="-1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1920</a:t>
            </a:r>
            <a:r>
              <a:rPr sz="1600" spc="-10" dirty="0">
                <a:solidFill>
                  <a:srgbClr val="626262"/>
                </a:solidFill>
                <a:latin typeface="Verdana" panose="020B0604030504040204"/>
                <a:cs typeface="Verdana" panose="020B0604030504040204"/>
              </a:rPr>
              <a:t>0</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t>
            </a:r>
            <a:r>
              <a:rPr sz="1600" spc="-2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3840</a:t>
            </a:r>
            <a:r>
              <a:rPr sz="1600" spc="-10" dirty="0">
                <a:solidFill>
                  <a:srgbClr val="626262"/>
                </a:solidFill>
                <a:latin typeface="Verdana" panose="020B0604030504040204"/>
                <a:cs typeface="Verdana" panose="020B0604030504040204"/>
              </a:rPr>
              <a:t>0</a:t>
            </a:r>
            <a:r>
              <a:rPr sz="1600" spc="-2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t>
            </a:r>
            <a:r>
              <a:rPr sz="1600" spc="-2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115200</a:t>
            </a:r>
            <a:endParaRPr sz="1600">
              <a:latin typeface="Verdana" panose="020B0604030504040204"/>
              <a:cs typeface="Verdana" panose="020B0604030504040204"/>
            </a:endParaRPr>
          </a:p>
          <a:p>
            <a:pPr marL="12700">
              <a:lnSpc>
                <a:spcPct val="100000"/>
              </a:lnSpc>
              <a:spcBef>
                <a:spcPts val="180"/>
              </a:spcBef>
            </a:pPr>
            <a:r>
              <a:rPr sz="1600" spc="-10" dirty="0">
                <a:solidFill>
                  <a:srgbClr val="626262"/>
                </a:solidFill>
                <a:latin typeface="Verdana" panose="020B0604030504040204"/>
                <a:cs typeface="Verdana" panose="020B0604030504040204"/>
              </a:rPr>
              <a:t>7 </a:t>
            </a:r>
            <a:r>
              <a:rPr sz="1600" spc="-5" dirty="0">
                <a:solidFill>
                  <a:srgbClr val="626262"/>
                </a:solidFill>
                <a:latin typeface="Verdana" panose="020B0604030504040204"/>
                <a:cs typeface="Verdana" panose="020B0604030504040204"/>
              </a:rPr>
              <a:t>a</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8</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data </a:t>
            </a:r>
            <a:r>
              <a:rPr sz="1600" spc="-10" dirty="0">
                <a:solidFill>
                  <a:srgbClr val="626262"/>
                </a:solidFill>
                <a:latin typeface="Verdana" panose="020B0604030504040204"/>
                <a:cs typeface="Verdana" panose="020B0604030504040204"/>
              </a:rPr>
              <a:t>bi</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s</a:t>
            </a:r>
            <a:endParaRPr sz="1600">
              <a:latin typeface="Verdana" panose="020B0604030504040204"/>
              <a:cs typeface="Verdana" panose="020B0604030504040204"/>
            </a:endParaRPr>
          </a:p>
          <a:p>
            <a:pPr marL="12700" marR="3479165">
              <a:lnSpc>
                <a:spcPct val="109000"/>
              </a:lnSpc>
              <a:spcBef>
                <a:spcPts val="5"/>
              </a:spcBef>
            </a:pPr>
            <a:r>
              <a:rPr sz="1600" spc="-15" dirty="0">
                <a:solidFill>
                  <a:srgbClr val="626262"/>
                </a:solidFill>
                <a:latin typeface="Verdana" panose="020B0604030504040204"/>
                <a:cs typeface="Verdana" panose="020B0604030504040204"/>
              </a:rPr>
              <a:t>P</a:t>
            </a:r>
            <a:r>
              <a:rPr sz="1600" spc="-5" dirty="0">
                <a:solidFill>
                  <a:srgbClr val="626262"/>
                </a:solidFill>
                <a:latin typeface="Verdana" panose="020B0604030504040204"/>
                <a:cs typeface="Verdana" panose="020B0604030504040204"/>
              </a:rPr>
              <a:t>ar</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ty:</a:t>
            </a:r>
            <a:r>
              <a:rPr sz="1600" spc="-10" dirty="0">
                <a:solidFill>
                  <a:srgbClr val="626262"/>
                </a:solidFill>
                <a:latin typeface="Verdana" panose="020B0604030504040204"/>
                <a:cs typeface="Verdana" panose="020B0604030504040204"/>
              </a:rPr>
              <a:t> Odd </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E</a:t>
            </a:r>
            <a:r>
              <a:rPr sz="1600" dirty="0">
                <a:solidFill>
                  <a:srgbClr val="626262"/>
                </a:solidFill>
                <a:latin typeface="Verdana" panose="020B0604030504040204"/>
                <a:cs typeface="Verdana" panose="020B0604030504040204"/>
              </a:rPr>
              <a:t>v</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 None</a:t>
            </a:r>
            <a:r>
              <a:rPr sz="1600" spc="-5" dirty="0">
                <a:solidFill>
                  <a:srgbClr val="626262"/>
                </a:solidFill>
                <a:latin typeface="Verdana" panose="020B0604030504040204"/>
                <a:cs typeface="Verdana" panose="020B0604030504040204"/>
              </a:rPr>
              <a:t> S</a:t>
            </a:r>
            <a:r>
              <a:rPr sz="1600" spc="-15" dirty="0">
                <a:solidFill>
                  <a:srgbClr val="626262"/>
                </a:solidFill>
                <a:latin typeface="Verdana" panose="020B0604030504040204"/>
                <a:cs typeface="Verdana" panose="020B0604030504040204"/>
              </a:rPr>
              <a:t>t</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p</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bit(</a:t>
            </a:r>
            <a:r>
              <a:rPr sz="1600" dirty="0">
                <a:solidFill>
                  <a:srgbClr val="626262"/>
                </a:solidFill>
                <a:latin typeface="Verdana" panose="020B0604030504040204"/>
                <a:cs typeface="Verdana" panose="020B0604030504040204"/>
              </a:rPr>
              <a:t>s</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1</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2</a:t>
            </a:r>
            <a:endParaRPr sz="1600">
              <a:latin typeface="Verdana" panose="020B0604030504040204"/>
              <a:cs typeface="Verdana" panose="020B0604030504040204"/>
            </a:endParaRPr>
          </a:p>
          <a:p>
            <a:pPr marL="12700">
              <a:lnSpc>
                <a:spcPct val="100000"/>
              </a:lnSpc>
              <a:spcBef>
                <a:spcPts val="180"/>
              </a:spcBef>
            </a:pPr>
            <a:r>
              <a:rPr sz="1600" spc="-20" dirty="0">
                <a:solidFill>
                  <a:srgbClr val="626262"/>
                </a:solidFill>
                <a:latin typeface="Verdana" panose="020B0604030504040204"/>
                <a:cs typeface="Verdana" panose="020B0604030504040204"/>
              </a:rPr>
              <a:t>C</a:t>
            </a:r>
            <a:r>
              <a:rPr sz="160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fi</a:t>
            </a:r>
            <a:r>
              <a:rPr sz="1600" spc="-5" dirty="0">
                <a:solidFill>
                  <a:srgbClr val="626262"/>
                </a:solidFill>
                <a:latin typeface="Verdana" panose="020B0604030504040204"/>
                <a:cs typeface="Verdana" panose="020B0604030504040204"/>
              </a:rPr>
              <a:t>gurab</a:t>
            </a:r>
            <a:r>
              <a:rPr sz="1600" spc="-10" dirty="0">
                <a:solidFill>
                  <a:srgbClr val="626262"/>
                </a:solidFill>
                <a:latin typeface="Verdana" panose="020B0604030504040204"/>
                <a:cs typeface="Verdana" panose="020B0604030504040204"/>
              </a:rPr>
              <a:t>l</a:t>
            </a:r>
            <a:r>
              <a:rPr sz="1600" spc="-5" dirty="0">
                <a:solidFill>
                  <a:srgbClr val="626262"/>
                </a:solidFill>
                <a:latin typeface="Verdana" panose="020B0604030504040204"/>
                <a:cs typeface="Verdana" panose="020B0604030504040204"/>
              </a:rPr>
              <a:t>e by </a:t>
            </a:r>
            <a:r>
              <a:rPr sz="1600" spc="-10" dirty="0">
                <a:solidFill>
                  <a:srgbClr val="626262"/>
                </a:solidFill>
                <a:latin typeface="Verdana" panose="020B0604030504040204"/>
                <a:cs typeface="Verdana" panose="020B0604030504040204"/>
              </a:rPr>
              <a:t>p</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ip</a:t>
            </a:r>
            <a:r>
              <a:rPr sz="1600" spc="-20" dirty="0">
                <a:solidFill>
                  <a:srgbClr val="626262"/>
                </a:solidFill>
                <a:latin typeface="Verdana" panose="020B0604030504040204"/>
                <a:cs typeface="Verdana" panose="020B0604030504040204"/>
              </a:rPr>
              <a:t>h</a:t>
            </a:r>
            <a:r>
              <a:rPr sz="1600" spc="-5" dirty="0">
                <a:solidFill>
                  <a:srgbClr val="626262"/>
                </a:solidFill>
                <a:latin typeface="Verdana" panose="020B0604030504040204"/>
                <a:cs typeface="Verdana" panose="020B0604030504040204"/>
              </a:rPr>
              <a:t>eral</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s</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t</a:t>
            </a:r>
            <a:r>
              <a:rPr sz="1600" spc="-20"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p</a:t>
            </a:r>
            <a:r>
              <a:rPr sz="1600" spc="-5" dirty="0">
                <a:solidFill>
                  <a:srgbClr val="626262"/>
                </a:solidFill>
                <a:latin typeface="Verdana" panose="020B0604030504040204"/>
                <a:cs typeface="Verdana" panose="020B0604030504040204"/>
              </a:rPr>
              <a:t> or by </a:t>
            </a:r>
            <a:r>
              <a:rPr sz="1600" spc="-15" dirty="0">
                <a:solidFill>
                  <a:srgbClr val="626262"/>
                </a:solidFill>
                <a:latin typeface="Verdana" panose="020B0604030504040204"/>
                <a:cs typeface="Verdana" panose="020B0604030504040204"/>
              </a:rPr>
              <a:t>P</a:t>
            </a:r>
            <a:r>
              <a:rPr sz="1600" spc="-10" dirty="0">
                <a:solidFill>
                  <a:srgbClr val="626262"/>
                </a:solidFill>
                <a:latin typeface="Verdana" panose="020B0604030504040204"/>
                <a:cs typeface="Verdana" panose="020B0604030504040204"/>
              </a:rPr>
              <a:t>C</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appli</a:t>
            </a:r>
            <a:r>
              <a:rPr sz="1600" spc="-5" dirty="0">
                <a:solidFill>
                  <a:srgbClr val="626262"/>
                </a:solidFill>
                <a:latin typeface="Verdana" panose="020B0604030504040204"/>
                <a:cs typeface="Verdana" panose="020B0604030504040204"/>
              </a:rPr>
              <a:t>cat</a:t>
            </a:r>
            <a:r>
              <a:rPr sz="1600" spc="-10" dirty="0">
                <a:solidFill>
                  <a:srgbClr val="626262"/>
                </a:solidFill>
                <a:latin typeface="Verdana" panose="020B0604030504040204"/>
                <a:cs typeface="Verdana" panose="020B0604030504040204"/>
              </a:rPr>
              <a:t>ion</a:t>
            </a:r>
            <a:endParaRPr sz="1600">
              <a:latin typeface="Verdana" panose="020B0604030504040204"/>
              <a:cs typeface="Verdana" panose="020B0604030504040204"/>
            </a:endParaRPr>
          </a:p>
        </p:txBody>
      </p:sp>
      <p:sp>
        <p:nvSpPr>
          <p:cNvPr id="7" name="object 7"/>
          <p:cNvSpPr txBox="1"/>
          <p:nvPr/>
        </p:nvSpPr>
        <p:spPr>
          <a:xfrm>
            <a:off x="1181996" y="5463568"/>
            <a:ext cx="1601470" cy="231140"/>
          </a:xfrm>
          <a:prstGeom prst="rect">
            <a:avLst/>
          </a:prstGeom>
        </p:spPr>
        <p:txBody>
          <a:bodyPr vert="horz" wrap="square" lIns="0" tIns="0" rIns="0" bIns="0" rtlCol="0">
            <a:spAutoFit/>
          </a:bodyPr>
          <a:lstStyle/>
          <a:p>
            <a:pPr marL="365760" indent="-353060">
              <a:lnSpc>
                <a:spcPct val="100000"/>
              </a:lnSpc>
              <a:buClr>
                <a:srgbClr val="FF0000"/>
              </a:buClr>
              <a:buFont typeface="Arial Unicode MS"/>
              <a:buChar char="➢"/>
              <a:tabLst>
                <a:tab pos="366395" algn="l"/>
              </a:tabLst>
            </a:pPr>
            <a:r>
              <a:rPr sz="1600" spc="-10" dirty="0">
                <a:solidFill>
                  <a:srgbClr val="626262"/>
                </a:solidFill>
                <a:latin typeface="Verdana" panose="020B0604030504040204"/>
                <a:cs typeface="Verdana" panose="020B0604030504040204"/>
              </a:rPr>
              <a:t>P</a:t>
            </a:r>
            <a:r>
              <a:rPr sz="1600" spc="-5" dirty="0">
                <a:solidFill>
                  <a:srgbClr val="626262"/>
                </a:solidFill>
                <a:latin typeface="Verdana" panose="020B0604030504040204"/>
                <a:cs typeface="Verdana" panose="020B0604030504040204"/>
              </a:rPr>
              <a:t>a</a:t>
            </a:r>
            <a:r>
              <a:rPr sz="1600" spc="-10" dirty="0">
                <a:solidFill>
                  <a:srgbClr val="626262"/>
                </a:solidFill>
                <a:latin typeface="Verdana" panose="020B0604030504040204"/>
                <a:cs typeface="Verdana" panose="020B0604030504040204"/>
              </a:rPr>
              <a:t>ralle</a:t>
            </a:r>
            <a:r>
              <a:rPr sz="1600" spc="-5" dirty="0">
                <a:solidFill>
                  <a:srgbClr val="626262"/>
                </a:solidFill>
                <a:latin typeface="Verdana" panose="020B0604030504040204"/>
                <a:cs typeface="Verdana" panose="020B0604030504040204"/>
              </a:rPr>
              <a:t>l</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port</a:t>
            </a:r>
            <a:endParaRPr sz="1600">
              <a:latin typeface="Verdana" panose="020B0604030504040204"/>
              <a:cs typeface="Verdana" panose="020B0604030504040204"/>
            </a:endParaRPr>
          </a:p>
        </p:txBody>
      </p:sp>
      <p:sp>
        <p:nvSpPr>
          <p:cNvPr id="8" name="object 8"/>
          <p:cNvSpPr txBox="1"/>
          <p:nvPr/>
        </p:nvSpPr>
        <p:spPr>
          <a:xfrm>
            <a:off x="1636923" y="5730278"/>
            <a:ext cx="148590" cy="1294765"/>
          </a:xfrm>
          <a:prstGeom prst="rect">
            <a:avLst/>
          </a:prstGeom>
        </p:spPr>
        <p:txBody>
          <a:bodyPr vert="horz" wrap="square" lIns="0" tIns="0" rIns="0" bIns="0" rtlCol="0">
            <a:spAutoFit/>
          </a:bodyPr>
          <a:lstStyle/>
          <a:p>
            <a:pPr marL="12700" marR="5080" algn="just">
              <a:lnSpc>
                <a:spcPct val="109000"/>
              </a:lnSpc>
            </a:pPr>
            <a:r>
              <a:rPr sz="1600" spc="-5" dirty="0">
                <a:solidFill>
                  <a:srgbClr val="FF0000"/>
                </a:solidFill>
                <a:latin typeface="Verdana" panose="020B0604030504040204"/>
                <a:cs typeface="Verdana" panose="020B0604030504040204"/>
              </a:rPr>
              <a:t>o o o o o</a:t>
            </a:r>
            <a:endParaRPr sz="1600">
              <a:latin typeface="Verdana" panose="020B0604030504040204"/>
              <a:cs typeface="Verdana" panose="020B0604030504040204"/>
            </a:endParaRPr>
          </a:p>
        </p:txBody>
      </p:sp>
      <p:sp>
        <p:nvSpPr>
          <p:cNvPr id="9" name="object 9"/>
          <p:cNvSpPr txBox="1"/>
          <p:nvPr/>
        </p:nvSpPr>
        <p:spPr>
          <a:xfrm>
            <a:off x="2167269" y="5730278"/>
            <a:ext cx="3756660" cy="1294765"/>
          </a:xfrm>
          <a:prstGeom prst="rect">
            <a:avLst/>
          </a:prstGeom>
        </p:spPr>
        <p:txBody>
          <a:bodyPr vert="horz" wrap="square" lIns="0" tIns="0" rIns="0" bIns="0" rtlCol="0">
            <a:spAutoFit/>
          </a:bodyPr>
          <a:lstStyle/>
          <a:p>
            <a:pPr marL="12700">
              <a:lnSpc>
                <a:spcPct val="100000"/>
              </a:lnSpc>
            </a:pPr>
            <a:r>
              <a:rPr sz="1600" spc="-10" dirty="0">
                <a:solidFill>
                  <a:srgbClr val="626262"/>
                </a:solidFill>
                <a:latin typeface="Verdana" panose="020B0604030504040204"/>
                <a:cs typeface="Verdana" panose="020B0604030504040204"/>
              </a:rPr>
              <a:t>IEEE</a:t>
            </a:r>
            <a:r>
              <a:rPr sz="1600" spc="-15" dirty="0">
                <a:solidFill>
                  <a:srgbClr val="626262"/>
                </a:solidFill>
                <a:latin typeface="Verdana" panose="020B0604030504040204"/>
                <a:cs typeface="Verdana" panose="020B0604030504040204"/>
              </a:rPr>
              <a:t> 1284</a:t>
            </a:r>
            <a:endParaRPr sz="1600">
              <a:latin typeface="Verdana" panose="020B0604030504040204"/>
              <a:cs typeface="Verdana" panose="020B0604030504040204"/>
            </a:endParaRPr>
          </a:p>
          <a:p>
            <a:pPr marL="12700" marR="5080">
              <a:lnSpc>
                <a:spcPct val="109000"/>
              </a:lnSpc>
            </a:pPr>
            <a:r>
              <a:rPr sz="1600" spc="-5" dirty="0">
                <a:solidFill>
                  <a:srgbClr val="626262"/>
                </a:solidFill>
                <a:latin typeface="Verdana" panose="020B0604030504040204"/>
                <a:cs typeface="Verdana" panose="020B0604030504040204"/>
              </a:rPr>
              <a:t>F</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mal</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n</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ro</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cs</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con</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ector</a:t>
            </a:r>
            <a:r>
              <a:rPr sz="1600" spc="-10"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3</a:t>
            </a:r>
            <a:r>
              <a:rPr sz="1600" spc="-10" dirty="0">
                <a:solidFill>
                  <a:srgbClr val="626262"/>
                </a:solidFill>
                <a:latin typeface="Verdana" panose="020B0604030504040204"/>
                <a:cs typeface="Verdana" panose="020B0604030504040204"/>
              </a:rPr>
              <a:t>6</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wi</a:t>
            </a:r>
            <a:r>
              <a:rPr sz="1600" spc="-5" dirty="0">
                <a:solidFill>
                  <a:srgbClr val="626262"/>
                </a:solidFill>
                <a:latin typeface="Verdana" panose="020B0604030504040204"/>
                <a:cs typeface="Verdana" panose="020B0604030504040204"/>
              </a:rPr>
              <a:t>re B</a:t>
            </a:r>
            <a:r>
              <a:rPr sz="1600" spc="-10" dirty="0">
                <a:solidFill>
                  <a:srgbClr val="626262"/>
                </a:solidFill>
                <a:latin typeface="Verdana" panose="020B0604030504040204"/>
                <a:cs typeface="Verdana" panose="020B0604030504040204"/>
              </a:rPr>
              <a:t>idirectional</a:t>
            </a:r>
            <a:endParaRPr sz="1600">
              <a:latin typeface="Verdana" panose="020B0604030504040204"/>
              <a:cs typeface="Verdana" panose="020B0604030504040204"/>
            </a:endParaRPr>
          </a:p>
          <a:p>
            <a:pPr marL="12700" marR="1442085">
              <a:lnSpc>
                <a:spcPct val="109000"/>
              </a:lnSpc>
            </a:pPr>
            <a:r>
              <a:rPr sz="1600" spc="-10" dirty="0">
                <a:solidFill>
                  <a:srgbClr val="626262"/>
                </a:solidFill>
                <a:latin typeface="Verdana" panose="020B0604030504040204"/>
                <a:cs typeface="Verdana" panose="020B0604030504040204"/>
              </a:rPr>
              <a:t>S</a:t>
            </a:r>
            <a:r>
              <a:rPr sz="1600" spc="-15" dirty="0">
                <a:solidFill>
                  <a:srgbClr val="626262"/>
                </a:solidFill>
                <a:latin typeface="Verdana" panose="020B0604030504040204"/>
                <a:cs typeface="Verdana" panose="020B0604030504040204"/>
              </a:rPr>
              <a:t>P</a:t>
            </a:r>
            <a:r>
              <a:rPr sz="1600" spc="-5" dirty="0">
                <a:solidFill>
                  <a:srgbClr val="626262"/>
                </a:solidFill>
                <a:latin typeface="Verdana" panose="020B0604030504040204"/>
                <a:cs typeface="Verdana" panose="020B0604030504040204"/>
              </a:rPr>
              <a:t>P</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E</a:t>
            </a:r>
            <a:r>
              <a:rPr sz="1600" spc="-20" dirty="0">
                <a:solidFill>
                  <a:srgbClr val="626262"/>
                </a:solidFill>
                <a:latin typeface="Verdana" panose="020B0604030504040204"/>
                <a:cs typeface="Verdana" panose="020B0604030504040204"/>
              </a:rPr>
              <a:t>C</a:t>
            </a:r>
            <a:r>
              <a:rPr sz="1600" spc="-5" dirty="0">
                <a:solidFill>
                  <a:srgbClr val="626262"/>
                </a:solidFill>
                <a:latin typeface="Verdana" panose="020B0604030504040204"/>
                <a:cs typeface="Verdana" panose="020B0604030504040204"/>
              </a:rPr>
              <a:t>P / by</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Mode</a:t>
            </a:r>
            <a:r>
              <a:rPr sz="1600" spc="-5" dirty="0">
                <a:solidFill>
                  <a:srgbClr val="626262"/>
                </a:solidFill>
                <a:latin typeface="Verdana" panose="020B0604030504040204"/>
                <a:cs typeface="Verdana" panose="020B0604030504040204"/>
              </a:rPr>
              <a:t> S</a:t>
            </a:r>
            <a:r>
              <a:rPr sz="1600" spc="-10" dirty="0">
                <a:solidFill>
                  <a:srgbClr val="626262"/>
                </a:solidFill>
                <a:latin typeface="Verdana" panose="020B0604030504040204"/>
                <a:cs typeface="Verdana" panose="020B0604030504040204"/>
              </a:rPr>
              <a:t>pee</a:t>
            </a:r>
            <a:r>
              <a:rPr sz="1600" spc="-5" dirty="0">
                <a:solidFill>
                  <a:srgbClr val="626262"/>
                </a:solidFill>
                <a:latin typeface="Verdana" panose="020B0604030504040204"/>
                <a:cs typeface="Verdana" panose="020B0604030504040204"/>
              </a:rPr>
              <a:t>d:</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12</a:t>
            </a:r>
            <a:r>
              <a:rPr sz="1600" spc="-10" dirty="0">
                <a:solidFill>
                  <a:srgbClr val="626262"/>
                </a:solidFill>
                <a:latin typeface="Verdana" panose="020B0604030504040204"/>
                <a:cs typeface="Verdana" panose="020B0604030504040204"/>
              </a:rPr>
              <a:t>0 KB/s</a:t>
            </a:r>
            <a:endParaRPr sz="1600">
              <a:latin typeface="Verdana" panose="020B0604030504040204"/>
              <a:cs typeface="Verdana" panose="020B0604030504040204"/>
            </a:endParaRPr>
          </a:p>
        </p:txBody>
      </p:sp>
      <p:pic>
        <p:nvPicPr>
          <p:cNvPr id="10"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8759" y="746087"/>
            <a:ext cx="684530" cy="227965"/>
          </a:xfrm>
          <a:prstGeom prst="rect">
            <a:avLst/>
          </a:prstGeom>
        </p:spPr>
        <p:txBody>
          <a:bodyPr vert="horz" wrap="square" lIns="0" tIns="0" rIns="0" bIns="0" rtlCol="0">
            <a:spAutoFit/>
          </a:bodyPr>
          <a:lstStyle/>
          <a:p>
            <a:pPr marL="12700">
              <a:lnSpc>
                <a:spcPts val="2110"/>
              </a:lnSpc>
            </a:pPr>
            <a:r>
              <a:rPr sz="1800" b="1" spc="-25" dirty="0">
                <a:solidFill>
                  <a:srgbClr val="626262"/>
                </a:solidFill>
                <a:latin typeface="Verdana" panose="020B0604030504040204"/>
                <a:cs typeface="Verdana" panose="020B0604030504040204"/>
              </a:rPr>
              <a:t>M</a:t>
            </a:r>
            <a:r>
              <a:rPr sz="1800" b="1" spc="-10" dirty="0">
                <a:solidFill>
                  <a:srgbClr val="626262"/>
                </a:solidFill>
                <a:latin typeface="Verdana" panose="020B0604030504040204"/>
                <a:cs typeface="Verdana" panose="020B0604030504040204"/>
              </a:rPr>
              <a:t>B-2</a:t>
            </a:r>
            <a:endParaRPr sz="1800">
              <a:latin typeface="Verdana" panose="020B0604030504040204"/>
              <a:cs typeface="Verdana" panose="020B0604030504040204"/>
            </a:endParaRPr>
          </a:p>
        </p:txBody>
      </p:sp>
      <p:sp>
        <p:nvSpPr>
          <p:cNvPr id="3" name="object 3"/>
          <p:cNvSpPr txBox="1">
            <a:spLocks noGrp="1"/>
          </p:cNvSpPr>
          <p:nvPr>
            <p:ph type="title"/>
          </p:nvPr>
        </p:nvSpPr>
        <p:spPr>
          <a:prstGeom prst="rect">
            <a:avLst/>
          </a:prstGeom>
        </p:spPr>
        <p:txBody>
          <a:bodyPr vert="horz" wrap="square" lIns="0" tIns="428423" rIns="0" bIns="0" rtlCol="0">
            <a:spAutoFit/>
          </a:bodyPr>
          <a:lstStyle/>
          <a:p>
            <a:pPr marL="196850">
              <a:lnSpc>
                <a:spcPts val="2760"/>
              </a:lnSpc>
            </a:pPr>
            <a:r>
              <a:rPr spc="10" dirty="0"/>
              <a:t>S</a:t>
            </a:r>
            <a:r>
              <a:rPr spc="30" dirty="0"/>
              <a:t>o</a:t>
            </a:r>
            <a:r>
              <a:rPr spc="15" dirty="0"/>
              <a:t>f</a:t>
            </a:r>
            <a:r>
              <a:rPr spc="5" dirty="0"/>
              <a:t>t</a:t>
            </a:r>
            <a:r>
              <a:rPr spc="25" dirty="0"/>
              <a:t>ware</a:t>
            </a:r>
            <a:r>
              <a:rPr spc="15" dirty="0"/>
              <a:t> </a:t>
            </a:r>
            <a:r>
              <a:rPr spc="20" dirty="0"/>
              <a:t>envi</a:t>
            </a:r>
            <a:r>
              <a:rPr dirty="0"/>
              <a:t>r</a:t>
            </a:r>
            <a:r>
              <a:rPr spc="30" dirty="0"/>
              <a:t>o</a:t>
            </a:r>
            <a:r>
              <a:rPr spc="25" dirty="0"/>
              <a:t>nment</a:t>
            </a:r>
          </a:p>
        </p:txBody>
      </p:sp>
      <p:sp>
        <p:nvSpPr>
          <p:cNvPr id="4" name="object 4"/>
          <p:cNvSpPr txBox="1"/>
          <p:nvPr/>
        </p:nvSpPr>
        <p:spPr>
          <a:xfrm>
            <a:off x="1325252" y="2547070"/>
            <a:ext cx="206375" cy="253365"/>
          </a:xfrm>
          <a:prstGeom prst="rect">
            <a:avLst/>
          </a:prstGeom>
        </p:spPr>
        <p:txBody>
          <a:bodyPr vert="horz" wrap="square" lIns="0" tIns="0" rIns="0" bIns="0" rtlCol="0">
            <a:spAutoFit/>
          </a:bodyPr>
          <a:lstStyle/>
          <a:p>
            <a:pPr marL="12700">
              <a:lnSpc>
                <a:spcPct val="100000"/>
              </a:lnSpc>
            </a:pPr>
            <a:r>
              <a:rPr sz="1800" spc="-265" dirty="0">
                <a:solidFill>
                  <a:srgbClr val="FF0000"/>
                </a:solidFill>
                <a:latin typeface="Arial Unicode MS"/>
                <a:cs typeface="Arial Unicode MS"/>
              </a:rPr>
              <a:t>》</a:t>
            </a:r>
            <a:endParaRPr sz="1800">
              <a:latin typeface="Arial Unicode MS"/>
              <a:cs typeface="Arial Unicode MS"/>
            </a:endParaRPr>
          </a:p>
        </p:txBody>
      </p:sp>
      <p:sp>
        <p:nvSpPr>
          <p:cNvPr id="5" name="object 5"/>
          <p:cNvSpPr txBox="1"/>
          <p:nvPr/>
        </p:nvSpPr>
        <p:spPr>
          <a:xfrm>
            <a:off x="1931807" y="2543137"/>
            <a:ext cx="7014209" cy="1945005"/>
          </a:xfrm>
          <a:prstGeom prst="rect">
            <a:avLst/>
          </a:prstGeom>
        </p:spPr>
        <p:txBody>
          <a:bodyPr vert="horz" wrap="square" lIns="0" tIns="0" rIns="0" bIns="0" rtlCol="0">
            <a:spAutoFit/>
          </a:bodyPr>
          <a:lstStyle/>
          <a:p>
            <a:pPr marL="12700" marR="144145">
              <a:lnSpc>
                <a:spcPts val="2150"/>
              </a:lnSpc>
            </a:pPr>
            <a:r>
              <a:rPr sz="1800" spc="-20" dirty="0">
                <a:solidFill>
                  <a:srgbClr val="626262"/>
                </a:solidFill>
                <a:latin typeface="Verdana" panose="020B0604030504040204"/>
                <a:cs typeface="Verdana" panose="020B0604030504040204"/>
              </a:rPr>
              <a:t>A</a:t>
            </a:r>
            <a:r>
              <a:rPr sz="1800" spc="-5" dirty="0">
                <a:solidFill>
                  <a:srgbClr val="626262"/>
                </a:solidFill>
                <a:latin typeface="Verdana" panose="020B0604030504040204"/>
                <a:cs typeface="Verdana" panose="020B0604030504040204"/>
              </a:rPr>
              <a:t>ll</a:t>
            </a:r>
            <a:r>
              <a:rPr sz="1800" dirty="0">
                <a:solidFill>
                  <a:srgbClr val="626262"/>
                </a:solidFill>
                <a:latin typeface="Verdana" panose="020B0604030504040204"/>
                <a:cs typeface="Verdana" panose="020B0604030504040204"/>
              </a:rPr>
              <a:t> </a:t>
            </a:r>
            <a:r>
              <a:rPr sz="1800" spc="-10" dirty="0">
                <a:solidFill>
                  <a:srgbClr val="626262"/>
                </a:solidFill>
                <a:latin typeface="Verdana" panose="020B0604030504040204"/>
                <a:cs typeface="Verdana" panose="020B0604030504040204"/>
              </a:rPr>
              <a:t>p</a:t>
            </a:r>
            <a:r>
              <a:rPr sz="1800" spc="-15" dirty="0">
                <a:solidFill>
                  <a:srgbClr val="626262"/>
                </a:solidFill>
                <a:latin typeface="Verdana" panose="020B0604030504040204"/>
                <a:cs typeface="Verdana" panose="020B0604030504040204"/>
              </a:rPr>
              <a:t>r</a:t>
            </a:r>
            <a:r>
              <a:rPr sz="1800" spc="-5" dirty="0">
                <a:solidFill>
                  <a:srgbClr val="626262"/>
                </a:solidFill>
                <a:latin typeface="Verdana" panose="020B0604030504040204"/>
                <a:cs typeface="Verdana" panose="020B0604030504040204"/>
              </a:rPr>
              <a:t>i</a:t>
            </a:r>
            <a:r>
              <a:rPr sz="1800" spc="-20" dirty="0">
                <a:solidFill>
                  <a:srgbClr val="626262"/>
                </a:solidFill>
                <a:latin typeface="Verdana" panose="020B0604030504040204"/>
                <a:cs typeface="Verdana" panose="020B0604030504040204"/>
              </a:rPr>
              <a:t>n</a:t>
            </a:r>
            <a:r>
              <a:rPr sz="1800" spc="-5" dirty="0">
                <a:solidFill>
                  <a:srgbClr val="626262"/>
                </a:solidFill>
                <a:latin typeface="Verdana" panose="020B0604030504040204"/>
                <a:cs typeface="Verdana" panose="020B0604030504040204"/>
              </a:rPr>
              <a:t>ting</a:t>
            </a:r>
            <a:r>
              <a:rPr sz="1800" dirty="0">
                <a:solidFill>
                  <a:srgbClr val="626262"/>
                </a:solidFill>
                <a:latin typeface="Verdana" panose="020B0604030504040204"/>
                <a:cs typeface="Verdana" panose="020B0604030504040204"/>
              </a:rPr>
              <a:t> </a:t>
            </a:r>
            <a:r>
              <a:rPr sz="1800" spc="-5" dirty="0">
                <a:solidFill>
                  <a:srgbClr val="626262"/>
                </a:solidFill>
                <a:latin typeface="Verdana" panose="020B0604030504040204"/>
                <a:cs typeface="Verdana" panose="020B0604030504040204"/>
              </a:rPr>
              <a:t>f</a:t>
            </a:r>
            <a:r>
              <a:rPr sz="1800" spc="-20" dirty="0">
                <a:solidFill>
                  <a:srgbClr val="626262"/>
                </a:solidFill>
                <a:latin typeface="Verdana" panose="020B0604030504040204"/>
                <a:cs typeface="Verdana" panose="020B0604030504040204"/>
              </a:rPr>
              <a:t>un</a:t>
            </a:r>
            <a:r>
              <a:rPr sz="1800" spc="-10" dirty="0">
                <a:solidFill>
                  <a:srgbClr val="626262"/>
                </a:solidFill>
                <a:latin typeface="Verdana" panose="020B0604030504040204"/>
                <a:cs typeface="Verdana" panose="020B0604030504040204"/>
              </a:rPr>
              <a:t>c</a:t>
            </a:r>
            <a:r>
              <a:rPr sz="1800" spc="-5" dirty="0">
                <a:solidFill>
                  <a:srgbClr val="626262"/>
                </a:solidFill>
                <a:latin typeface="Verdana" panose="020B0604030504040204"/>
                <a:cs typeface="Verdana" panose="020B0604030504040204"/>
              </a:rPr>
              <a:t>ti</a:t>
            </a:r>
            <a:r>
              <a:rPr sz="1800" spc="-20" dirty="0">
                <a:solidFill>
                  <a:srgbClr val="626262"/>
                </a:solidFill>
                <a:latin typeface="Verdana" panose="020B0604030504040204"/>
                <a:cs typeface="Verdana" panose="020B0604030504040204"/>
              </a:rPr>
              <a:t>on</a:t>
            </a:r>
            <a:r>
              <a:rPr sz="1800" spc="-5" dirty="0">
                <a:solidFill>
                  <a:srgbClr val="626262"/>
                </a:solidFill>
                <a:latin typeface="Verdana" panose="020B0604030504040204"/>
                <a:cs typeface="Verdana" panose="020B0604030504040204"/>
              </a:rPr>
              <a:t>s </a:t>
            </a:r>
            <a:r>
              <a:rPr sz="1800" spc="-15" dirty="0">
                <a:solidFill>
                  <a:srgbClr val="626262"/>
                </a:solidFill>
                <a:latin typeface="Verdana" panose="020B0604030504040204"/>
                <a:cs typeface="Verdana" panose="020B0604030504040204"/>
              </a:rPr>
              <a:t>ar</a:t>
            </a:r>
            <a:r>
              <a:rPr sz="1800" spc="-10" dirty="0">
                <a:solidFill>
                  <a:srgbClr val="626262"/>
                </a:solidFill>
                <a:latin typeface="Verdana" panose="020B0604030504040204"/>
                <a:cs typeface="Verdana" panose="020B0604030504040204"/>
              </a:rPr>
              <a:t>e</a:t>
            </a:r>
            <a:r>
              <a:rPr sz="1800" dirty="0">
                <a:solidFill>
                  <a:srgbClr val="626262"/>
                </a:solidFill>
                <a:latin typeface="Verdana" panose="020B0604030504040204"/>
                <a:cs typeface="Verdana" panose="020B0604030504040204"/>
              </a:rPr>
              <a:t> </a:t>
            </a:r>
            <a:r>
              <a:rPr sz="1800" spc="-5" dirty="0">
                <a:solidFill>
                  <a:srgbClr val="626262"/>
                </a:solidFill>
                <a:latin typeface="Verdana" panose="020B0604030504040204"/>
                <a:cs typeface="Verdana" panose="020B0604030504040204"/>
              </a:rPr>
              <a:t>plug</a:t>
            </a:r>
            <a:r>
              <a:rPr sz="1800" dirty="0">
                <a:solidFill>
                  <a:srgbClr val="626262"/>
                </a:solidFill>
                <a:latin typeface="Verdana" panose="020B0604030504040204"/>
                <a:cs typeface="Verdana" panose="020B0604030504040204"/>
              </a:rPr>
              <a:t> </a:t>
            </a:r>
            <a:r>
              <a:rPr sz="1800" spc="-10" dirty="0">
                <a:solidFill>
                  <a:srgbClr val="626262"/>
                </a:solidFill>
                <a:latin typeface="Verdana" panose="020B0604030504040204"/>
                <a:cs typeface="Verdana" panose="020B0604030504040204"/>
              </a:rPr>
              <a:t>a</a:t>
            </a:r>
            <a:r>
              <a:rPr sz="1800" spc="-20" dirty="0">
                <a:solidFill>
                  <a:srgbClr val="626262"/>
                </a:solidFill>
                <a:latin typeface="Verdana" panose="020B0604030504040204"/>
                <a:cs typeface="Verdana" panose="020B0604030504040204"/>
              </a:rPr>
              <a:t>n</a:t>
            </a:r>
            <a:r>
              <a:rPr sz="1800" spc="-10" dirty="0">
                <a:solidFill>
                  <a:srgbClr val="626262"/>
                </a:solidFill>
                <a:latin typeface="Verdana" panose="020B0604030504040204"/>
                <a:cs typeface="Verdana" panose="020B0604030504040204"/>
              </a:rPr>
              <a:t>d</a:t>
            </a:r>
            <a:r>
              <a:rPr sz="1800" dirty="0">
                <a:solidFill>
                  <a:srgbClr val="626262"/>
                </a:solidFill>
                <a:latin typeface="Verdana" panose="020B0604030504040204"/>
                <a:cs typeface="Verdana" panose="020B0604030504040204"/>
              </a:rPr>
              <a:t> </a:t>
            </a:r>
            <a:r>
              <a:rPr sz="1800" spc="-5" dirty="0">
                <a:solidFill>
                  <a:srgbClr val="626262"/>
                </a:solidFill>
                <a:latin typeface="Verdana" panose="020B0604030504040204"/>
                <a:cs typeface="Verdana" panose="020B0604030504040204"/>
              </a:rPr>
              <a:t>pl</a:t>
            </a:r>
            <a:r>
              <a:rPr sz="1800" spc="-20" dirty="0">
                <a:solidFill>
                  <a:srgbClr val="626262"/>
                </a:solidFill>
                <a:latin typeface="Verdana" panose="020B0604030504040204"/>
                <a:cs typeface="Verdana" panose="020B0604030504040204"/>
              </a:rPr>
              <a:t>a</a:t>
            </a:r>
            <a:r>
              <a:rPr sz="1800" spc="-10" dirty="0">
                <a:solidFill>
                  <a:srgbClr val="626262"/>
                </a:solidFill>
                <a:latin typeface="Verdana" panose="020B0604030504040204"/>
                <a:cs typeface="Verdana" panose="020B0604030504040204"/>
              </a:rPr>
              <a:t>y c</a:t>
            </a:r>
            <a:r>
              <a:rPr sz="1800" spc="-20" dirty="0">
                <a:solidFill>
                  <a:srgbClr val="626262"/>
                </a:solidFill>
                <a:latin typeface="Verdana" panose="020B0604030504040204"/>
                <a:cs typeface="Verdana" panose="020B0604030504040204"/>
              </a:rPr>
              <a:t>o</a:t>
            </a:r>
            <a:r>
              <a:rPr sz="1800" spc="-10" dirty="0">
                <a:solidFill>
                  <a:srgbClr val="626262"/>
                </a:solidFill>
                <a:latin typeface="Verdana" panose="020B0604030504040204"/>
                <a:cs typeface="Verdana" panose="020B0604030504040204"/>
              </a:rPr>
              <a:t>mp</a:t>
            </a:r>
            <a:r>
              <a:rPr sz="1800" spc="-20" dirty="0">
                <a:solidFill>
                  <a:srgbClr val="626262"/>
                </a:solidFill>
                <a:latin typeface="Verdana" panose="020B0604030504040204"/>
                <a:cs typeface="Verdana" panose="020B0604030504040204"/>
              </a:rPr>
              <a:t>a</a:t>
            </a:r>
            <a:r>
              <a:rPr sz="1800" spc="-5" dirty="0">
                <a:solidFill>
                  <a:srgbClr val="626262"/>
                </a:solidFill>
                <a:latin typeface="Verdana" panose="020B0604030504040204"/>
                <a:cs typeface="Verdana" panose="020B0604030504040204"/>
              </a:rPr>
              <a:t>tible</a:t>
            </a:r>
            <a:r>
              <a:rPr sz="1800" dirty="0">
                <a:solidFill>
                  <a:srgbClr val="626262"/>
                </a:solidFill>
                <a:latin typeface="Verdana" panose="020B0604030504040204"/>
                <a:cs typeface="Verdana" panose="020B0604030504040204"/>
              </a:rPr>
              <a:t> </a:t>
            </a:r>
            <a:r>
              <a:rPr sz="1800" spc="-5" dirty="0">
                <a:solidFill>
                  <a:srgbClr val="626262"/>
                </a:solidFill>
                <a:latin typeface="Verdana" panose="020B0604030504040204"/>
                <a:cs typeface="Verdana" panose="020B0604030504040204"/>
              </a:rPr>
              <a:t>with</a:t>
            </a:r>
            <a:r>
              <a:rPr sz="1800" spc="-10" dirty="0">
                <a:solidFill>
                  <a:srgbClr val="626262"/>
                </a:solidFill>
                <a:latin typeface="Verdana" panose="020B0604030504040204"/>
                <a:cs typeface="Verdana" panose="020B0604030504040204"/>
              </a:rPr>
              <a:t> P</a:t>
            </a:r>
            <a:r>
              <a:rPr sz="1800" spc="-15" dirty="0">
                <a:solidFill>
                  <a:srgbClr val="626262"/>
                </a:solidFill>
                <a:latin typeface="Verdana" panose="020B0604030504040204"/>
                <a:cs typeface="Verdana" panose="020B0604030504040204"/>
              </a:rPr>
              <a:t>R</a:t>
            </a:r>
            <a:r>
              <a:rPr sz="1800" spc="-10" dirty="0">
                <a:solidFill>
                  <a:srgbClr val="626262"/>
                </a:solidFill>
                <a:latin typeface="Verdana" panose="020B0604030504040204"/>
                <a:cs typeface="Verdana" panose="020B0604030504040204"/>
              </a:rPr>
              <a:t>2</a:t>
            </a:r>
            <a:r>
              <a:rPr sz="1800" spc="-5" dirty="0">
                <a:solidFill>
                  <a:srgbClr val="626262"/>
                </a:solidFill>
                <a:latin typeface="Verdana" panose="020B0604030504040204"/>
                <a:cs typeface="Verdana" panose="020B0604030504040204"/>
              </a:rPr>
              <a:t> plus</a:t>
            </a:r>
            <a:endParaRPr sz="1800">
              <a:latin typeface="Verdana" panose="020B0604030504040204"/>
              <a:cs typeface="Verdana" panose="020B0604030504040204"/>
            </a:endParaRPr>
          </a:p>
          <a:p>
            <a:pPr marL="12700" marR="287020">
              <a:lnSpc>
                <a:spcPts val="2150"/>
              </a:lnSpc>
              <a:spcBef>
                <a:spcPts val="1285"/>
              </a:spcBef>
            </a:pPr>
            <a:r>
              <a:rPr sz="1800" spc="-15" dirty="0">
                <a:solidFill>
                  <a:srgbClr val="626262"/>
                </a:solidFill>
                <a:latin typeface="Verdana" panose="020B0604030504040204"/>
                <a:cs typeface="Verdana" panose="020B0604030504040204"/>
              </a:rPr>
              <a:t>A</a:t>
            </a:r>
            <a:r>
              <a:rPr sz="1800" dirty="0">
                <a:solidFill>
                  <a:srgbClr val="626262"/>
                </a:solidFill>
                <a:latin typeface="Verdana" panose="020B0604030504040204"/>
                <a:cs typeface="Verdana" panose="020B0604030504040204"/>
              </a:rPr>
              <a:t>l</a:t>
            </a:r>
            <a:r>
              <a:rPr sz="1800" spc="-5" dirty="0">
                <a:solidFill>
                  <a:srgbClr val="626262"/>
                </a:solidFill>
                <a:latin typeface="Verdana" panose="020B0604030504040204"/>
                <a:cs typeface="Verdana" panose="020B0604030504040204"/>
              </a:rPr>
              <a:t>l</a:t>
            </a:r>
            <a:r>
              <a:rPr sz="1800" dirty="0">
                <a:solidFill>
                  <a:srgbClr val="626262"/>
                </a:solidFill>
                <a:latin typeface="Verdana" panose="020B0604030504040204"/>
                <a:cs typeface="Verdana" panose="020B0604030504040204"/>
              </a:rPr>
              <a:t> </a:t>
            </a:r>
            <a:r>
              <a:rPr sz="1800" spc="-15" dirty="0">
                <a:solidFill>
                  <a:srgbClr val="626262"/>
                </a:solidFill>
                <a:latin typeface="Verdana" panose="020B0604030504040204"/>
                <a:cs typeface="Verdana" panose="020B0604030504040204"/>
              </a:rPr>
              <a:t>scanne</a:t>
            </a:r>
            <a:r>
              <a:rPr sz="1800" spc="-5" dirty="0">
                <a:solidFill>
                  <a:srgbClr val="626262"/>
                </a:solidFill>
                <a:latin typeface="Verdana" panose="020B0604030504040204"/>
                <a:cs typeface="Verdana" panose="020B0604030504040204"/>
              </a:rPr>
              <a:t>r</a:t>
            </a:r>
            <a:r>
              <a:rPr sz="1800" spc="-10" dirty="0">
                <a:solidFill>
                  <a:srgbClr val="626262"/>
                </a:solidFill>
                <a:latin typeface="Verdana" panose="020B0604030504040204"/>
                <a:cs typeface="Verdana" panose="020B0604030504040204"/>
              </a:rPr>
              <a:t> </a:t>
            </a:r>
            <a:r>
              <a:rPr sz="1800" dirty="0">
                <a:solidFill>
                  <a:srgbClr val="626262"/>
                </a:solidFill>
                <a:latin typeface="Verdana" panose="020B0604030504040204"/>
                <a:cs typeface="Verdana" panose="020B0604030504040204"/>
              </a:rPr>
              <a:t>f</a:t>
            </a:r>
            <a:r>
              <a:rPr sz="1800" spc="-10" dirty="0">
                <a:solidFill>
                  <a:srgbClr val="626262"/>
                </a:solidFill>
                <a:latin typeface="Verdana" panose="020B0604030504040204"/>
                <a:cs typeface="Verdana" panose="020B0604030504040204"/>
              </a:rPr>
              <a:t>unct</a:t>
            </a:r>
            <a:r>
              <a:rPr sz="1800" dirty="0">
                <a:solidFill>
                  <a:srgbClr val="626262"/>
                </a:solidFill>
                <a:latin typeface="Verdana" panose="020B0604030504040204"/>
                <a:cs typeface="Verdana" panose="020B0604030504040204"/>
              </a:rPr>
              <a:t>i</a:t>
            </a:r>
            <a:r>
              <a:rPr sz="1800" spc="-15" dirty="0">
                <a:solidFill>
                  <a:srgbClr val="626262"/>
                </a:solidFill>
                <a:latin typeface="Verdana" panose="020B0604030504040204"/>
                <a:cs typeface="Verdana" panose="020B0604030504040204"/>
              </a:rPr>
              <a:t>on</a:t>
            </a:r>
            <a:r>
              <a:rPr sz="1800" spc="-5" dirty="0">
                <a:solidFill>
                  <a:srgbClr val="626262"/>
                </a:solidFill>
                <a:latin typeface="Verdana" panose="020B0604030504040204"/>
                <a:cs typeface="Verdana" panose="020B0604030504040204"/>
              </a:rPr>
              <a:t>s</a:t>
            </a:r>
            <a:r>
              <a:rPr sz="1800" spc="-10" dirty="0">
                <a:solidFill>
                  <a:srgbClr val="626262"/>
                </a:solidFill>
                <a:latin typeface="Verdana" panose="020B0604030504040204"/>
                <a:cs typeface="Verdana" panose="020B0604030504040204"/>
              </a:rPr>
              <a:t> </a:t>
            </a:r>
            <a:r>
              <a:rPr sz="1800" spc="-15" dirty="0">
                <a:solidFill>
                  <a:srgbClr val="626262"/>
                </a:solidFill>
                <a:latin typeface="Verdana" panose="020B0604030504040204"/>
                <a:cs typeface="Verdana" panose="020B0604030504040204"/>
              </a:rPr>
              <a:t>ca</a:t>
            </a:r>
            <a:r>
              <a:rPr sz="1800" spc="-10" dirty="0">
                <a:solidFill>
                  <a:srgbClr val="626262"/>
                </a:solidFill>
                <a:latin typeface="Verdana" panose="020B0604030504040204"/>
                <a:cs typeface="Verdana" panose="020B0604030504040204"/>
              </a:rPr>
              <a:t>n </a:t>
            </a:r>
            <a:r>
              <a:rPr sz="1800" spc="-15" dirty="0">
                <a:solidFill>
                  <a:srgbClr val="626262"/>
                </a:solidFill>
                <a:latin typeface="Verdana" panose="020B0604030504040204"/>
                <a:cs typeface="Verdana" panose="020B0604030504040204"/>
              </a:rPr>
              <a:t>b</a:t>
            </a:r>
            <a:r>
              <a:rPr sz="1800" spc="-10" dirty="0">
                <a:solidFill>
                  <a:srgbClr val="626262"/>
                </a:solidFill>
                <a:latin typeface="Verdana" panose="020B0604030504040204"/>
                <a:cs typeface="Verdana" panose="020B0604030504040204"/>
              </a:rPr>
              <a:t>e</a:t>
            </a:r>
            <a:r>
              <a:rPr sz="1800" dirty="0">
                <a:solidFill>
                  <a:srgbClr val="626262"/>
                </a:solidFill>
                <a:latin typeface="Verdana" panose="020B0604030504040204"/>
                <a:cs typeface="Verdana" panose="020B0604030504040204"/>
              </a:rPr>
              <a:t> </a:t>
            </a:r>
            <a:r>
              <a:rPr sz="1800" spc="-15" dirty="0">
                <a:solidFill>
                  <a:srgbClr val="626262"/>
                </a:solidFill>
                <a:latin typeface="Verdana" panose="020B0604030504040204"/>
                <a:cs typeface="Verdana" panose="020B0604030504040204"/>
              </a:rPr>
              <a:t>manage</a:t>
            </a:r>
            <a:r>
              <a:rPr sz="1800" spc="-10" dirty="0">
                <a:solidFill>
                  <a:srgbClr val="626262"/>
                </a:solidFill>
                <a:latin typeface="Verdana" panose="020B0604030504040204"/>
                <a:cs typeface="Verdana" panose="020B0604030504040204"/>
              </a:rPr>
              <a:t>d</a:t>
            </a:r>
            <a:r>
              <a:rPr sz="1800" dirty="0">
                <a:solidFill>
                  <a:srgbClr val="626262"/>
                </a:solidFill>
                <a:latin typeface="Verdana" panose="020B0604030504040204"/>
                <a:cs typeface="Verdana" panose="020B0604030504040204"/>
              </a:rPr>
              <a:t> </a:t>
            </a:r>
            <a:r>
              <a:rPr sz="1800" spc="-15" dirty="0">
                <a:solidFill>
                  <a:srgbClr val="626262"/>
                </a:solidFill>
                <a:latin typeface="Verdana" panose="020B0604030504040204"/>
                <a:cs typeface="Verdana" panose="020B0604030504040204"/>
              </a:rPr>
              <a:t>v</a:t>
            </a:r>
            <a:r>
              <a:rPr sz="1800" dirty="0">
                <a:solidFill>
                  <a:srgbClr val="626262"/>
                </a:solidFill>
                <a:latin typeface="Verdana" panose="020B0604030504040204"/>
                <a:cs typeface="Verdana" panose="020B0604030504040204"/>
              </a:rPr>
              <a:t>i</a:t>
            </a:r>
            <a:r>
              <a:rPr sz="1800" spc="-10" dirty="0">
                <a:solidFill>
                  <a:srgbClr val="626262"/>
                </a:solidFill>
                <a:latin typeface="Verdana" panose="020B0604030504040204"/>
                <a:cs typeface="Verdana" panose="020B0604030504040204"/>
              </a:rPr>
              <a:t>a standard</a:t>
            </a:r>
            <a:r>
              <a:rPr sz="1800" dirty="0">
                <a:solidFill>
                  <a:srgbClr val="626262"/>
                </a:solidFill>
                <a:latin typeface="Verdana" panose="020B0604030504040204"/>
                <a:cs typeface="Verdana" panose="020B0604030504040204"/>
              </a:rPr>
              <a:t> </a:t>
            </a:r>
            <a:r>
              <a:rPr sz="1800" spc="-15" dirty="0">
                <a:solidFill>
                  <a:srgbClr val="626262"/>
                </a:solidFill>
                <a:latin typeface="Verdana" panose="020B0604030504040204"/>
                <a:cs typeface="Verdana" panose="020B0604030504040204"/>
              </a:rPr>
              <a:t>TWAIN</a:t>
            </a:r>
            <a:r>
              <a:rPr sz="1800" spc="-10" dirty="0">
                <a:solidFill>
                  <a:srgbClr val="626262"/>
                </a:solidFill>
                <a:latin typeface="Verdana" panose="020B0604030504040204"/>
                <a:cs typeface="Verdana" panose="020B0604030504040204"/>
              </a:rPr>
              <a:t> d</a:t>
            </a:r>
            <a:r>
              <a:rPr sz="1800" spc="-15" dirty="0">
                <a:solidFill>
                  <a:srgbClr val="626262"/>
                </a:solidFill>
                <a:latin typeface="Verdana" panose="020B0604030504040204"/>
                <a:cs typeface="Verdana" panose="020B0604030504040204"/>
              </a:rPr>
              <a:t>r</a:t>
            </a:r>
            <a:r>
              <a:rPr sz="1800" spc="-5" dirty="0">
                <a:solidFill>
                  <a:srgbClr val="626262"/>
                </a:solidFill>
                <a:latin typeface="Verdana" panose="020B0604030504040204"/>
                <a:cs typeface="Verdana" panose="020B0604030504040204"/>
              </a:rPr>
              <a:t>i</a:t>
            </a:r>
            <a:r>
              <a:rPr sz="1800" spc="-15" dirty="0">
                <a:solidFill>
                  <a:srgbClr val="626262"/>
                </a:solidFill>
                <a:latin typeface="Verdana" panose="020B0604030504040204"/>
                <a:cs typeface="Verdana" panose="020B0604030504040204"/>
              </a:rPr>
              <a:t>v</a:t>
            </a:r>
            <a:r>
              <a:rPr sz="1800" spc="-5" dirty="0">
                <a:solidFill>
                  <a:srgbClr val="626262"/>
                </a:solidFill>
                <a:latin typeface="Verdana" panose="020B0604030504040204"/>
                <a:cs typeface="Verdana" panose="020B0604030504040204"/>
              </a:rPr>
              <a:t>er</a:t>
            </a:r>
            <a:endParaRPr sz="1800">
              <a:latin typeface="Verdana" panose="020B0604030504040204"/>
              <a:cs typeface="Verdana" panose="020B0604030504040204"/>
            </a:endParaRPr>
          </a:p>
          <a:p>
            <a:pPr marL="12700" marR="5080">
              <a:lnSpc>
                <a:spcPts val="2150"/>
              </a:lnSpc>
              <a:spcBef>
                <a:spcPts val="1285"/>
              </a:spcBef>
            </a:pPr>
            <a:r>
              <a:rPr sz="1800" spc="-20" dirty="0">
                <a:solidFill>
                  <a:srgbClr val="626262"/>
                </a:solidFill>
                <a:latin typeface="Verdana" panose="020B0604030504040204"/>
                <a:cs typeface="Verdana" panose="020B0604030504040204"/>
              </a:rPr>
              <a:t>A</a:t>
            </a:r>
            <a:r>
              <a:rPr sz="1800" spc="-5" dirty="0">
                <a:solidFill>
                  <a:srgbClr val="626262"/>
                </a:solidFill>
                <a:latin typeface="Verdana" panose="020B0604030504040204"/>
                <a:cs typeface="Verdana" panose="020B0604030504040204"/>
              </a:rPr>
              <a:t>ll</a:t>
            </a:r>
            <a:r>
              <a:rPr sz="1800" dirty="0">
                <a:solidFill>
                  <a:srgbClr val="626262"/>
                </a:solidFill>
                <a:latin typeface="Verdana" panose="020B0604030504040204"/>
                <a:cs typeface="Verdana" panose="020B0604030504040204"/>
              </a:rPr>
              <a:t> </a:t>
            </a:r>
            <a:r>
              <a:rPr sz="1800" spc="-15" dirty="0">
                <a:solidFill>
                  <a:srgbClr val="626262"/>
                </a:solidFill>
                <a:latin typeface="Verdana" panose="020B0604030504040204"/>
                <a:cs typeface="Verdana" panose="020B0604030504040204"/>
              </a:rPr>
              <a:t>M</a:t>
            </a:r>
            <a:r>
              <a:rPr sz="1800" spc="-10" dirty="0">
                <a:solidFill>
                  <a:srgbClr val="626262"/>
                </a:solidFill>
                <a:latin typeface="Verdana" panose="020B0604030504040204"/>
                <a:cs typeface="Verdana" panose="020B0604030504040204"/>
              </a:rPr>
              <a:t>ICR</a:t>
            </a:r>
            <a:r>
              <a:rPr sz="1800" spc="-5" dirty="0">
                <a:solidFill>
                  <a:srgbClr val="626262"/>
                </a:solidFill>
                <a:latin typeface="Verdana" panose="020B0604030504040204"/>
                <a:cs typeface="Verdana" panose="020B0604030504040204"/>
              </a:rPr>
              <a:t> </a:t>
            </a:r>
            <a:r>
              <a:rPr sz="1800" spc="-15" dirty="0">
                <a:solidFill>
                  <a:srgbClr val="626262"/>
                </a:solidFill>
                <a:latin typeface="Verdana" panose="020B0604030504040204"/>
                <a:cs typeface="Verdana" panose="020B0604030504040204"/>
              </a:rPr>
              <a:t>r</a:t>
            </a:r>
            <a:r>
              <a:rPr sz="1800" spc="-5" dirty="0">
                <a:solidFill>
                  <a:srgbClr val="626262"/>
                </a:solidFill>
                <a:latin typeface="Verdana" panose="020B0604030504040204"/>
                <a:cs typeface="Verdana" panose="020B0604030504040204"/>
              </a:rPr>
              <a:t>eadi</a:t>
            </a:r>
            <a:r>
              <a:rPr sz="1800" spc="-20" dirty="0">
                <a:solidFill>
                  <a:srgbClr val="626262"/>
                </a:solidFill>
                <a:latin typeface="Verdana" panose="020B0604030504040204"/>
                <a:cs typeface="Verdana" panose="020B0604030504040204"/>
              </a:rPr>
              <a:t>n</a:t>
            </a:r>
            <a:r>
              <a:rPr sz="1800" spc="-10" dirty="0">
                <a:solidFill>
                  <a:srgbClr val="626262"/>
                </a:solidFill>
                <a:latin typeface="Verdana" panose="020B0604030504040204"/>
                <a:cs typeface="Verdana" panose="020B0604030504040204"/>
              </a:rPr>
              <a:t>g</a:t>
            </a:r>
            <a:r>
              <a:rPr sz="1800" dirty="0">
                <a:solidFill>
                  <a:srgbClr val="626262"/>
                </a:solidFill>
                <a:latin typeface="Verdana" panose="020B0604030504040204"/>
                <a:cs typeface="Verdana" panose="020B0604030504040204"/>
              </a:rPr>
              <a:t> </a:t>
            </a:r>
            <a:r>
              <a:rPr sz="1800" spc="-5" dirty="0">
                <a:solidFill>
                  <a:srgbClr val="626262"/>
                </a:solidFill>
                <a:latin typeface="Verdana" panose="020B0604030504040204"/>
                <a:cs typeface="Verdana" panose="020B0604030504040204"/>
              </a:rPr>
              <a:t>f</a:t>
            </a:r>
            <a:r>
              <a:rPr sz="1800" spc="-20" dirty="0">
                <a:solidFill>
                  <a:srgbClr val="626262"/>
                </a:solidFill>
                <a:latin typeface="Verdana" panose="020B0604030504040204"/>
                <a:cs typeface="Verdana" panose="020B0604030504040204"/>
              </a:rPr>
              <a:t>u</a:t>
            </a:r>
            <a:r>
              <a:rPr sz="1800" spc="-10" dirty="0">
                <a:solidFill>
                  <a:srgbClr val="626262"/>
                </a:solidFill>
                <a:latin typeface="Verdana" panose="020B0604030504040204"/>
                <a:cs typeface="Verdana" panose="020B0604030504040204"/>
              </a:rPr>
              <a:t>nct</a:t>
            </a:r>
            <a:r>
              <a:rPr sz="1800" dirty="0">
                <a:solidFill>
                  <a:srgbClr val="626262"/>
                </a:solidFill>
                <a:latin typeface="Verdana" panose="020B0604030504040204"/>
                <a:cs typeface="Verdana" panose="020B0604030504040204"/>
              </a:rPr>
              <a:t>i</a:t>
            </a:r>
            <a:r>
              <a:rPr sz="1800" spc="-20" dirty="0">
                <a:solidFill>
                  <a:srgbClr val="626262"/>
                </a:solidFill>
                <a:latin typeface="Verdana" panose="020B0604030504040204"/>
                <a:cs typeface="Verdana" panose="020B0604030504040204"/>
              </a:rPr>
              <a:t>on</a:t>
            </a:r>
            <a:r>
              <a:rPr sz="1800" spc="-5" dirty="0">
                <a:solidFill>
                  <a:srgbClr val="626262"/>
                </a:solidFill>
                <a:latin typeface="Verdana" panose="020B0604030504040204"/>
                <a:cs typeface="Verdana" panose="020B0604030504040204"/>
              </a:rPr>
              <a:t>s </a:t>
            </a:r>
            <a:r>
              <a:rPr sz="1800" spc="-15" dirty="0">
                <a:solidFill>
                  <a:srgbClr val="626262"/>
                </a:solidFill>
                <a:latin typeface="Verdana" panose="020B0604030504040204"/>
                <a:cs typeface="Verdana" panose="020B0604030504040204"/>
              </a:rPr>
              <a:t>ar</a:t>
            </a:r>
            <a:r>
              <a:rPr sz="1800" spc="-10" dirty="0">
                <a:solidFill>
                  <a:srgbClr val="626262"/>
                </a:solidFill>
                <a:latin typeface="Verdana" panose="020B0604030504040204"/>
                <a:cs typeface="Verdana" panose="020B0604030504040204"/>
              </a:rPr>
              <a:t>e</a:t>
            </a:r>
            <a:r>
              <a:rPr sz="1800" dirty="0">
                <a:solidFill>
                  <a:srgbClr val="626262"/>
                </a:solidFill>
                <a:latin typeface="Verdana" panose="020B0604030504040204"/>
                <a:cs typeface="Verdana" panose="020B0604030504040204"/>
              </a:rPr>
              <a:t> </a:t>
            </a:r>
            <a:r>
              <a:rPr sz="1800" spc="-5" dirty="0">
                <a:solidFill>
                  <a:srgbClr val="626262"/>
                </a:solidFill>
                <a:latin typeface="Verdana" panose="020B0604030504040204"/>
                <a:cs typeface="Verdana" panose="020B0604030504040204"/>
              </a:rPr>
              <a:t>pl</a:t>
            </a:r>
            <a:r>
              <a:rPr sz="1800" spc="-20" dirty="0">
                <a:solidFill>
                  <a:srgbClr val="626262"/>
                </a:solidFill>
                <a:latin typeface="Verdana" panose="020B0604030504040204"/>
                <a:cs typeface="Verdana" panose="020B0604030504040204"/>
              </a:rPr>
              <a:t>u</a:t>
            </a:r>
            <a:r>
              <a:rPr sz="1800" spc="-10" dirty="0">
                <a:solidFill>
                  <a:srgbClr val="626262"/>
                </a:solidFill>
                <a:latin typeface="Verdana" panose="020B0604030504040204"/>
                <a:cs typeface="Verdana" panose="020B0604030504040204"/>
              </a:rPr>
              <a:t>g</a:t>
            </a:r>
            <a:r>
              <a:rPr sz="1800" dirty="0">
                <a:solidFill>
                  <a:srgbClr val="626262"/>
                </a:solidFill>
                <a:latin typeface="Verdana" panose="020B0604030504040204"/>
                <a:cs typeface="Verdana" panose="020B0604030504040204"/>
              </a:rPr>
              <a:t> </a:t>
            </a:r>
            <a:r>
              <a:rPr sz="1800" spc="-20" dirty="0">
                <a:solidFill>
                  <a:srgbClr val="626262"/>
                </a:solidFill>
                <a:latin typeface="Verdana" panose="020B0604030504040204"/>
                <a:cs typeface="Verdana" panose="020B0604030504040204"/>
              </a:rPr>
              <a:t>an</a:t>
            </a:r>
            <a:r>
              <a:rPr sz="1800" spc="-10" dirty="0">
                <a:solidFill>
                  <a:srgbClr val="626262"/>
                </a:solidFill>
                <a:latin typeface="Verdana" panose="020B0604030504040204"/>
                <a:cs typeface="Verdana" panose="020B0604030504040204"/>
              </a:rPr>
              <a:t>d</a:t>
            </a:r>
            <a:r>
              <a:rPr sz="1800" dirty="0">
                <a:solidFill>
                  <a:srgbClr val="626262"/>
                </a:solidFill>
                <a:latin typeface="Verdana" panose="020B0604030504040204"/>
                <a:cs typeface="Verdana" panose="020B0604030504040204"/>
              </a:rPr>
              <a:t> </a:t>
            </a:r>
            <a:r>
              <a:rPr sz="1800" spc="-5" dirty="0">
                <a:solidFill>
                  <a:srgbClr val="626262"/>
                </a:solidFill>
                <a:latin typeface="Verdana" panose="020B0604030504040204"/>
                <a:cs typeface="Verdana" panose="020B0604030504040204"/>
              </a:rPr>
              <a:t>play</a:t>
            </a:r>
            <a:r>
              <a:rPr sz="1800" spc="-15" dirty="0">
                <a:solidFill>
                  <a:srgbClr val="626262"/>
                </a:solidFill>
                <a:latin typeface="Verdana" panose="020B0604030504040204"/>
                <a:cs typeface="Verdana" panose="020B0604030504040204"/>
              </a:rPr>
              <a:t> </a:t>
            </a:r>
            <a:r>
              <a:rPr sz="1800" spc="-10" dirty="0">
                <a:solidFill>
                  <a:srgbClr val="626262"/>
                </a:solidFill>
                <a:latin typeface="Verdana" panose="020B0604030504040204"/>
                <a:cs typeface="Verdana" panose="020B0604030504040204"/>
              </a:rPr>
              <a:t>c</a:t>
            </a:r>
            <a:r>
              <a:rPr sz="1800" spc="-20" dirty="0">
                <a:solidFill>
                  <a:srgbClr val="626262"/>
                </a:solidFill>
                <a:latin typeface="Verdana" panose="020B0604030504040204"/>
                <a:cs typeface="Verdana" panose="020B0604030504040204"/>
              </a:rPr>
              <a:t>o</a:t>
            </a:r>
            <a:r>
              <a:rPr sz="1800" spc="-10" dirty="0">
                <a:solidFill>
                  <a:srgbClr val="626262"/>
                </a:solidFill>
                <a:latin typeface="Verdana" panose="020B0604030504040204"/>
                <a:cs typeface="Verdana" panose="020B0604030504040204"/>
              </a:rPr>
              <a:t>mpat</a:t>
            </a:r>
            <a:r>
              <a:rPr sz="1800" spc="-5" dirty="0">
                <a:solidFill>
                  <a:srgbClr val="626262"/>
                </a:solidFill>
                <a:latin typeface="Verdana" panose="020B0604030504040204"/>
                <a:cs typeface="Verdana" panose="020B0604030504040204"/>
              </a:rPr>
              <a:t>ible</a:t>
            </a:r>
            <a:r>
              <a:rPr sz="1800" dirty="0">
                <a:solidFill>
                  <a:srgbClr val="626262"/>
                </a:solidFill>
                <a:latin typeface="Verdana" panose="020B0604030504040204"/>
                <a:cs typeface="Verdana" panose="020B0604030504040204"/>
              </a:rPr>
              <a:t> </a:t>
            </a:r>
            <a:r>
              <a:rPr sz="1800" spc="-10" dirty="0">
                <a:solidFill>
                  <a:srgbClr val="626262"/>
                </a:solidFill>
                <a:latin typeface="Verdana" panose="020B0604030504040204"/>
                <a:cs typeface="Verdana" panose="020B0604030504040204"/>
              </a:rPr>
              <a:t>with PR2</a:t>
            </a:r>
            <a:r>
              <a:rPr sz="1800" spc="-5" dirty="0">
                <a:solidFill>
                  <a:srgbClr val="626262"/>
                </a:solidFill>
                <a:latin typeface="Verdana" panose="020B0604030504040204"/>
                <a:cs typeface="Verdana" panose="020B0604030504040204"/>
              </a:rPr>
              <a:t> plus</a:t>
            </a:r>
            <a:endParaRPr sz="1800">
              <a:latin typeface="Verdana" panose="020B0604030504040204"/>
              <a:cs typeface="Verdana" panose="020B0604030504040204"/>
            </a:endParaRPr>
          </a:p>
        </p:txBody>
      </p:sp>
      <p:sp>
        <p:nvSpPr>
          <p:cNvPr id="6" name="object 6"/>
          <p:cNvSpPr txBox="1"/>
          <p:nvPr/>
        </p:nvSpPr>
        <p:spPr>
          <a:xfrm>
            <a:off x="1325252" y="3256507"/>
            <a:ext cx="206375" cy="253365"/>
          </a:xfrm>
          <a:prstGeom prst="rect">
            <a:avLst/>
          </a:prstGeom>
        </p:spPr>
        <p:txBody>
          <a:bodyPr vert="horz" wrap="square" lIns="0" tIns="0" rIns="0" bIns="0" rtlCol="0">
            <a:spAutoFit/>
          </a:bodyPr>
          <a:lstStyle/>
          <a:p>
            <a:pPr marL="12700">
              <a:lnSpc>
                <a:spcPct val="100000"/>
              </a:lnSpc>
            </a:pPr>
            <a:r>
              <a:rPr sz="1800" spc="-265" dirty="0">
                <a:solidFill>
                  <a:srgbClr val="FF0000"/>
                </a:solidFill>
                <a:latin typeface="Arial Unicode MS"/>
                <a:cs typeface="Arial Unicode MS"/>
              </a:rPr>
              <a:t>》</a:t>
            </a:r>
            <a:endParaRPr sz="1800">
              <a:latin typeface="Arial Unicode MS"/>
              <a:cs typeface="Arial Unicode MS"/>
            </a:endParaRPr>
          </a:p>
        </p:txBody>
      </p:sp>
      <p:sp>
        <p:nvSpPr>
          <p:cNvPr id="7" name="object 7"/>
          <p:cNvSpPr txBox="1"/>
          <p:nvPr/>
        </p:nvSpPr>
        <p:spPr>
          <a:xfrm>
            <a:off x="1325252" y="3965943"/>
            <a:ext cx="206375" cy="253365"/>
          </a:xfrm>
          <a:prstGeom prst="rect">
            <a:avLst/>
          </a:prstGeom>
        </p:spPr>
        <p:txBody>
          <a:bodyPr vert="horz" wrap="square" lIns="0" tIns="0" rIns="0" bIns="0" rtlCol="0">
            <a:spAutoFit/>
          </a:bodyPr>
          <a:lstStyle/>
          <a:p>
            <a:pPr marL="12700">
              <a:lnSpc>
                <a:spcPct val="100000"/>
              </a:lnSpc>
            </a:pPr>
            <a:r>
              <a:rPr sz="1800" spc="-265" dirty="0">
                <a:solidFill>
                  <a:srgbClr val="FF0000"/>
                </a:solidFill>
                <a:latin typeface="Arial Unicode MS"/>
                <a:cs typeface="Arial Unicode MS"/>
              </a:rPr>
              <a:t>》</a:t>
            </a:r>
            <a:endParaRPr sz="1800">
              <a:latin typeface="Arial Unicode MS"/>
              <a:cs typeface="Arial Unicode MS"/>
            </a:endParaRPr>
          </a:p>
        </p:txBody>
      </p:sp>
      <p:pic>
        <p:nvPicPr>
          <p:cNvPr id="8"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265567" y="1488947"/>
            <a:ext cx="8308340" cy="0"/>
          </a:xfrm>
          <a:custGeom>
            <a:avLst/>
            <a:gdLst/>
            <a:ahLst/>
            <a:cxnLst/>
            <a:rect l="l" t="t" r="r" b="b"/>
            <a:pathLst>
              <a:path w="8308340">
                <a:moveTo>
                  <a:pt x="0" y="0"/>
                </a:moveTo>
                <a:lnTo>
                  <a:pt x="8308086" y="0"/>
                </a:lnTo>
              </a:path>
            </a:pathLst>
          </a:custGeom>
          <a:ln w="12954">
            <a:solidFill>
              <a:srgbClr val="969696"/>
            </a:solidFill>
          </a:ln>
        </p:spPr>
        <p:txBody>
          <a:bodyPr wrap="square" lIns="0" tIns="0" rIns="0" bIns="0" rtlCol="0"/>
          <a:lstStyle/>
          <a:p>
            <a:endParaRPr/>
          </a:p>
        </p:txBody>
      </p:sp>
      <p:sp>
        <p:nvSpPr>
          <p:cNvPr id="5" name="object 5"/>
          <p:cNvSpPr txBox="1"/>
          <p:nvPr/>
        </p:nvSpPr>
        <p:spPr>
          <a:xfrm>
            <a:off x="1486034" y="2023886"/>
            <a:ext cx="6653530" cy="300082"/>
          </a:xfrm>
          <a:prstGeom prst="rect">
            <a:avLst/>
          </a:prstGeom>
        </p:spPr>
        <p:txBody>
          <a:bodyPr vert="horz" wrap="square" lIns="0" tIns="0" rIns="0" bIns="0" rtlCol="0">
            <a:spAutoFit/>
          </a:bodyPr>
          <a:lstStyle/>
          <a:p>
            <a:pPr marL="467360" indent="-454660">
              <a:lnSpc>
                <a:spcPct val="100000"/>
              </a:lnSpc>
              <a:buClr>
                <a:srgbClr val="FF0000"/>
              </a:buClr>
              <a:buFont typeface="Arial Unicode MS"/>
              <a:buChar char="➢"/>
              <a:tabLst>
                <a:tab pos="467995" algn="l"/>
              </a:tabLst>
            </a:pPr>
            <a:r>
              <a:rPr sz="1950" b="1" spc="25" dirty="0">
                <a:solidFill>
                  <a:srgbClr val="626262"/>
                </a:solidFill>
                <a:latin typeface="Verdana" panose="020B0604030504040204"/>
                <a:cs typeface="Verdana" panose="020B0604030504040204"/>
              </a:rPr>
              <a:t>Ban</a:t>
            </a:r>
            <a:r>
              <a:rPr sz="1950" b="1" spc="15" dirty="0">
                <a:solidFill>
                  <a:srgbClr val="626262"/>
                </a:solidFill>
                <a:latin typeface="Verdana" panose="020B0604030504040204"/>
                <a:cs typeface="Verdana" panose="020B0604030504040204"/>
              </a:rPr>
              <a:t>k</a:t>
            </a:r>
            <a:r>
              <a:rPr sz="1950" b="1" spc="20" dirty="0">
                <a:solidFill>
                  <a:srgbClr val="626262"/>
                </a:solidFill>
                <a:latin typeface="Verdana" panose="020B0604030504040204"/>
                <a:cs typeface="Verdana" panose="020B0604030504040204"/>
              </a:rPr>
              <a:t>ing</a:t>
            </a:r>
            <a:r>
              <a:rPr sz="1950" b="1" spc="15" dirty="0">
                <a:solidFill>
                  <a:srgbClr val="626262"/>
                </a:solidFill>
                <a:latin typeface="Verdana" panose="020B0604030504040204"/>
                <a:cs typeface="Verdana" panose="020B0604030504040204"/>
              </a:rPr>
              <a:t> telle</a:t>
            </a:r>
            <a:r>
              <a:rPr sz="1950" b="1" spc="20" dirty="0">
                <a:solidFill>
                  <a:srgbClr val="626262"/>
                </a:solidFill>
                <a:latin typeface="Verdana" panose="020B0604030504040204"/>
                <a:cs typeface="Verdana" panose="020B0604030504040204"/>
              </a:rPr>
              <a:t>r</a:t>
            </a:r>
            <a:r>
              <a:rPr sz="1950" b="1" spc="15" dirty="0">
                <a:solidFill>
                  <a:srgbClr val="626262"/>
                </a:solidFill>
                <a:latin typeface="Verdana" panose="020B0604030504040204"/>
                <a:cs typeface="Verdana" panose="020B0604030504040204"/>
              </a:rPr>
              <a:t>: </a:t>
            </a:r>
            <a:r>
              <a:rPr lang="en-US" sz="1950" b="1" spc="15" dirty="0" smtClean="0">
                <a:solidFill>
                  <a:srgbClr val="626262"/>
                </a:solidFill>
                <a:latin typeface="Verdana" panose="020B0604030504040204"/>
                <a:cs typeface="Verdana" panose="020B0604030504040204"/>
              </a:rPr>
              <a:t>reference </a:t>
            </a:r>
            <a:r>
              <a:rPr sz="1950" b="1" spc="20" dirty="0" smtClean="0">
                <a:solidFill>
                  <a:srgbClr val="626262"/>
                </a:solidFill>
                <a:latin typeface="Verdana" panose="020B0604030504040204"/>
                <a:cs typeface="Verdana" panose="020B0604030504040204"/>
              </a:rPr>
              <a:t>sc</a:t>
            </a:r>
            <a:r>
              <a:rPr sz="1950" b="1" spc="15" dirty="0" smtClean="0">
                <a:solidFill>
                  <a:srgbClr val="626262"/>
                </a:solidFill>
                <a:latin typeface="Verdana" panose="020B0604030504040204"/>
                <a:cs typeface="Verdana" panose="020B0604030504040204"/>
              </a:rPr>
              <a:t>e</a:t>
            </a:r>
            <a:r>
              <a:rPr sz="1950" b="1" spc="20" dirty="0" smtClean="0">
                <a:solidFill>
                  <a:srgbClr val="626262"/>
                </a:solidFill>
                <a:latin typeface="Verdana" panose="020B0604030504040204"/>
                <a:cs typeface="Verdana" panose="020B0604030504040204"/>
              </a:rPr>
              <a:t>nario</a:t>
            </a:r>
            <a:endParaRPr sz="1950" dirty="0">
              <a:latin typeface="Verdana" panose="020B0604030504040204"/>
              <a:cs typeface="Verdana" panose="020B0604030504040204"/>
            </a:endParaRPr>
          </a:p>
        </p:txBody>
      </p:sp>
      <p:sp>
        <p:nvSpPr>
          <p:cNvPr id="8" name="object 8"/>
          <p:cNvSpPr txBox="1">
            <a:spLocks noGrp="1"/>
          </p:cNvSpPr>
          <p:nvPr>
            <p:ph type="title"/>
          </p:nvPr>
        </p:nvSpPr>
        <p:spPr>
          <a:prstGeom prst="rect">
            <a:avLst/>
          </a:prstGeom>
        </p:spPr>
        <p:txBody>
          <a:bodyPr vert="horz" wrap="square" lIns="0" tIns="213898" rIns="0" bIns="0" rtlCol="0">
            <a:spAutoFit/>
          </a:bodyPr>
          <a:lstStyle/>
          <a:p>
            <a:pPr marL="177800">
              <a:lnSpc>
                <a:spcPct val="100000"/>
              </a:lnSpc>
            </a:pPr>
            <a:r>
              <a:rPr sz="2750" spc="25" dirty="0">
                <a:solidFill>
                  <a:srgbClr val="5E5E5E"/>
                </a:solidFill>
              </a:rPr>
              <a:t>Agenda</a:t>
            </a:r>
            <a:endParaRPr sz="2750"/>
          </a:p>
        </p:txBody>
      </p:sp>
      <p:pic>
        <p:nvPicPr>
          <p:cNvPr id="9"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
        <p:nvSpPr>
          <p:cNvPr id="2" name="文本框 1"/>
          <p:cNvSpPr txBox="1"/>
          <p:nvPr/>
        </p:nvSpPr>
        <p:spPr>
          <a:xfrm>
            <a:off x="1402281" y="3925441"/>
            <a:ext cx="8187647" cy="369332"/>
          </a:xfrm>
          <a:prstGeom prst="rect">
            <a:avLst/>
          </a:prstGeom>
          <a:noFill/>
          <a:ln>
            <a:solidFill>
              <a:srgbClr val="C00000"/>
            </a:solidFill>
          </a:ln>
        </p:spPr>
        <p:txBody>
          <a:bodyPr wrap="square" rtlCol="0">
            <a:spAutoFit/>
          </a:bodyPr>
          <a:lstStyle/>
          <a:p>
            <a:endParaRPr lang="zh-CN" altLang="en-US" dirty="0"/>
          </a:p>
        </p:txBody>
      </p:sp>
      <p:sp>
        <p:nvSpPr>
          <p:cNvPr id="12" name="object 6"/>
          <p:cNvSpPr txBox="1"/>
          <p:nvPr/>
        </p:nvSpPr>
        <p:spPr>
          <a:xfrm>
            <a:off x="1287010" y="2023886"/>
            <a:ext cx="8119379" cy="3679972"/>
          </a:xfrm>
          <a:prstGeom prst="rect">
            <a:avLst/>
          </a:prstGeom>
        </p:spPr>
        <p:txBody>
          <a:bodyPr vert="horz" wrap="square" lIns="0" tIns="682742" rIns="0" bIns="0" rtlCol="0">
            <a:spAutoFit/>
          </a:bodyPr>
          <a:lstStyle>
            <a:lvl1pPr marL="0">
              <a:defRPr sz="1950" b="1" i="0">
                <a:solidFill>
                  <a:srgbClr val="626262"/>
                </a:solidFill>
                <a:latin typeface="Verdana" panose="020B0604030504040204"/>
                <a:ea typeface="+mn-ea"/>
                <a:cs typeface="Verdana" panose="020B060403050404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66115" indent="-454660">
              <a:buClr>
                <a:srgbClr val="FF0000"/>
              </a:buClr>
              <a:buFont typeface="Arial Unicode MS"/>
              <a:buChar char="➢"/>
              <a:tabLst>
                <a:tab pos="666750" algn="l"/>
              </a:tabLst>
            </a:pPr>
            <a:r>
              <a:rPr lang="en-US" kern="0" spc="20" dirty="0" smtClean="0"/>
              <a:t>Product</a:t>
            </a:r>
            <a:r>
              <a:rPr lang="en-US" kern="0" spc="10" dirty="0" smtClean="0"/>
              <a:t> </a:t>
            </a:r>
            <a:r>
              <a:rPr lang="en-US" kern="0" spc="20" dirty="0" smtClean="0"/>
              <a:t>for</a:t>
            </a:r>
            <a:r>
              <a:rPr lang="en-US" kern="0" spc="10" dirty="0" smtClean="0"/>
              <a:t> </a:t>
            </a:r>
            <a:r>
              <a:rPr lang="en-US" kern="0" spc="20" dirty="0" smtClean="0"/>
              <a:t>digitization</a:t>
            </a:r>
            <a:r>
              <a:rPr lang="en-US" kern="0" spc="10" dirty="0" smtClean="0"/>
              <a:t> </a:t>
            </a:r>
            <a:r>
              <a:rPr lang="en-US" kern="0" spc="25" dirty="0" smtClean="0"/>
              <a:t>and</a:t>
            </a:r>
            <a:r>
              <a:rPr lang="en-US" kern="0" spc="10" dirty="0" smtClean="0"/>
              <a:t> </a:t>
            </a:r>
            <a:r>
              <a:rPr lang="en-US" kern="0" spc="25" dirty="0" smtClean="0"/>
              <a:t>document</a:t>
            </a:r>
            <a:r>
              <a:rPr lang="en-US" kern="0" spc="10" dirty="0" smtClean="0"/>
              <a:t> </a:t>
            </a:r>
            <a:r>
              <a:rPr lang="en-US" kern="0" spc="25" dirty="0" smtClean="0"/>
              <a:t>management:</a:t>
            </a:r>
          </a:p>
          <a:p>
            <a:pPr marL="1120140" lvl="1" indent="-454025">
              <a:spcBef>
                <a:spcPts val="1140"/>
              </a:spcBef>
              <a:buClr>
                <a:srgbClr val="FF0000"/>
              </a:buClr>
              <a:buFont typeface="Arial Unicode MS"/>
              <a:buChar char="➢"/>
              <a:tabLst>
                <a:tab pos="1120775" algn="l"/>
              </a:tabLst>
            </a:pPr>
            <a:r>
              <a:rPr lang="en-US" altLang="zh-CN" b="1" kern="0" spc="-15" dirty="0" smtClean="0">
                <a:solidFill>
                  <a:srgbClr val="626262"/>
                </a:solidFill>
                <a:latin typeface="Verdana" panose="020B0604030504040204"/>
                <a:cs typeface="Verdana" panose="020B0604030504040204"/>
              </a:rPr>
              <a:t>Mul</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ifunc</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iona</a:t>
            </a:r>
            <a:r>
              <a:rPr lang="en-US" altLang="zh-CN" b="1" kern="0" spc="-5" dirty="0" smtClean="0">
                <a:solidFill>
                  <a:srgbClr val="626262"/>
                </a:solidFill>
                <a:latin typeface="Verdana" panose="020B0604030504040204"/>
                <a:cs typeface="Verdana" panose="020B0604030504040204"/>
              </a:rPr>
              <a:t>l</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B</a:t>
            </a:r>
            <a:r>
              <a:rPr lang="en-US" altLang="zh-CN" b="1" kern="0" spc="-15" dirty="0" smtClean="0">
                <a:solidFill>
                  <a:srgbClr val="626262"/>
                </a:solidFill>
                <a:latin typeface="Verdana" panose="020B0604030504040204"/>
                <a:cs typeface="Verdana" panose="020B0604030504040204"/>
              </a:rPr>
              <a:t>an</a:t>
            </a:r>
            <a:r>
              <a:rPr lang="en-US" altLang="zh-CN" b="1" kern="0" spc="-10" dirty="0" smtClean="0">
                <a:solidFill>
                  <a:srgbClr val="626262"/>
                </a:solidFill>
                <a:latin typeface="Verdana" panose="020B0604030504040204"/>
                <a:cs typeface="Verdana" panose="020B0604030504040204"/>
              </a:rPr>
              <a:t>king:</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F</a:t>
            </a:r>
            <a:r>
              <a:rPr lang="en-US" altLang="zh-CN" b="1" kern="0" spc="-10" dirty="0" smtClean="0">
                <a:solidFill>
                  <a:srgbClr val="626262"/>
                </a:solidFill>
                <a:latin typeface="Verdana" panose="020B0604030504040204"/>
                <a:cs typeface="Verdana" panose="020B0604030504040204"/>
              </a:rPr>
              <a:t>e</a:t>
            </a:r>
            <a:r>
              <a:rPr lang="en-US" altLang="zh-CN" b="1" kern="0" spc="-15" dirty="0" smtClean="0">
                <a:solidFill>
                  <a:srgbClr val="626262"/>
                </a:solidFill>
                <a:latin typeface="Verdana" panose="020B0604030504040204"/>
                <a:cs typeface="Verdana" panose="020B0604030504040204"/>
              </a:rPr>
              <a:t>a</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ur</a:t>
            </a:r>
            <a:r>
              <a:rPr lang="en-US" altLang="zh-CN" b="1" kern="0" spc="-10" dirty="0" smtClean="0">
                <a:solidFill>
                  <a:srgbClr val="626262"/>
                </a:solidFill>
                <a:latin typeface="Verdana" panose="020B0604030504040204"/>
                <a:cs typeface="Verdana" panose="020B0604030504040204"/>
              </a:rPr>
              <a:t>es and specifications</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Mai</a:t>
            </a:r>
            <a:r>
              <a:rPr lang="en-US" altLang="zh-CN" b="1" kern="0" spc="-10" dirty="0" smtClean="0">
                <a:solidFill>
                  <a:srgbClr val="626262"/>
                </a:solidFill>
                <a:latin typeface="Verdana" panose="020B0604030504040204"/>
                <a:cs typeface="Verdana" panose="020B0604030504040204"/>
              </a:rPr>
              <a:t>n u</a:t>
            </a:r>
            <a:r>
              <a:rPr lang="en-US" altLang="zh-CN" b="1" kern="0" spc="-25"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of</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20"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cann</a:t>
            </a:r>
            <a:r>
              <a:rPr lang="en-US" altLang="zh-CN" b="1" kern="0" spc="-15" dirty="0" smtClean="0">
                <a:solidFill>
                  <a:srgbClr val="626262"/>
                </a:solidFill>
                <a:latin typeface="Verdana" panose="020B0604030504040204"/>
                <a:cs typeface="Verdana" panose="020B0604030504040204"/>
              </a:rPr>
              <a:t>i</a:t>
            </a:r>
            <a:r>
              <a:rPr lang="en-US" altLang="zh-CN" b="1" kern="0" spc="-10" dirty="0" smtClean="0">
                <a:solidFill>
                  <a:srgbClr val="626262"/>
                </a:solidFill>
                <a:latin typeface="Verdana" panose="020B0604030504040204"/>
                <a:cs typeface="Verdana" panose="020B0604030504040204"/>
              </a:rPr>
              <a:t>ng</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features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at</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te</a:t>
            </a:r>
            <a:r>
              <a:rPr lang="en-US" altLang="zh-CN" b="1" kern="0" spc="-15" dirty="0" smtClean="0">
                <a:solidFill>
                  <a:srgbClr val="626262"/>
                </a:solidFill>
                <a:latin typeface="Verdana" panose="020B0604030504040204"/>
                <a:cs typeface="Verdana" panose="020B0604030504040204"/>
              </a:rPr>
              <a:t>l</a:t>
            </a:r>
            <a:r>
              <a:rPr lang="en-US" altLang="zh-CN" b="1" kern="0" spc="-5" dirty="0" smtClean="0">
                <a:solidFill>
                  <a:srgbClr val="626262"/>
                </a:solidFill>
                <a:latin typeface="Verdana" panose="020B0604030504040204"/>
                <a:cs typeface="Verdana" panose="020B0604030504040204"/>
              </a:rPr>
              <a:t>ler</a:t>
            </a:r>
            <a:endParaRPr lang="en-US" altLang="zh-CN" kern="0" dirty="0" smtClean="0">
              <a:solidFill>
                <a:sysClr val="windowText" lastClr="000000"/>
              </a:solidFill>
              <a:latin typeface="Verdana" panose="020B0604030504040204"/>
              <a:cs typeface="Verdana" panose="020B0604030504040204"/>
            </a:endParaRPr>
          </a:p>
          <a:p>
            <a:pPr marL="1120140" lvl="1" indent="-454025">
              <a:spcBef>
                <a:spcPts val="1125"/>
              </a:spcBef>
              <a:buClr>
                <a:srgbClr val="FF0000"/>
              </a:buClr>
              <a:buFont typeface="Arial Unicode MS"/>
              <a:buChar char="➢"/>
              <a:tabLst>
                <a:tab pos="1120775" algn="l"/>
              </a:tabLst>
            </a:pPr>
            <a:r>
              <a:rPr lang="en-US" altLang="zh-CN" b="1" kern="0" spc="-5" dirty="0" smtClean="0">
                <a:solidFill>
                  <a:srgbClr val="626262"/>
                </a:solidFill>
                <a:latin typeface="Verdana" panose="020B0604030504040204"/>
                <a:cs typeface="Verdana" panose="020B0604030504040204"/>
              </a:rPr>
              <a:t>Dual color printing</a:t>
            </a:r>
          </a:p>
          <a:p>
            <a:pPr marL="1120140" lvl="1" indent="-454025">
              <a:spcBef>
                <a:spcPts val="1125"/>
              </a:spcBef>
              <a:buClr>
                <a:srgbClr val="FF0000"/>
              </a:buClr>
              <a:buFont typeface="Arial Unicode MS"/>
              <a:buChar char="➢"/>
              <a:tabLst>
                <a:tab pos="1120775" algn="l"/>
              </a:tabLst>
            </a:pPr>
            <a:r>
              <a:rPr lang="en-US" altLang="zh-CN" b="1" kern="0" spc="-5" dirty="0">
                <a:solidFill>
                  <a:srgbClr val="626262"/>
                </a:solidFill>
                <a:latin typeface="Verdana" panose="020B0604030504040204"/>
                <a:cs typeface="Verdana" panose="020B0604030504040204"/>
              </a:rPr>
              <a:t>Kiosk solutions</a:t>
            </a:r>
            <a:endParaRPr lang="en-US" altLang="zh-CN" kern="0" spc="25" dirty="0">
              <a:solidFill>
                <a:sysClr val="windowText" lastClr="000000"/>
              </a:solidFill>
            </a:endParaRPr>
          </a:p>
          <a:p>
            <a:pPr marL="666115" indent="-454660">
              <a:buClr>
                <a:srgbClr val="FF0000"/>
              </a:buClr>
              <a:buFont typeface="Arial Unicode MS"/>
              <a:buChar char="➢"/>
              <a:tabLst>
                <a:tab pos="666750" algn="l"/>
              </a:tabLst>
            </a:pPr>
            <a:endParaRPr lang="en-US" kern="0" spc="25" dirty="0" smtClean="0"/>
          </a:p>
          <a:p>
            <a:pPr marL="666115" indent="-454660">
              <a:buClr>
                <a:srgbClr val="FF0000"/>
              </a:buClr>
              <a:buFont typeface="Arial Unicode MS"/>
              <a:buChar char="➢"/>
              <a:tabLst>
                <a:tab pos="666750" algn="l"/>
              </a:tabLst>
            </a:pPr>
            <a:r>
              <a:rPr lang="en-US" kern="0" spc="25" dirty="0" smtClean="0"/>
              <a:t>Installation R</a:t>
            </a:r>
            <a:r>
              <a:rPr lang="en-US" altLang="zh-CN" kern="0" spc="25" dirty="0" smtClean="0"/>
              <a:t>eference</a:t>
            </a:r>
            <a:endParaRPr lang="en-US" kern="0"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265567" y="1488947"/>
            <a:ext cx="8308340" cy="0"/>
          </a:xfrm>
          <a:custGeom>
            <a:avLst/>
            <a:gdLst/>
            <a:ahLst/>
            <a:cxnLst/>
            <a:rect l="l" t="t" r="r" b="b"/>
            <a:pathLst>
              <a:path w="8308340">
                <a:moveTo>
                  <a:pt x="0" y="0"/>
                </a:moveTo>
                <a:lnTo>
                  <a:pt x="8308086" y="0"/>
                </a:lnTo>
              </a:path>
            </a:pathLst>
          </a:custGeom>
          <a:ln w="12954">
            <a:solidFill>
              <a:srgbClr val="969696"/>
            </a:solidFill>
          </a:ln>
        </p:spPr>
        <p:txBody>
          <a:bodyPr wrap="square" lIns="0" tIns="0" rIns="0" bIns="0" rtlCol="0"/>
          <a:lstStyle/>
          <a:p>
            <a:endParaRPr/>
          </a:p>
        </p:txBody>
      </p:sp>
      <p:sp>
        <p:nvSpPr>
          <p:cNvPr id="5" name="object 5"/>
          <p:cNvSpPr txBox="1"/>
          <p:nvPr/>
        </p:nvSpPr>
        <p:spPr>
          <a:xfrm>
            <a:off x="1383926" y="711797"/>
            <a:ext cx="2510155" cy="227965"/>
          </a:xfrm>
          <a:prstGeom prst="rect">
            <a:avLst/>
          </a:prstGeom>
        </p:spPr>
        <p:txBody>
          <a:bodyPr vert="horz" wrap="square" lIns="0" tIns="0" rIns="0" bIns="0" rtlCol="0">
            <a:spAutoFit/>
          </a:bodyPr>
          <a:lstStyle/>
          <a:p>
            <a:pPr marL="12700">
              <a:lnSpc>
                <a:spcPts val="2110"/>
              </a:lnSpc>
            </a:pPr>
            <a:r>
              <a:rPr sz="1800" b="1" spc="-15" dirty="0">
                <a:solidFill>
                  <a:srgbClr val="626262"/>
                </a:solidFill>
                <a:latin typeface="Verdana" panose="020B0604030504040204"/>
                <a:cs typeface="Verdana" panose="020B0604030504040204"/>
              </a:rPr>
              <a:t>Mai</a:t>
            </a:r>
            <a:r>
              <a:rPr sz="1800" b="1" spc="-10" dirty="0">
                <a:solidFill>
                  <a:srgbClr val="626262"/>
                </a:solidFill>
                <a:latin typeface="Verdana" panose="020B0604030504040204"/>
                <a:cs typeface="Verdana" panose="020B0604030504040204"/>
              </a:rPr>
              <a:t>n</a:t>
            </a:r>
            <a:r>
              <a:rPr sz="1800" b="1" spc="-15" dirty="0">
                <a:solidFill>
                  <a:srgbClr val="626262"/>
                </a:solidFill>
                <a:latin typeface="Verdana" panose="020B0604030504040204"/>
                <a:cs typeface="Verdana" panose="020B0604030504040204"/>
              </a:rPr>
              <a:t> scannin</a:t>
            </a:r>
            <a:r>
              <a:rPr sz="1800" b="1" spc="-10" dirty="0">
                <a:solidFill>
                  <a:srgbClr val="626262"/>
                </a:solidFill>
                <a:latin typeface="Verdana" panose="020B0604030504040204"/>
                <a:cs typeface="Verdana" panose="020B0604030504040204"/>
              </a:rPr>
              <a:t>g</a:t>
            </a:r>
            <a:r>
              <a:rPr sz="1800" b="1" spc="-15" dirty="0">
                <a:solidFill>
                  <a:srgbClr val="626262"/>
                </a:solidFill>
                <a:latin typeface="Verdana" panose="020B0604030504040204"/>
                <a:cs typeface="Verdana" panose="020B0604030504040204"/>
              </a:rPr>
              <a:t> uses</a:t>
            </a:r>
            <a:endParaRPr sz="1800" dirty="0">
              <a:latin typeface="Verdana" panose="020B0604030504040204"/>
              <a:cs typeface="Verdana" panose="020B0604030504040204"/>
            </a:endParaRPr>
          </a:p>
        </p:txBody>
      </p:sp>
      <p:sp>
        <p:nvSpPr>
          <p:cNvPr id="6" name="object 6"/>
          <p:cNvSpPr txBox="1">
            <a:spLocks noGrp="1"/>
          </p:cNvSpPr>
          <p:nvPr>
            <p:ph type="title"/>
          </p:nvPr>
        </p:nvSpPr>
        <p:spPr>
          <a:xfrm>
            <a:off x="1026220" y="600071"/>
            <a:ext cx="8664689" cy="756285"/>
          </a:xfrm>
          <a:prstGeom prst="rect">
            <a:avLst/>
          </a:prstGeom>
        </p:spPr>
        <p:txBody>
          <a:bodyPr vert="horz" wrap="square" lIns="0" tIns="393371" rIns="0" bIns="0" rtlCol="0">
            <a:spAutoFit/>
          </a:bodyPr>
          <a:lstStyle/>
          <a:p>
            <a:pPr marL="382270">
              <a:lnSpc>
                <a:spcPts val="2760"/>
              </a:lnSpc>
            </a:pPr>
            <a:r>
              <a:rPr lang="en-US" spc="25" dirty="0" err="1" smtClean="0"/>
              <a:t>C</a:t>
            </a:r>
            <a:r>
              <a:rPr spc="25" dirty="0" err="1" smtClean="0"/>
              <a:t>heque</a:t>
            </a:r>
            <a:r>
              <a:rPr spc="15" dirty="0" smtClean="0"/>
              <a:t> </a:t>
            </a:r>
            <a:r>
              <a:rPr spc="25" dirty="0"/>
              <a:t>management</a:t>
            </a:r>
          </a:p>
        </p:txBody>
      </p:sp>
      <p:sp>
        <p:nvSpPr>
          <p:cNvPr id="7" name="object 7"/>
          <p:cNvSpPr txBox="1"/>
          <p:nvPr/>
        </p:nvSpPr>
        <p:spPr>
          <a:xfrm>
            <a:off x="1270386" y="1908935"/>
            <a:ext cx="8540809" cy="4340804"/>
          </a:xfrm>
          <a:prstGeom prst="rect">
            <a:avLst/>
          </a:prstGeom>
        </p:spPr>
        <p:txBody>
          <a:bodyPr vert="horz" wrap="square" lIns="0" tIns="0" rIns="0" bIns="0" rtlCol="0">
            <a:spAutoFit/>
          </a:bodyPr>
          <a:lstStyle/>
          <a:p>
            <a:pPr marL="12700">
              <a:lnSpc>
                <a:spcPct val="100000"/>
              </a:lnSpc>
            </a:pPr>
            <a:r>
              <a:rPr sz="1700" spc="-10" dirty="0">
                <a:solidFill>
                  <a:srgbClr val="626262"/>
                </a:solidFill>
                <a:latin typeface="Verdana" panose="020B0604030504040204"/>
                <a:cs typeface="Verdana" panose="020B0604030504040204"/>
              </a:rPr>
              <a:t>The </a:t>
            </a:r>
            <a:r>
              <a:rPr sz="1700" spc="-10" dirty="0" smtClean="0">
                <a:solidFill>
                  <a:srgbClr val="626262"/>
                </a:solidFill>
                <a:latin typeface="Verdana" panose="020B0604030504040204"/>
                <a:cs typeface="Verdana" panose="020B0604030504040204"/>
              </a:rPr>
              <a:t>MB-2 </a:t>
            </a:r>
            <a:r>
              <a:rPr sz="1700" spc="-10" dirty="0">
                <a:solidFill>
                  <a:srgbClr val="626262"/>
                </a:solidFill>
                <a:latin typeface="Verdana" panose="020B0604030504040204"/>
                <a:cs typeface="Verdana" panose="020B0604030504040204"/>
              </a:rPr>
              <a:t>a</a:t>
            </a:r>
            <a:r>
              <a:rPr sz="1700" spc="-15" dirty="0">
                <a:solidFill>
                  <a:srgbClr val="626262"/>
                </a:solidFill>
                <a:latin typeface="Verdana" panose="020B0604030504040204"/>
                <a:cs typeface="Verdana" panose="020B0604030504040204"/>
              </a:rPr>
              <a:t>ll</a:t>
            </a:r>
            <a:r>
              <a:rPr sz="1700" spc="-5" dirty="0">
                <a:solidFill>
                  <a:srgbClr val="626262"/>
                </a:solidFill>
                <a:latin typeface="Verdana" panose="020B0604030504040204"/>
                <a:cs typeface="Verdana" panose="020B0604030504040204"/>
              </a:rPr>
              <a:t>o</a:t>
            </a:r>
            <a:r>
              <a:rPr sz="1700" spc="-20" dirty="0">
                <a:solidFill>
                  <a:srgbClr val="626262"/>
                </a:solidFill>
                <a:latin typeface="Verdana" panose="020B0604030504040204"/>
                <a:cs typeface="Verdana" panose="020B0604030504040204"/>
              </a:rPr>
              <a:t>w</a:t>
            </a:r>
            <a:r>
              <a:rPr sz="1700" spc="-5" dirty="0">
                <a:solidFill>
                  <a:srgbClr val="626262"/>
                </a:solidFill>
                <a:latin typeface="Verdana" panose="020B0604030504040204"/>
                <a:cs typeface="Verdana" panose="020B0604030504040204"/>
              </a:rPr>
              <a:t>s</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to</a:t>
            </a:r>
            <a:r>
              <a:rPr sz="1700" dirty="0">
                <a:solidFill>
                  <a:srgbClr val="626262"/>
                </a:solidFill>
                <a:latin typeface="Verdana" panose="020B0604030504040204"/>
                <a:cs typeface="Verdana" panose="020B0604030504040204"/>
              </a:rPr>
              <a:t> </a:t>
            </a:r>
            <a:r>
              <a:rPr sz="1700" spc="-20" dirty="0">
                <a:solidFill>
                  <a:srgbClr val="626262"/>
                </a:solidFill>
                <a:latin typeface="Verdana" panose="020B0604030504040204"/>
                <a:cs typeface="Verdana" panose="020B0604030504040204"/>
              </a:rPr>
              <a:t>m</a:t>
            </a:r>
            <a:r>
              <a:rPr sz="1700" spc="-10" dirty="0">
                <a:solidFill>
                  <a:srgbClr val="626262"/>
                </a:solidFill>
                <a:latin typeface="Verdana" panose="020B0604030504040204"/>
                <a:cs typeface="Verdana" panose="020B0604030504040204"/>
              </a:rPr>
              <a:t>anage</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the</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wh</a:t>
            </a:r>
            <a:r>
              <a:rPr sz="1700" spc="-10" dirty="0">
                <a:solidFill>
                  <a:srgbClr val="626262"/>
                </a:solidFill>
                <a:latin typeface="Verdana" panose="020B0604030504040204"/>
                <a:cs typeface="Verdana" panose="020B0604030504040204"/>
              </a:rPr>
              <a:t>o</a:t>
            </a:r>
            <a:r>
              <a:rPr sz="1700" spc="-15" dirty="0">
                <a:solidFill>
                  <a:srgbClr val="626262"/>
                </a:solidFill>
                <a:latin typeface="Verdana" panose="020B0604030504040204"/>
                <a:cs typeface="Verdana" panose="020B0604030504040204"/>
              </a:rPr>
              <a:t>l</a:t>
            </a:r>
            <a:r>
              <a:rPr sz="1700" spc="-10" dirty="0">
                <a:solidFill>
                  <a:srgbClr val="626262"/>
                </a:solidFill>
                <a:latin typeface="Verdana" panose="020B0604030504040204"/>
                <a:cs typeface="Verdana" panose="020B0604030504040204"/>
              </a:rPr>
              <a:t>e </a:t>
            </a:r>
            <a:r>
              <a:rPr sz="1700" spc="-15" dirty="0">
                <a:solidFill>
                  <a:srgbClr val="626262"/>
                </a:solidFill>
                <a:latin typeface="Verdana" panose="020B0604030504040204"/>
                <a:cs typeface="Verdana" panose="020B0604030504040204"/>
              </a:rPr>
              <a:t>“</a:t>
            </a:r>
            <a:r>
              <a:rPr sz="1700" spc="-10" dirty="0">
                <a:solidFill>
                  <a:srgbClr val="626262"/>
                </a:solidFill>
                <a:latin typeface="Verdana" panose="020B0604030504040204"/>
                <a:cs typeface="Verdana" panose="020B0604030504040204"/>
              </a:rPr>
              <a:t>cheque cy</a:t>
            </a:r>
            <a:r>
              <a:rPr sz="1700" spc="-5" dirty="0">
                <a:solidFill>
                  <a:srgbClr val="626262"/>
                </a:solidFill>
                <a:latin typeface="Verdana" panose="020B0604030504040204"/>
                <a:cs typeface="Verdana" panose="020B0604030504040204"/>
              </a:rPr>
              <a:t>c</a:t>
            </a:r>
            <a:r>
              <a:rPr sz="1700" spc="-15" dirty="0">
                <a:solidFill>
                  <a:srgbClr val="626262"/>
                </a:solidFill>
                <a:latin typeface="Verdana" panose="020B0604030504040204"/>
                <a:cs typeface="Verdana" panose="020B0604030504040204"/>
              </a:rPr>
              <a:t>l</a:t>
            </a:r>
            <a:r>
              <a:rPr sz="1700" spc="-10" dirty="0">
                <a:solidFill>
                  <a:srgbClr val="626262"/>
                </a:solidFill>
                <a:latin typeface="Verdana" panose="020B0604030504040204"/>
                <a:cs typeface="Verdana" panose="020B0604030504040204"/>
              </a:rPr>
              <a:t>e</a:t>
            </a:r>
            <a:r>
              <a:rPr sz="1700" spc="-15" dirty="0">
                <a:solidFill>
                  <a:srgbClr val="626262"/>
                </a:solidFill>
                <a:latin typeface="Verdana" panose="020B0604030504040204"/>
                <a:cs typeface="Verdana" panose="020B0604030504040204"/>
              </a:rPr>
              <a:t>”</a:t>
            </a:r>
            <a:r>
              <a:rPr sz="1700" spc="-5" dirty="0">
                <a:solidFill>
                  <a:srgbClr val="626262"/>
                </a:solidFill>
                <a:latin typeface="Verdana" panose="020B0604030504040204"/>
                <a:cs typeface="Verdana" panose="020B0604030504040204"/>
              </a:rPr>
              <a:t>:</a:t>
            </a:r>
            <a:endParaRPr sz="1700" dirty="0">
              <a:latin typeface="Verdana" panose="020B0604030504040204"/>
              <a:cs typeface="Verdana" panose="020B0604030504040204"/>
            </a:endParaRPr>
          </a:p>
          <a:p>
            <a:pPr>
              <a:lnSpc>
                <a:spcPct val="100000"/>
              </a:lnSpc>
              <a:spcBef>
                <a:spcPts val="5"/>
              </a:spcBef>
            </a:pPr>
            <a:endParaRPr sz="1550" dirty="0">
              <a:latin typeface="Times New Roman" panose="02020603050405020304"/>
              <a:cs typeface="Times New Roman" panose="02020603050405020304"/>
            </a:endParaRPr>
          </a:p>
          <a:p>
            <a:pPr marL="365760" indent="-353060">
              <a:lnSpc>
                <a:spcPct val="100000"/>
              </a:lnSpc>
              <a:buFont typeface="Arial Unicode MS"/>
              <a:buChar char="➢"/>
              <a:tabLst>
                <a:tab pos="366395" algn="l"/>
              </a:tabLst>
            </a:pPr>
            <a:r>
              <a:rPr sz="1700" spc="-10" dirty="0">
                <a:solidFill>
                  <a:srgbClr val="626262"/>
                </a:solidFill>
                <a:latin typeface="Verdana" panose="020B0604030504040204"/>
                <a:cs typeface="Verdana" panose="020B0604030504040204"/>
              </a:rPr>
              <a:t>delivering</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o</a:t>
            </a:r>
            <a:r>
              <a:rPr sz="1700" spc="-5" dirty="0">
                <a:solidFill>
                  <a:srgbClr val="626262"/>
                </a:solidFill>
                <a:latin typeface="Verdana" panose="020B0604030504040204"/>
                <a:cs typeface="Verdana" panose="020B0604030504040204"/>
              </a:rPr>
              <a:t>f </a:t>
            </a:r>
            <a:r>
              <a:rPr sz="1700" spc="-10" dirty="0">
                <a:solidFill>
                  <a:srgbClr val="626262"/>
                </a:solidFill>
                <a:latin typeface="Verdana" panose="020B0604030504040204"/>
                <a:cs typeface="Verdana" panose="020B0604030504040204"/>
              </a:rPr>
              <a:t>a</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ne</a:t>
            </a:r>
            <a:r>
              <a:rPr sz="1700" spc="-10" dirty="0">
                <a:solidFill>
                  <a:srgbClr val="626262"/>
                </a:solidFill>
                <a:latin typeface="Verdana" panose="020B0604030504040204"/>
                <a:cs typeface="Verdana" panose="020B0604030504040204"/>
              </a:rPr>
              <a:t>w</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chequ</a:t>
            </a:r>
            <a:r>
              <a:rPr sz="1700" spc="-1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b</a:t>
            </a:r>
            <a:r>
              <a:rPr sz="1700" spc="-25" dirty="0">
                <a:solidFill>
                  <a:srgbClr val="626262"/>
                </a:solidFill>
                <a:latin typeface="Verdana" panose="020B0604030504040204"/>
                <a:cs typeface="Verdana" panose="020B0604030504040204"/>
              </a:rPr>
              <a:t>o</a:t>
            </a:r>
            <a:r>
              <a:rPr sz="1700" spc="-10" dirty="0">
                <a:solidFill>
                  <a:srgbClr val="626262"/>
                </a:solidFill>
                <a:latin typeface="Verdana" panose="020B0604030504040204"/>
                <a:cs typeface="Verdana" panose="020B0604030504040204"/>
              </a:rPr>
              <a:t>o</a:t>
            </a:r>
            <a:r>
              <a:rPr sz="1700" spc="-15" dirty="0">
                <a:solidFill>
                  <a:srgbClr val="626262"/>
                </a:solidFill>
                <a:latin typeface="Verdana" panose="020B0604030504040204"/>
                <a:cs typeface="Verdana" panose="020B0604030504040204"/>
              </a:rPr>
              <a:t>k</a:t>
            </a:r>
            <a:r>
              <a:rPr sz="1700" spc="-5" dirty="0">
                <a:solidFill>
                  <a:srgbClr val="626262"/>
                </a:solidFill>
                <a:latin typeface="Verdana" panose="020B0604030504040204"/>
                <a:cs typeface="Verdana" panose="020B0604030504040204"/>
              </a:rPr>
              <a:t>,</a:t>
            </a:r>
            <a:r>
              <a:rPr sz="1700" spc="-1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pr</a:t>
            </a:r>
            <a:r>
              <a:rPr sz="1700" spc="-15" dirty="0">
                <a:solidFill>
                  <a:srgbClr val="626262"/>
                </a:solidFill>
                <a:latin typeface="Verdana" panose="020B0604030504040204"/>
                <a:cs typeface="Verdana" panose="020B0604030504040204"/>
              </a:rPr>
              <a:t>in</a:t>
            </a:r>
            <a:r>
              <a:rPr sz="1700" spc="-5" dirty="0">
                <a:solidFill>
                  <a:srgbClr val="626262"/>
                </a:solidFill>
                <a:latin typeface="Verdana" panose="020B0604030504040204"/>
                <a:cs typeface="Verdana" panose="020B0604030504040204"/>
              </a:rPr>
              <a:t>t</a:t>
            </a:r>
            <a:r>
              <a:rPr sz="1700" spc="-15" dirty="0">
                <a:solidFill>
                  <a:srgbClr val="626262"/>
                </a:solidFill>
                <a:latin typeface="Verdana" panose="020B0604030504040204"/>
                <a:cs typeface="Verdana" panose="020B0604030504040204"/>
              </a:rPr>
              <a:t>i</a:t>
            </a:r>
            <a:r>
              <a:rPr sz="1700" spc="-10" dirty="0">
                <a:solidFill>
                  <a:srgbClr val="626262"/>
                </a:solidFill>
                <a:latin typeface="Verdana" panose="020B0604030504040204"/>
                <a:cs typeface="Verdana" panose="020B0604030504040204"/>
              </a:rPr>
              <a:t>ng</a:t>
            </a:r>
            <a:r>
              <a:rPr sz="1700" spc="-5" dirty="0">
                <a:solidFill>
                  <a:srgbClr val="626262"/>
                </a:solidFill>
                <a:latin typeface="Verdana" panose="020B0604030504040204"/>
                <a:cs typeface="Verdana" panose="020B0604030504040204"/>
              </a:rPr>
              <a:t> the</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custom</a:t>
            </a:r>
            <a:r>
              <a:rPr sz="1700" spc="-2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r data</a:t>
            </a:r>
            <a:endParaRPr sz="1700" dirty="0">
              <a:latin typeface="Verdana" panose="020B0604030504040204"/>
              <a:cs typeface="Verdana" panose="020B0604030504040204"/>
            </a:endParaRPr>
          </a:p>
          <a:p>
            <a:pPr marL="365760" marR="3659505" indent="-353060">
              <a:lnSpc>
                <a:spcPct val="129000"/>
              </a:lnSpc>
              <a:spcBef>
                <a:spcPts val="1200"/>
              </a:spcBef>
              <a:buFont typeface="Arial Unicode MS"/>
              <a:buChar char="➢"/>
              <a:tabLst>
                <a:tab pos="366395" algn="l"/>
              </a:tabLst>
            </a:pPr>
            <a:r>
              <a:rPr sz="1700" spc="-5" dirty="0">
                <a:solidFill>
                  <a:srgbClr val="626262"/>
                </a:solidFill>
                <a:latin typeface="Verdana" panose="020B0604030504040204"/>
                <a:cs typeface="Verdana" panose="020B0604030504040204"/>
              </a:rPr>
              <a:t>issuing of </a:t>
            </a:r>
            <a:r>
              <a:rPr sz="1700" spc="-10" dirty="0">
                <a:solidFill>
                  <a:srgbClr val="626262"/>
                </a:solidFill>
                <a:latin typeface="Verdana" panose="020B0604030504040204"/>
                <a:cs typeface="Verdana" panose="020B0604030504040204"/>
              </a:rPr>
              <a:t>a</a:t>
            </a:r>
            <a:r>
              <a:rPr sz="1700" spc="-5" dirty="0">
                <a:solidFill>
                  <a:srgbClr val="626262"/>
                </a:solidFill>
                <a:latin typeface="Verdana" panose="020B0604030504040204"/>
                <a:cs typeface="Verdana" panose="020B0604030504040204"/>
              </a:rPr>
              <a:t> cash</a:t>
            </a:r>
            <a:r>
              <a:rPr sz="1700" spc="-15" dirty="0">
                <a:solidFill>
                  <a:srgbClr val="626262"/>
                </a:solidFill>
                <a:latin typeface="Verdana" panose="020B0604030504040204"/>
                <a:cs typeface="Verdana" panose="020B0604030504040204"/>
              </a:rPr>
              <a:t>i</a:t>
            </a:r>
            <a:r>
              <a:rPr sz="1700" spc="-2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r's check, wr</a:t>
            </a:r>
            <a:r>
              <a:rPr sz="1700" spc="-15" dirty="0">
                <a:solidFill>
                  <a:srgbClr val="626262"/>
                </a:solidFill>
                <a:latin typeface="Verdana" panose="020B0604030504040204"/>
                <a:cs typeface="Verdana" panose="020B0604030504040204"/>
              </a:rPr>
              <a:t>i</a:t>
            </a:r>
            <a:r>
              <a:rPr sz="1700" dirty="0">
                <a:solidFill>
                  <a:srgbClr val="626262"/>
                </a:solidFill>
                <a:latin typeface="Verdana" panose="020B0604030504040204"/>
                <a:cs typeface="Verdana" panose="020B0604030504040204"/>
              </a:rPr>
              <a:t>t</a:t>
            </a:r>
            <a:r>
              <a:rPr sz="1700" spc="-5" dirty="0">
                <a:solidFill>
                  <a:srgbClr val="626262"/>
                </a:solidFill>
                <a:latin typeface="Verdana" panose="020B0604030504040204"/>
                <a:cs typeface="Verdana" panose="020B0604030504040204"/>
              </a:rPr>
              <a:t>ing </a:t>
            </a:r>
            <a:r>
              <a:rPr sz="1700" spc="-10" dirty="0">
                <a:solidFill>
                  <a:srgbClr val="626262"/>
                </a:solidFill>
                <a:latin typeface="Verdana" panose="020B0604030504040204"/>
                <a:cs typeface="Verdana" panose="020B0604030504040204"/>
              </a:rPr>
              <a:t>amount,</a:t>
            </a:r>
            <a:r>
              <a:rPr sz="1700" spc="-15"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date,</a:t>
            </a:r>
            <a:r>
              <a:rPr sz="1700" spc="-15"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beneficiary</a:t>
            </a:r>
            <a:endParaRPr sz="1700" dirty="0">
              <a:latin typeface="Verdana" panose="020B0604030504040204"/>
              <a:cs typeface="Verdana" panose="020B0604030504040204"/>
            </a:endParaRPr>
          </a:p>
          <a:p>
            <a:pPr marL="365760" marR="4084955" indent="-353060">
              <a:lnSpc>
                <a:spcPct val="129000"/>
              </a:lnSpc>
              <a:spcBef>
                <a:spcPts val="1185"/>
              </a:spcBef>
              <a:buFont typeface="Arial Unicode MS"/>
              <a:buChar char="➢"/>
              <a:tabLst>
                <a:tab pos="366395" algn="l"/>
              </a:tabLst>
            </a:pPr>
            <a:r>
              <a:rPr sz="1700" spc="-5" dirty="0">
                <a:solidFill>
                  <a:srgbClr val="626262"/>
                </a:solidFill>
                <a:latin typeface="Verdana" panose="020B0604030504040204"/>
                <a:cs typeface="Verdana" panose="020B0604030504040204"/>
              </a:rPr>
              <a:t>s</a:t>
            </a:r>
            <a:r>
              <a:rPr sz="1700" spc="-15" dirty="0">
                <a:solidFill>
                  <a:srgbClr val="626262"/>
                </a:solidFill>
                <a:latin typeface="Verdana" panose="020B0604030504040204"/>
                <a:cs typeface="Verdana" panose="020B0604030504040204"/>
              </a:rPr>
              <a:t>i</a:t>
            </a:r>
            <a:r>
              <a:rPr sz="1700" spc="-5" dirty="0">
                <a:solidFill>
                  <a:srgbClr val="626262"/>
                </a:solidFill>
                <a:latin typeface="Verdana" panose="020B0604030504040204"/>
                <a:cs typeface="Verdana" panose="020B0604030504040204"/>
              </a:rPr>
              <a:t>ngle pass </a:t>
            </a:r>
            <a:r>
              <a:rPr sz="1700" spc="-10" dirty="0">
                <a:solidFill>
                  <a:srgbClr val="626262"/>
                </a:solidFill>
                <a:latin typeface="Verdana" panose="020B0604030504040204"/>
                <a:cs typeface="Verdana" panose="020B0604030504040204"/>
              </a:rPr>
              <a:t>management</a:t>
            </a:r>
            <a:r>
              <a:rPr sz="1700" spc="-5" dirty="0">
                <a:solidFill>
                  <a:srgbClr val="626262"/>
                </a:solidFill>
                <a:latin typeface="Verdana" panose="020B0604030504040204"/>
                <a:cs typeface="Verdana" panose="020B0604030504040204"/>
              </a:rPr>
              <a:t> of </a:t>
            </a:r>
            <a:r>
              <a:rPr sz="1700" spc="-10" dirty="0">
                <a:solidFill>
                  <a:srgbClr val="626262"/>
                </a:solidFill>
                <a:latin typeface="Verdana" panose="020B0604030504040204"/>
                <a:cs typeface="Verdana" panose="020B0604030504040204"/>
              </a:rPr>
              <a:t>a</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cashed</a:t>
            </a:r>
            <a:r>
              <a:rPr sz="1700"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cheque</a:t>
            </a:r>
            <a:endParaRPr sz="1700" dirty="0">
              <a:latin typeface="Verdana" panose="020B0604030504040204"/>
              <a:cs typeface="Verdana" panose="020B0604030504040204"/>
            </a:endParaRPr>
          </a:p>
          <a:p>
            <a:pPr marL="635635" marR="3613150" lvl="1" indent="-264795">
              <a:lnSpc>
                <a:spcPct val="129000"/>
              </a:lnSpc>
              <a:spcBef>
                <a:spcPts val="585"/>
              </a:spcBef>
              <a:buFont typeface="Arial Unicode MS"/>
              <a:buChar char="➢"/>
              <a:tabLst>
                <a:tab pos="636270" algn="l"/>
              </a:tabLst>
            </a:pPr>
            <a:r>
              <a:rPr sz="1700" spc="-5" dirty="0">
                <a:solidFill>
                  <a:srgbClr val="626262"/>
                </a:solidFill>
                <a:latin typeface="Verdana" panose="020B0604030504040204"/>
                <a:cs typeface="Verdana" panose="020B0604030504040204"/>
              </a:rPr>
              <a:t>read</a:t>
            </a:r>
            <a:r>
              <a:rPr sz="1700" spc="-15" dirty="0">
                <a:solidFill>
                  <a:srgbClr val="626262"/>
                </a:solidFill>
                <a:latin typeface="Verdana" panose="020B0604030504040204"/>
                <a:cs typeface="Verdana" panose="020B0604030504040204"/>
              </a:rPr>
              <a:t>in</a:t>
            </a:r>
            <a:r>
              <a:rPr sz="1700" spc="-5" dirty="0">
                <a:solidFill>
                  <a:srgbClr val="626262"/>
                </a:solidFill>
                <a:latin typeface="Verdana" panose="020B0604030504040204"/>
                <a:cs typeface="Verdana" panose="020B0604030504040204"/>
              </a:rPr>
              <a:t>g:</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the</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magnet</a:t>
            </a:r>
            <a:r>
              <a:rPr sz="1700" spc="-15" dirty="0">
                <a:solidFill>
                  <a:srgbClr val="626262"/>
                </a:solidFill>
                <a:latin typeface="Verdana" panose="020B0604030504040204"/>
                <a:cs typeface="Verdana" panose="020B0604030504040204"/>
              </a:rPr>
              <a:t>i</a:t>
            </a:r>
            <a:r>
              <a:rPr sz="1700" spc="-5" dirty="0">
                <a:solidFill>
                  <a:srgbClr val="626262"/>
                </a:solidFill>
                <a:latin typeface="Verdana" panose="020B0604030504040204"/>
                <a:cs typeface="Verdana" panose="020B0604030504040204"/>
              </a:rPr>
              <a:t>c</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head</a:t>
            </a:r>
            <a:r>
              <a:rPr sz="1700" spc="-5" dirty="0">
                <a:solidFill>
                  <a:srgbClr val="626262"/>
                </a:solidFill>
                <a:latin typeface="Verdana" panose="020B0604030504040204"/>
                <a:cs typeface="Verdana" panose="020B0604030504040204"/>
              </a:rPr>
              <a:t> a</a:t>
            </a:r>
            <a:r>
              <a:rPr sz="1700" spc="-15" dirty="0">
                <a:solidFill>
                  <a:srgbClr val="626262"/>
                </a:solidFill>
                <a:latin typeface="Verdana" panose="020B0604030504040204"/>
                <a:cs typeface="Verdana" panose="020B0604030504040204"/>
              </a:rPr>
              <a:t>l</a:t>
            </a:r>
            <a:r>
              <a:rPr sz="1700" spc="-5" dirty="0">
                <a:solidFill>
                  <a:srgbClr val="626262"/>
                </a:solidFill>
                <a:latin typeface="Verdana" panose="020B0604030504040204"/>
                <a:cs typeface="Verdana" panose="020B0604030504040204"/>
              </a:rPr>
              <a:t>lo</a:t>
            </a:r>
            <a:r>
              <a:rPr sz="1700" spc="-15" dirty="0">
                <a:solidFill>
                  <a:srgbClr val="626262"/>
                </a:solidFill>
                <a:latin typeface="Verdana" panose="020B0604030504040204"/>
                <a:cs typeface="Verdana" panose="020B0604030504040204"/>
              </a:rPr>
              <a:t>w</a:t>
            </a:r>
            <a:r>
              <a:rPr sz="1700" spc="-5" dirty="0">
                <a:solidFill>
                  <a:srgbClr val="626262"/>
                </a:solidFill>
                <a:latin typeface="Verdana" panose="020B0604030504040204"/>
                <a:cs typeface="Verdana" panose="020B0604030504040204"/>
              </a:rPr>
              <a:t>s to read the “</a:t>
            </a:r>
            <a:r>
              <a:rPr sz="1700" spc="-10" dirty="0">
                <a:solidFill>
                  <a:srgbClr val="626262"/>
                </a:solidFill>
                <a:latin typeface="Verdana" panose="020B0604030504040204"/>
                <a:cs typeface="Verdana" panose="020B0604030504040204"/>
              </a:rPr>
              <a:t>cod</a:t>
            </a:r>
            <a:r>
              <a:rPr sz="1700" spc="-20" dirty="0">
                <a:solidFill>
                  <a:srgbClr val="626262"/>
                </a:solidFill>
                <a:latin typeface="Verdana" panose="020B0604030504040204"/>
                <a:cs typeface="Verdana" panose="020B0604030504040204"/>
              </a:rPr>
              <a:t>e</a:t>
            </a:r>
            <a:r>
              <a:rPr sz="1700" spc="-15" dirty="0">
                <a:solidFill>
                  <a:srgbClr val="626262"/>
                </a:solidFill>
                <a:latin typeface="Verdana" panose="020B0604030504040204"/>
                <a:cs typeface="Verdana" panose="020B0604030504040204"/>
              </a:rPr>
              <a:t>l</a:t>
            </a:r>
            <a:r>
              <a:rPr sz="1700" spc="-5" dirty="0">
                <a:solidFill>
                  <a:srgbClr val="626262"/>
                </a:solidFill>
                <a:latin typeface="Verdana" panose="020B0604030504040204"/>
                <a:cs typeface="Verdana" panose="020B0604030504040204"/>
              </a:rPr>
              <a:t>in</a:t>
            </a:r>
            <a:r>
              <a:rPr sz="1700" spc="-2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a:t>
            </a:r>
            <a:r>
              <a:rPr sz="1700" spc="-1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of</a:t>
            </a:r>
            <a:endParaRPr sz="1700" dirty="0">
              <a:latin typeface="Verdana" panose="020B0604030504040204"/>
              <a:cs typeface="Verdana" panose="020B0604030504040204"/>
            </a:endParaRPr>
          </a:p>
          <a:p>
            <a:pPr marL="635635">
              <a:lnSpc>
                <a:spcPct val="100000"/>
              </a:lnSpc>
              <a:spcBef>
                <a:spcPts val="595"/>
              </a:spcBef>
            </a:pPr>
            <a:r>
              <a:rPr sz="1700" spc="-15" dirty="0">
                <a:solidFill>
                  <a:srgbClr val="626262"/>
                </a:solidFill>
                <a:latin typeface="Verdana" panose="020B0604030504040204"/>
                <a:cs typeface="Verdana" panose="020B0604030504040204"/>
              </a:rPr>
              <a:t>cheq</a:t>
            </a:r>
            <a:r>
              <a:rPr sz="1700" spc="-10" dirty="0">
                <a:solidFill>
                  <a:srgbClr val="626262"/>
                </a:solidFill>
                <a:latin typeface="Verdana" panose="020B0604030504040204"/>
                <a:cs typeface="Verdana" panose="020B0604030504040204"/>
              </a:rPr>
              <a:t>u</a:t>
            </a:r>
            <a:r>
              <a:rPr sz="1700" spc="-20" dirty="0">
                <a:solidFill>
                  <a:srgbClr val="626262"/>
                </a:solidFill>
                <a:latin typeface="Verdana" panose="020B0604030504040204"/>
                <a:cs typeface="Verdana" panose="020B0604030504040204"/>
              </a:rPr>
              <a:t>e</a:t>
            </a:r>
            <a:r>
              <a:rPr sz="1700" spc="-10" dirty="0">
                <a:solidFill>
                  <a:srgbClr val="626262"/>
                </a:solidFill>
                <a:latin typeface="Verdana" panose="020B0604030504040204"/>
                <a:cs typeface="Verdana" panose="020B0604030504040204"/>
              </a:rPr>
              <a:t>s</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to</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acqui</a:t>
            </a:r>
            <a:r>
              <a:rPr sz="1700" spc="-5" dirty="0">
                <a:solidFill>
                  <a:srgbClr val="626262"/>
                </a:solidFill>
                <a:latin typeface="Verdana" panose="020B0604030504040204"/>
                <a:cs typeface="Verdana" panose="020B0604030504040204"/>
              </a:rPr>
              <a:t>re </a:t>
            </a:r>
            <a:r>
              <a:rPr sz="1700" dirty="0">
                <a:solidFill>
                  <a:srgbClr val="626262"/>
                </a:solidFill>
                <a:latin typeface="Verdana" panose="020B0604030504040204"/>
                <a:cs typeface="Verdana" panose="020B0604030504040204"/>
              </a:rPr>
              <a:t>t</a:t>
            </a:r>
            <a:r>
              <a:rPr sz="1700" spc="-15" dirty="0">
                <a:solidFill>
                  <a:srgbClr val="626262"/>
                </a:solidFill>
                <a:latin typeface="Verdana" panose="020B0604030504040204"/>
                <a:cs typeface="Verdana" panose="020B0604030504040204"/>
              </a:rPr>
              <a:t>h</a:t>
            </a:r>
            <a:r>
              <a:rPr sz="1700" spc="-1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cheque’</a:t>
            </a:r>
            <a:r>
              <a:rPr sz="1700" spc="-5" dirty="0">
                <a:solidFill>
                  <a:srgbClr val="626262"/>
                </a:solidFill>
                <a:latin typeface="Verdana" panose="020B0604030504040204"/>
                <a:cs typeface="Verdana" panose="020B0604030504040204"/>
              </a:rPr>
              <a:t>s </a:t>
            </a:r>
            <a:r>
              <a:rPr sz="1700" spc="-15" dirty="0">
                <a:solidFill>
                  <a:srgbClr val="626262"/>
                </a:solidFill>
                <a:latin typeface="Verdana" panose="020B0604030504040204"/>
                <a:cs typeface="Verdana" panose="020B0604030504040204"/>
              </a:rPr>
              <a:t>d</a:t>
            </a:r>
            <a:r>
              <a:rPr sz="1700" spc="-10" dirty="0">
                <a:solidFill>
                  <a:srgbClr val="626262"/>
                </a:solidFill>
                <a:latin typeface="Verdana" panose="020B0604030504040204"/>
                <a:cs typeface="Verdana" panose="020B0604030504040204"/>
              </a:rPr>
              <a:t>a</a:t>
            </a:r>
            <a:r>
              <a:rPr sz="1700" dirty="0">
                <a:solidFill>
                  <a:srgbClr val="626262"/>
                </a:solidFill>
                <a:latin typeface="Verdana" panose="020B0604030504040204"/>
                <a:cs typeface="Verdana" panose="020B0604030504040204"/>
              </a:rPr>
              <a:t>t</a:t>
            </a:r>
            <a:r>
              <a:rPr sz="1700" spc="-10" dirty="0">
                <a:solidFill>
                  <a:srgbClr val="626262"/>
                </a:solidFill>
                <a:latin typeface="Verdana" panose="020B0604030504040204"/>
                <a:cs typeface="Verdana" panose="020B0604030504040204"/>
              </a:rPr>
              <a:t>a</a:t>
            </a:r>
            <a:endParaRPr sz="1700" dirty="0">
              <a:latin typeface="Verdana" panose="020B0604030504040204"/>
              <a:cs typeface="Verdana" panose="020B0604030504040204"/>
            </a:endParaRPr>
          </a:p>
          <a:p>
            <a:pPr marL="635635" lvl="1" indent="-264795">
              <a:lnSpc>
                <a:spcPct val="100000"/>
              </a:lnSpc>
              <a:spcBef>
                <a:spcPts val="1195"/>
              </a:spcBef>
              <a:buFont typeface="Arial Unicode MS"/>
              <a:buChar char="➢"/>
              <a:tabLst>
                <a:tab pos="636270" algn="l"/>
              </a:tabLst>
            </a:pPr>
            <a:r>
              <a:rPr sz="1700" spc="-5" dirty="0">
                <a:solidFill>
                  <a:srgbClr val="626262"/>
                </a:solidFill>
                <a:latin typeface="Verdana" panose="020B0604030504040204"/>
                <a:cs typeface="Verdana" panose="020B0604030504040204"/>
              </a:rPr>
              <a:t>endorsing:</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print</a:t>
            </a:r>
            <a:r>
              <a:rPr sz="1700" spc="-15" dirty="0">
                <a:solidFill>
                  <a:srgbClr val="626262"/>
                </a:solidFill>
                <a:latin typeface="Verdana" panose="020B0604030504040204"/>
                <a:cs typeface="Verdana" panose="020B0604030504040204"/>
              </a:rPr>
              <a:t>i</a:t>
            </a:r>
            <a:r>
              <a:rPr sz="1700" spc="-10" dirty="0">
                <a:solidFill>
                  <a:srgbClr val="626262"/>
                </a:solidFill>
                <a:latin typeface="Verdana" panose="020B0604030504040204"/>
                <a:cs typeface="Verdana" panose="020B0604030504040204"/>
              </a:rPr>
              <a:t>ng</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of</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the</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e</a:t>
            </a:r>
            <a:r>
              <a:rPr sz="1700" spc="-30" dirty="0">
                <a:solidFill>
                  <a:srgbClr val="626262"/>
                </a:solidFill>
                <a:latin typeface="Verdana" panose="020B0604030504040204"/>
                <a:cs typeface="Verdana" panose="020B0604030504040204"/>
              </a:rPr>
              <a:t>n</a:t>
            </a:r>
            <a:r>
              <a:rPr sz="1700" spc="-5" dirty="0">
                <a:solidFill>
                  <a:srgbClr val="626262"/>
                </a:solidFill>
                <a:latin typeface="Verdana" panose="020B0604030504040204"/>
                <a:cs typeface="Verdana" panose="020B0604030504040204"/>
              </a:rPr>
              <a:t>dor</a:t>
            </a:r>
            <a:r>
              <a:rPr sz="1700" spc="-10" dirty="0">
                <a:solidFill>
                  <a:srgbClr val="626262"/>
                </a:solidFill>
                <a:latin typeface="Verdana" panose="020B0604030504040204"/>
                <a:cs typeface="Verdana" panose="020B0604030504040204"/>
              </a:rPr>
              <a:t>se</a:t>
            </a:r>
            <a:r>
              <a:rPr sz="1700" spc="-20" dirty="0">
                <a:solidFill>
                  <a:srgbClr val="626262"/>
                </a:solidFill>
                <a:latin typeface="Verdana" panose="020B0604030504040204"/>
                <a:cs typeface="Verdana" panose="020B0604030504040204"/>
              </a:rPr>
              <a:t>m</a:t>
            </a:r>
            <a:r>
              <a:rPr sz="1700" spc="-5" dirty="0">
                <a:solidFill>
                  <a:srgbClr val="626262"/>
                </a:solidFill>
                <a:latin typeface="Verdana" panose="020B0604030504040204"/>
                <a:cs typeface="Verdana" panose="020B0604030504040204"/>
              </a:rPr>
              <a:t>ent</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data</a:t>
            </a:r>
            <a:r>
              <a:rPr sz="1700"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on</a:t>
            </a:r>
            <a:r>
              <a:rPr sz="170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the</a:t>
            </a:r>
            <a:r>
              <a:rPr sz="1700" spc="-10"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ch</a:t>
            </a:r>
            <a:r>
              <a:rPr sz="1700" spc="-20" dirty="0">
                <a:solidFill>
                  <a:srgbClr val="626262"/>
                </a:solidFill>
                <a:latin typeface="Verdana" panose="020B0604030504040204"/>
                <a:cs typeface="Verdana" panose="020B0604030504040204"/>
              </a:rPr>
              <a:t>e</a:t>
            </a:r>
            <a:r>
              <a:rPr sz="1700" spc="-10" dirty="0">
                <a:solidFill>
                  <a:srgbClr val="626262"/>
                </a:solidFill>
                <a:latin typeface="Verdana" panose="020B0604030504040204"/>
                <a:cs typeface="Verdana" panose="020B0604030504040204"/>
              </a:rPr>
              <a:t>que</a:t>
            </a:r>
            <a:endParaRPr sz="1700" dirty="0">
              <a:latin typeface="Verdana" panose="020B0604030504040204"/>
              <a:cs typeface="Verdana" panose="020B0604030504040204"/>
            </a:endParaRPr>
          </a:p>
          <a:p>
            <a:pPr marL="635635" lvl="1" indent="-265430">
              <a:lnSpc>
                <a:spcPct val="100000"/>
              </a:lnSpc>
              <a:spcBef>
                <a:spcPts val="1195"/>
              </a:spcBef>
              <a:buFont typeface="Arial Unicode MS"/>
              <a:buChar char="➢"/>
              <a:tabLst>
                <a:tab pos="636270" algn="l"/>
              </a:tabLst>
            </a:pPr>
            <a:r>
              <a:rPr sz="1700" spc="-10" dirty="0">
                <a:solidFill>
                  <a:srgbClr val="626262"/>
                </a:solidFill>
                <a:latin typeface="Verdana" panose="020B0604030504040204"/>
                <a:cs typeface="Verdana" panose="020B0604030504040204"/>
              </a:rPr>
              <a:t>scannin</a:t>
            </a:r>
            <a:r>
              <a:rPr sz="1700" spc="-15" dirty="0">
                <a:solidFill>
                  <a:srgbClr val="626262"/>
                </a:solidFill>
                <a:latin typeface="Verdana" panose="020B0604030504040204"/>
                <a:cs typeface="Verdana" panose="020B0604030504040204"/>
              </a:rPr>
              <a:t>g</a:t>
            </a:r>
            <a:r>
              <a:rPr sz="1700" spc="-5" dirty="0">
                <a:solidFill>
                  <a:srgbClr val="626262"/>
                </a:solidFill>
                <a:latin typeface="Verdana" panose="020B0604030504040204"/>
                <a:cs typeface="Verdana" panose="020B0604030504040204"/>
              </a:rPr>
              <a:t>:</a:t>
            </a:r>
            <a:r>
              <a:rPr sz="1700" spc="5" dirty="0">
                <a:solidFill>
                  <a:srgbClr val="626262"/>
                </a:solidFill>
                <a:latin typeface="Verdana" panose="020B0604030504040204"/>
                <a:cs typeface="Verdana" panose="020B0604030504040204"/>
              </a:rPr>
              <a:t> </a:t>
            </a:r>
            <a:r>
              <a:rPr sz="1700" spc="-5" dirty="0">
                <a:solidFill>
                  <a:srgbClr val="626262"/>
                </a:solidFill>
                <a:latin typeface="Verdana" panose="020B0604030504040204"/>
                <a:cs typeface="Verdana" panose="020B0604030504040204"/>
              </a:rPr>
              <a:t>ac</a:t>
            </a:r>
            <a:r>
              <a:rPr sz="1700" spc="-10" dirty="0">
                <a:solidFill>
                  <a:srgbClr val="626262"/>
                </a:solidFill>
                <a:latin typeface="Verdana" panose="020B0604030504040204"/>
                <a:cs typeface="Verdana" panose="020B0604030504040204"/>
              </a:rPr>
              <a:t>qui</a:t>
            </a:r>
            <a:r>
              <a:rPr sz="1700" spc="-5" dirty="0">
                <a:solidFill>
                  <a:srgbClr val="626262"/>
                </a:solidFill>
                <a:latin typeface="Verdana" panose="020B0604030504040204"/>
                <a:cs typeface="Verdana" panose="020B0604030504040204"/>
              </a:rPr>
              <a:t>r</a:t>
            </a:r>
            <a:r>
              <a:rPr sz="1700" spc="-10" dirty="0">
                <a:solidFill>
                  <a:srgbClr val="626262"/>
                </a:solidFill>
                <a:latin typeface="Verdana" panose="020B0604030504040204"/>
                <a:cs typeface="Verdana" panose="020B0604030504040204"/>
              </a:rPr>
              <a:t>ing</a:t>
            </a:r>
            <a:r>
              <a:rPr sz="1700" spc="-5" dirty="0">
                <a:solidFill>
                  <a:srgbClr val="626262"/>
                </a:solidFill>
                <a:latin typeface="Verdana" panose="020B0604030504040204"/>
                <a:cs typeface="Verdana" panose="020B0604030504040204"/>
              </a:rPr>
              <a:t> of </a:t>
            </a:r>
            <a:r>
              <a:rPr sz="1700" dirty="0">
                <a:solidFill>
                  <a:srgbClr val="626262"/>
                </a:solidFill>
                <a:latin typeface="Verdana" panose="020B0604030504040204"/>
                <a:cs typeface="Verdana" panose="020B0604030504040204"/>
              </a:rPr>
              <a:t>t</a:t>
            </a:r>
            <a:r>
              <a:rPr sz="1700" spc="-15" dirty="0">
                <a:solidFill>
                  <a:srgbClr val="626262"/>
                </a:solidFill>
                <a:latin typeface="Verdana" panose="020B0604030504040204"/>
                <a:cs typeface="Verdana" panose="020B0604030504040204"/>
              </a:rPr>
              <a:t>h</a:t>
            </a:r>
            <a:r>
              <a:rPr sz="1700" spc="-1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chequ</a:t>
            </a:r>
            <a:r>
              <a:rPr sz="1700" spc="-10"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im</a:t>
            </a:r>
            <a:r>
              <a:rPr sz="1700" spc="-10" dirty="0">
                <a:solidFill>
                  <a:srgbClr val="626262"/>
                </a:solidFill>
                <a:latin typeface="Verdana" panose="020B0604030504040204"/>
                <a:cs typeface="Verdana" panose="020B0604030504040204"/>
              </a:rPr>
              <a:t>ag</a:t>
            </a:r>
            <a:r>
              <a:rPr sz="1700" spc="-15" dirty="0">
                <a:solidFill>
                  <a:srgbClr val="626262"/>
                </a:solidFill>
                <a:latin typeface="Verdana" panose="020B0604030504040204"/>
                <a:cs typeface="Verdana" panose="020B0604030504040204"/>
              </a:rPr>
              <a:t>e</a:t>
            </a:r>
            <a:r>
              <a:rPr sz="1700" spc="-5" dirty="0">
                <a:solidFill>
                  <a:srgbClr val="626262"/>
                </a:solidFill>
                <a:latin typeface="Verdana" panose="020B0604030504040204"/>
                <a:cs typeface="Verdana" panose="020B0604030504040204"/>
              </a:rPr>
              <a:t>, </a:t>
            </a:r>
            <a:r>
              <a:rPr sz="1700" spc="-10" dirty="0">
                <a:solidFill>
                  <a:srgbClr val="626262"/>
                </a:solidFill>
                <a:latin typeface="Verdana" panose="020B0604030504040204"/>
                <a:cs typeface="Verdana" panose="020B0604030504040204"/>
              </a:rPr>
              <a:t>af</a:t>
            </a:r>
            <a:r>
              <a:rPr sz="1700" dirty="0">
                <a:solidFill>
                  <a:srgbClr val="626262"/>
                </a:solidFill>
                <a:latin typeface="Verdana" panose="020B0604030504040204"/>
                <a:cs typeface="Verdana" panose="020B0604030504040204"/>
              </a:rPr>
              <a:t>t</a:t>
            </a:r>
            <a:r>
              <a:rPr sz="1700" spc="-5" dirty="0">
                <a:solidFill>
                  <a:srgbClr val="626262"/>
                </a:solidFill>
                <a:latin typeface="Verdana" panose="020B0604030504040204"/>
                <a:cs typeface="Verdana" panose="020B0604030504040204"/>
              </a:rPr>
              <a:t>er </a:t>
            </a:r>
            <a:r>
              <a:rPr sz="1700" dirty="0">
                <a:solidFill>
                  <a:srgbClr val="626262"/>
                </a:solidFill>
                <a:latin typeface="Verdana" panose="020B0604030504040204"/>
                <a:cs typeface="Verdana" panose="020B0604030504040204"/>
              </a:rPr>
              <a:t>t</a:t>
            </a:r>
            <a:r>
              <a:rPr sz="1700" spc="-10" dirty="0">
                <a:solidFill>
                  <a:srgbClr val="626262"/>
                </a:solidFill>
                <a:latin typeface="Verdana" panose="020B0604030504040204"/>
                <a:cs typeface="Verdana" panose="020B0604030504040204"/>
              </a:rPr>
              <a:t>he</a:t>
            </a:r>
            <a:r>
              <a:rPr sz="1700" spc="-5" dirty="0">
                <a:solidFill>
                  <a:srgbClr val="626262"/>
                </a:solidFill>
                <a:latin typeface="Verdana" panose="020B0604030504040204"/>
                <a:cs typeface="Verdana" panose="020B0604030504040204"/>
              </a:rPr>
              <a:t> </a:t>
            </a:r>
            <a:r>
              <a:rPr sz="1700" spc="-15" dirty="0">
                <a:solidFill>
                  <a:srgbClr val="626262"/>
                </a:solidFill>
                <a:latin typeface="Verdana" panose="020B0604030504040204"/>
                <a:cs typeface="Verdana" panose="020B0604030504040204"/>
              </a:rPr>
              <a:t>end</a:t>
            </a:r>
            <a:r>
              <a:rPr sz="1700" spc="-5" dirty="0">
                <a:solidFill>
                  <a:srgbClr val="626262"/>
                </a:solidFill>
                <a:latin typeface="Verdana" panose="020B0604030504040204"/>
                <a:cs typeface="Verdana" panose="020B0604030504040204"/>
              </a:rPr>
              <a:t>o</a:t>
            </a:r>
            <a:r>
              <a:rPr sz="1700" spc="-15" dirty="0">
                <a:solidFill>
                  <a:srgbClr val="626262"/>
                </a:solidFill>
                <a:latin typeface="Verdana" panose="020B0604030504040204"/>
                <a:cs typeface="Verdana" panose="020B0604030504040204"/>
              </a:rPr>
              <a:t>rsement</a:t>
            </a:r>
            <a:endParaRPr sz="1700" dirty="0">
              <a:latin typeface="Verdana" panose="020B0604030504040204"/>
              <a:cs typeface="Verdana" panose="020B0604030504040204"/>
            </a:endParaRPr>
          </a:p>
        </p:txBody>
      </p:sp>
      <p:pic>
        <p:nvPicPr>
          <p:cNvPr id="9"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265567" y="1488947"/>
            <a:ext cx="8308340" cy="0"/>
          </a:xfrm>
          <a:custGeom>
            <a:avLst/>
            <a:gdLst/>
            <a:ahLst/>
            <a:cxnLst/>
            <a:rect l="l" t="t" r="r" b="b"/>
            <a:pathLst>
              <a:path w="8308340">
                <a:moveTo>
                  <a:pt x="0" y="0"/>
                </a:moveTo>
                <a:lnTo>
                  <a:pt x="8308086" y="0"/>
                </a:lnTo>
              </a:path>
            </a:pathLst>
          </a:custGeom>
          <a:ln w="12954">
            <a:solidFill>
              <a:srgbClr val="969696"/>
            </a:solidFill>
          </a:ln>
        </p:spPr>
        <p:txBody>
          <a:bodyPr wrap="square" lIns="0" tIns="0" rIns="0" bIns="0" rtlCol="0"/>
          <a:lstStyle/>
          <a:p>
            <a:endParaRPr/>
          </a:p>
        </p:txBody>
      </p:sp>
      <p:sp>
        <p:nvSpPr>
          <p:cNvPr id="5" name="object 5"/>
          <p:cNvSpPr txBox="1"/>
          <p:nvPr/>
        </p:nvSpPr>
        <p:spPr>
          <a:xfrm>
            <a:off x="1104212" y="1885078"/>
            <a:ext cx="8453120" cy="300082"/>
          </a:xfrm>
          <a:prstGeom prst="rect">
            <a:avLst/>
          </a:prstGeom>
          <a:ln w="12954">
            <a:solidFill>
              <a:srgbClr val="C00101"/>
            </a:solidFill>
          </a:ln>
        </p:spPr>
        <p:txBody>
          <a:bodyPr vert="horz" wrap="square" lIns="0" tIns="0" rIns="0" bIns="0" rtlCol="0">
            <a:spAutoFit/>
          </a:bodyPr>
          <a:lstStyle/>
          <a:p>
            <a:pPr marL="896620" indent="-454660">
              <a:lnSpc>
                <a:spcPct val="100000"/>
              </a:lnSpc>
              <a:buClr>
                <a:srgbClr val="FF0000"/>
              </a:buClr>
              <a:buFont typeface="Arial Unicode MS"/>
              <a:buChar char="➢"/>
              <a:tabLst>
                <a:tab pos="897255" algn="l"/>
              </a:tabLst>
            </a:pPr>
            <a:r>
              <a:rPr sz="1950" b="1" spc="25" dirty="0">
                <a:solidFill>
                  <a:srgbClr val="626262"/>
                </a:solidFill>
                <a:latin typeface="Verdana" panose="020B0604030504040204"/>
                <a:cs typeface="Verdana" panose="020B0604030504040204"/>
              </a:rPr>
              <a:t>Ban</a:t>
            </a:r>
            <a:r>
              <a:rPr sz="1950" b="1" spc="15" dirty="0">
                <a:solidFill>
                  <a:srgbClr val="626262"/>
                </a:solidFill>
                <a:latin typeface="Verdana" panose="020B0604030504040204"/>
                <a:cs typeface="Verdana" panose="020B0604030504040204"/>
              </a:rPr>
              <a:t>k</a:t>
            </a:r>
            <a:r>
              <a:rPr sz="1950" b="1" spc="20" dirty="0">
                <a:solidFill>
                  <a:srgbClr val="626262"/>
                </a:solidFill>
                <a:latin typeface="Verdana" panose="020B0604030504040204"/>
                <a:cs typeface="Verdana" panose="020B0604030504040204"/>
              </a:rPr>
              <a:t>ing</a:t>
            </a:r>
            <a:r>
              <a:rPr sz="1950" b="1" spc="15" dirty="0">
                <a:solidFill>
                  <a:srgbClr val="626262"/>
                </a:solidFill>
                <a:latin typeface="Verdana" panose="020B0604030504040204"/>
                <a:cs typeface="Verdana" panose="020B0604030504040204"/>
              </a:rPr>
              <a:t> telle</a:t>
            </a:r>
            <a:r>
              <a:rPr sz="1950" b="1" spc="20" dirty="0">
                <a:solidFill>
                  <a:srgbClr val="626262"/>
                </a:solidFill>
                <a:latin typeface="Verdana" panose="020B0604030504040204"/>
                <a:cs typeface="Verdana" panose="020B0604030504040204"/>
              </a:rPr>
              <a:t>r</a:t>
            </a:r>
            <a:r>
              <a:rPr sz="1950" b="1" spc="15" dirty="0">
                <a:solidFill>
                  <a:srgbClr val="626262"/>
                </a:solidFill>
                <a:latin typeface="Verdana" panose="020B0604030504040204"/>
                <a:cs typeface="Verdana" panose="020B0604030504040204"/>
              </a:rPr>
              <a:t>: </a:t>
            </a:r>
            <a:r>
              <a:rPr lang="en-US" sz="1950" b="1" spc="15" dirty="0" smtClean="0">
                <a:solidFill>
                  <a:srgbClr val="626262"/>
                </a:solidFill>
                <a:latin typeface="Verdana" panose="020B0604030504040204"/>
                <a:cs typeface="Verdana" panose="020B0604030504040204"/>
              </a:rPr>
              <a:t>reference </a:t>
            </a:r>
            <a:r>
              <a:rPr sz="1950" b="1" spc="20" dirty="0" smtClean="0">
                <a:solidFill>
                  <a:srgbClr val="626262"/>
                </a:solidFill>
                <a:latin typeface="Verdana" panose="020B0604030504040204"/>
                <a:cs typeface="Verdana" panose="020B0604030504040204"/>
              </a:rPr>
              <a:t>sc</a:t>
            </a:r>
            <a:r>
              <a:rPr sz="1950" b="1" spc="15" dirty="0" smtClean="0">
                <a:solidFill>
                  <a:srgbClr val="626262"/>
                </a:solidFill>
                <a:latin typeface="Verdana" panose="020B0604030504040204"/>
                <a:cs typeface="Verdana" panose="020B0604030504040204"/>
              </a:rPr>
              <a:t>e</a:t>
            </a:r>
            <a:r>
              <a:rPr sz="1950" b="1" spc="20" dirty="0" smtClean="0">
                <a:solidFill>
                  <a:srgbClr val="626262"/>
                </a:solidFill>
                <a:latin typeface="Verdana" panose="020B0604030504040204"/>
                <a:cs typeface="Verdana" panose="020B0604030504040204"/>
              </a:rPr>
              <a:t>nario</a:t>
            </a:r>
            <a:endParaRPr sz="1950" dirty="0">
              <a:latin typeface="Verdana" panose="020B0604030504040204"/>
              <a:cs typeface="Verdana" panose="020B0604030504040204"/>
            </a:endParaRPr>
          </a:p>
        </p:txBody>
      </p:sp>
      <p:sp>
        <p:nvSpPr>
          <p:cNvPr id="6" name="object 6"/>
          <p:cNvSpPr txBox="1">
            <a:spLocks noGrp="1"/>
          </p:cNvSpPr>
          <p:nvPr>
            <p:ph type="body" idx="1"/>
          </p:nvPr>
        </p:nvSpPr>
        <p:spPr>
          <a:xfrm>
            <a:off x="1287010" y="2023886"/>
            <a:ext cx="8119379" cy="3679972"/>
          </a:xfrm>
          <a:prstGeom prst="rect">
            <a:avLst/>
          </a:prstGeom>
        </p:spPr>
        <p:txBody>
          <a:bodyPr vert="horz" wrap="square" lIns="0" tIns="682742" rIns="0" bIns="0" rtlCol="0">
            <a:spAutoFit/>
          </a:bodyPr>
          <a:lstStyle/>
          <a:p>
            <a:pPr marL="666115" indent="-454660">
              <a:lnSpc>
                <a:spcPct val="100000"/>
              </a:lnSpc>
              <a:buClr>
                <a:srgbClr val="FF0000"/>
              </a:buClr>
              <a:buFont typeface="Arial Unicode MS"/>
              <a:buChar char="➢"/>
              <a:tabLst>
                <a:tab pos="666750" algn="l"/>
              </a:tabLst>
            </a:pPr>
            <a:r>
              <a:rPr spc="20" dirty="0"/>
              <a:t>Product</a:t>
            </a:r>
            <a:r>
              <a:rPr spc="10" dirty="0"/>
              <a:t> </a:t>
            </a:r>
            <a:r>
              <a:rPr spc="20" dirty="0"/>
              <a:t>for</a:t>
            </a:r>
            <a:r>
              <a:rPr spc="10" dirty="0"/>
              <a:t> </a:t>
            </a:r>
            <a:r>
              <a:rPr spc="20" dirty="0"/>
              <a:t>digitization</a:t>
            </a:r>
            <a:r>
              <a:rPr spc="10" dirty="0"/>
              <a:t> </a:t>
            </a:r>
            <a:r>
              <a:rPr spc="25" dirty="0"/>
              <a:t>and</a:t>
            </a:r>
            <a:r>
              <a:rPr spc="10" dirty="0"/>
              <a:t> </a:t>
            </a:r>
            <a:r>
              <a:rPr spc="25" dirty="0"/>
              <a:t>document</a:t>
            </a:r>
            <a:r>
              <a:rPr spc="10" dirty="0"/>
              <a:t> </a:t>
            </a:r>
            <a:r>
              <a:rPr spc="25" dirty="0"/>
              <a:t>management</a:t>
            </a:r>
            <a:r>
              <a:rPr spc="25" dirty="0" smtClean="0"/>
              <a:t>:</a:t>
            </a:r>
            <a:endParaRPr lang="en-US" spc="25" dirty="0" smtClean="0"/>
          </a:p>
          <a:p>
            <a:pPr marL="1120140" lvl="1" indent="-454025">
              <a:lnSpc>
                <a:spcPct val="100000"/>
              </a:lnSpc>
              <a:spcBef>
                <a:spcPts val="1140"/>
              </a:spcBef>
              <a:buClr>
                <a:srgbClr val="FF0000"/>
              </a:buClr>
              <a:buFont typeface="Arial Unicode MS"/>
              <a:buChar char="➢"/>
              <a:tabLst>
                <a:tab pos="1120775" algn="l"/>
              </a:tabLst>
            </a:pPr>
            <a:r>
              <a:rPr lang="en-US" altLang="zh-CN" b="1" spc="-15" dirty="0" smtClean="0">
                <a:solidFill>
                  <a:srgbClr val="626262"/>
                </a:solidFill>
                <a:latin typeface="Verdana" panose="020B0604030504040204"/>
                <a:cs typeface="Verdana" panose="020B0604030504040204"/>
              </a:rPr>
              <a:t>Mul</a:t>
            </a:r>
            <a:r>
              <a:rPr lang="en-US" altLang="zh-CN" b="1" dirty="0" smtClean="0">
                <a:solidFill>
                  <a:srgbClr val="626262"/>
                </a:solidFill>
                <a:latin typeface="Verdana" panose="020B0604030504040204"/>
                <a:cs typeface="Verdana" panose="020B0604030504040204"/>
              </a:rPr>
              <a:t>t</a:t>
            </a:r>
            <a:r>
              <a:rPr lang="en-US" altLang="zh-CN" b="1" spc="-15" dirty="0" smtClean="0">
                <a:solidFill>
                  <a:srgbClr val="626262"/>
                </a:solidFill>
                <a:latin typeface="Verdana" panose="020B0604030504040204"/>
                <a:cs typeface="Verdana" panose="020B0604030504040204"/>
              </a:rPr>
              <a:t>ifunc</a:t>
            </a:r>
            <a:r>
              <a:rPr lang="en-US" altLang="zh-CN" b="1" dirty="0" smtClean="0">
                <a:solidFill>
                  <a:srgbClr val="626262"/>
                </a:solidFill>
                <a:latin typeface="Verdana" panose="020B0604030504040204"/>
                <a:cs typeface="Verdana" panose="020B0604030504040204"/>
              </a:rPr>
              <a:t>t</a:t>
            </a:r>
            <a:r>
              <a:rPr lang="en-US" altLang="zh-CN" b="1" spc="-15" dirty="0" smtClean="0">
                <a:solidFill>
                  <a:srgbClr val="626262"/>
                </a:solidFill>
                <a:latin typeface="Verdana" panose="020B0604030504040204"/>
                <a:cs typeface="Verdana" panose="020B0604030504040204"/>
              </a:rPr>
              <a:t>iona</a:t>
            </a:r>
            <a:r>
              <a:rPr lang="en-US" altLang="zh-CN" b="1" spc="-5" dirty="0" smtClean="0">
                <a:solidFill>
                  <a:srgbClr val="626262"/>
                </a:solidFill>
                <a:latin typeface="Verdana" panose="020B0604030504040204"/>
                <a:cs typeface="Verdana" panose="020B0604030504040204"/>
              </a:rPr>
              <a:t>l</a:t>
            </a:r>
            <a:r>
              <a:rPr lang="en-US" altLang="zh-CN" b="1" spc="-15" dirty="0" smtClean="0">
                <a:solidFill>
                  <a:srgbClr val="626262"/>
                </a:solidFill>
                <a:latin typeface="Verdana" panose="020B0604030504040204"/>
                <a:cs typeface="Verdana" panose="020B0604030504040204"/>
              </a:rPr>
              <a:t> </a:t>
            </a:r>
            <a:r>
              <a:rPr lang="en-US" altLang="zh-CN" b="1" spc="-10" dirty="0">
                <a:solidFill>
                  <a:srgbClr val="626262"/>
                </a:solidFill>
                <a:latin typeface="Verdana" panose="020B0604030504040204"/>
                <a:cs typeface="Verdana" panose="020B0604030504040204"/>
              </a:rPr>
              <a:t>B</a:t>
            </a:r>
            <a:r>
              <a:rPr lang="en-US" altLang="zh-CN" b="1" spc="-15" dirty="0">
                <a:solidFill>
                  <a:srgbClr val="626262"/>
                </a:solidFill>
                <a:latin typeface="Verdana" panose="020B0604030504040204"/>
                <a:cs typeface="Verdana" panose="020B0604030504040204"/>
              </a:rPr>
              <a:t>an</a:t>
            </a:r>
            <a:r>
              <a:rPr lang="en-US" altLang="zh-CN" b="1" spc="-10" dirty="0">
                <a:solidFill>
                  <a:srgbClr val="626262"/>
                </a:solidFill>
                <a:latin typeface="Verdana" panose="020B0604030504040204"/>
                <a:cs typeface="Verdana" panose="020B0604030504040204"/>
              </a:rPr>
              <a:t>king:</a:t>
            </a:r>
            <a:endParaRPr lang="en-US" altLang="zh-CN" dirty="0">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spc="-15" dirty="0">
                <a:solidFill>
                  <a:srgbClr val="626262"/>
                </a:solidFill>
                <a:latin typeface="Verdana" panose="020B0604030504040204"/>
                <a:cs typeface="Verdana" panose="020B0604030504040204"/>
              </a:rPr>
              <a:t>F</a:t>
            </a:r>
            <a:r>
              <a:rPr lang="en-US" altLang="zh-CN" b="1" spc="-10" dirty="0">
                <a:solidFill>
                  <a:srgbClr val="626262"/>
                </a:solidFill>
                <a:latin typeface="Verdana" panose="020B0604030504040204"/>
                <a:cs typeface="Verdana" panose="020B0604030504040204"/>
              </a:rPr>
              <a:t>e</a:t>
            </a:r>
            <a:r>
              <a:rPr lang="en-US" altLang="zh-CN" b="1" spc="-15" dirty="0">
                <a:solidFill>
                  <a:srgbClr val="626262"/>
                </a:solidFill>
                <a:latin typeface="Verdana" panose="020B0604030504040204"/>
                <a:cs typeface="Verdana" panose="020B0604030504040204"/>
              </a:rPr>
              <a:t>a</a:t>
            </a:r>
            <a:r>
              <a:rPr lang="en-US" altLang="zh-CN" b="1" dirty="0">
                <a:solidFill>
                  <a:srgbClr val="626262"/>
                </a:solidFill>
                <a:latin typeface="Verdana" panose="020B0604030504040204"/>
                <a:cs typeface="Verdana" panose="020B0604030504040204"/>
              </a:rPr>
              <a:t>t</a:t>
            </a:r>
            <a:r>
              <a:rPr lang="en-US" altLang="zh-CN" b="1" spc="-15" dirty="0">
                <a:solidFill>
                  <a:srgbClr val="626262"/>
                </a:solidFill>
                <a:latin typeface="Verdana" panose="020B0604030504040204"/>
                <a:cs typeface="Verdana" panose="020B0604030504040204"/>
              </a:rPr>
              <a:t>ur</a:t>
            </a:r>
            <a:r>
              <a:rPr lang="en-US" altLang="zh-CN" b="1" spc="-10" dirty="0">
                <a:solidFill>
                  <a:srgbClr val="626262"/>
                </a:solidFill>
                <a:latin typeface="Verdana" panose="020B0604030504040204"/>
                <a:cs typeface="Verdana" panose="020B0604030504040204"/>
              </a:rPr>
              <a:t>es and specifications</a:t>
            </a:r>
            <a:endParaRPr lang="en-US" altLang="zh-CN" dirty="0">
              <a:latin typeface="Verdana" panose="020B0604030504040204"/>
              <a:cs typeface="Verdana" panose="020B0604030504040204"/>
            </a:endParaRPr>
          </a:p>
          <a:p>
            <a:pPr marL="1575435" lvl="2" indent="-455295">
              <a:lnSpc>
                <a:spcPct val="100000"/>
              </a:lnSpc>
              <a:spcBef>
                <a:spcPts val="1120"/>
              </a:spcBef>
              <a:buClr>
                <a:srgbClr val="FF0000"/>
              </a:buClr>
              <a:buFont typeface="Arial Unicode MS"/>
              <a:buChar char="➢"/>
              <a:tabLst>
                <a:tab pos="1575435" algn="l"/>
              </a:tabLst>
            </a:pPr>
            <a:r>
              <a:rPr lang="en-US" altLang="zh-CN" b="1" spc="-15" dirty="0" smtClean="0">
                <a:solidFill>
                  <a:srgbClr val="626262"/>
                </a:solidFill>
                <a:latin typeface="Verdana" panose="020B0604030504040204"/>
                <a:cs typeface="Verdana" panose="020B0604030504040204"/>
              </a:rPr>
              <a:t>Mai</a:t>
            </a:r>
            <a:r>
              <a:rPr lang="en-US" altLang="zh-CN" b="1" spc="-10" dirty="0" smtClean="0">
                <a:solidFill>
                  <a:srgbClr val="626262"/>
                </a:solidFill>
                <a:latin typeface="Verdana" panose="020B0604030504040204"/>
                <a:cs typeface="Verdana" panose="020B0604030504040204"/>
              </a:rPr>
              <a:t>n </a:t>
            </a:r>
            <a:r>
              <a:rPr lang="en-US" altLang="zh-CN" b="1" spc="-10" dirty="0">
                <a:solidFill>
                  <a:srgbClr val="626262"/>
                </a:solidFill>
                <a:latin typeface="Verdana" panose="020B0604030504040204"/>
                <a:cs typeface="Verdana" panose="020B0604030504040204"/>
              </a:rPr>
              <a:t>u</a:t>
            </a:r>
            <a:r>
              <a:rPr lang="en-US" altLang="zh-CN" b="1" spc="-25" dirty="0">
                <a:solidFill>
                  <a:srgbClr val="626262"/>
                </a:solidFill>
                <a:latin typeface="Verdana" panose="020B0604030504040204"/>
                <a:cs typeface="Verdana" panose="020B0604030504040204"/>
              </a:rPr>
              <a:t>s</a:t>
            </a:r>
            <a:r>
              <a:rPr lang="en-US" altLang="zh-CN" b="1" spc="-10" dirty="0">
                <a:solidFill>
                  <a:srgbClr val="626262"/>
                </a:solidFill>
                <a:latin typeface="Verdana" panose="020B0604030504040204"/>
                <a:cs typeface="Verdana" panose="020B0604030504040204"/>
              </a:rPr>
              <a:t>es</a:t>
            </a:r>
            <a:r>
              <a:rPr lang="en-US" altLang="zh-CN" b="1" spc="-15" dirty="0">
                <a:solidFill>
                  <a:srgbClr val="626262"/>
                </a:solidFill>
                <a:latin typeface="Verdana" panose="020B0604030504040204"/>
                <a:cs typeface="Verdana" panose="020B0604030504040204"/>
              </a:rPr>
              <a:t> </a:t>
            </a:r>
            <a:r>
              <a:rPr lang="en-US" altLang="zh-CN" b="1" spc="-10" dirty="0">
                <a:solidFill>
                  <a:srgbClr val="626262"/>
                </a:solidFill>
                <a:latin typeface="Verdana" panose="020B0604030504040204"/>
                <a:cs typeface="Verdana" panose="020B0604030504040204"/>
              </a:rPr>
              <a:t>of</a:t>
            </a:r>
            <a:r>
              <a:rPr lang="en-US" altLang="zh-CN" b="1" spc="-5" dirty="0">
                <a:solidFill>
                  <a:srgbClr val="626262"/>
                </a:solidFill>
                <a:latin typeface="Verdana" panose="020B0604030504040204"/>
                <a:cs typeface="Verdana" panose="020B0604030504040204"/>
              </a:rPr>
              <a:t> </a:t>
            </a:r>
            <a:r>
              <a:rPr lang="en-US" altLang="zh-CN" b="1" spc="-10" dirty="0">
                <a:solidFill>
                  <a:srgbClr val="626262"/>
                </a:solidFill>
                <a:latin typeface="Verdana" panose="020B0604030504040204"/>
                <a:cs typeface="Verdana" panose="020B0604030504040204"/>
              </a:rPr>
              <a:t>the</a:t>
            </a:r>
            <a:r>
              <a:rPr lang="en-US" altLang="zh-CN" b="1" spc="-5" dirty="0">
                <a:solidFill>
                  <a:srgbClr val="626262"/>
                </a:solidFill>
                <a:latin typeface="Verdana" panose="020B0604030504040204"/>
                <a:cs typeface="Verdana" panose="020B0604030504040204"/>
              </a:rPr>
              <a:t> </a:t>
            </a:r>
            <a:r>
              <a:rPr lang="en-US" altLang="zh-CN" b="1" spc="-20" dirty="0">
                <a:solidFill>
                  <a:srgbClr val="626262"/>
                </a:solidFill>
                <a:latin typeface="Verdana" panose="020B0604030504040204"/>
                <a:cs typeface="Verdana" panose="020B0604030504040204"/>
              </a:rPr>
              <a:t>s</a:t>
            </a:r>
            <a:r>
              <a:rPr lang="en-US" altLang="zh-CN" b="1" spc="-10" dirty="0">
                <a:solidFill>
                  <a:srgbClr val="626262"/>
                </a:solidFill>
                <a:latin typeface="Verdana" panose="020B0604030504040204"/>
                <a:cs typeface="Verdana" panose="020B0604030504040204"/>
              </a:rPr>
              <a:t>cann</a:t>
            </a:r>
            <a:r>
              <a:rPr lang="en-US" altLang="zh-CN" b="1" spc="-15" dirty="0">
                <a:solidFill>
                  <a:srgbClr val="626262"/>
                </a:solidFill>
                <a:latin typeface="Verdana" panose="020B0604030504040204"/>
                <a:cs typeface="Verdana" panose="020B0604030504040204"/>
              </a:rPr>
              <a:t>i</a:t>
            </a:r>
            <a:r>
              <a:rPr lang="en-US" altLang="zh-CN" b="1" spc="-10" dirty="0">
                <a:solidFill>
                  <a:srgbClr val="626262"/>
                </a:solidFill>
                <a:latin typeface="Verdana" panose="020B0604030504040204"/>
                <a:cs typeface="Verdana" panose="020B0604030504040204"/>
              </a:rPr>
              <a:t>ng</a:t>
            </a:r>
            <a:r>
              <a:rPr lang="en-US" altLang="zh-CN" b="1" spc="-5" dirty="0">
                <a:solidFill>
                  <a:srgbClr val="626262"/>
                </a:solidFill>
                <a:latin typeface="Verdana" panose="020B0604030504040204"/>
                <a:cs typeface="Verdana" panose="020B0604030504040204"/>
              </a:rPr>
              <a:t> </a:t>
            </a:r>
            <a:r>
              <a:rPr lang="en-US" altLang="zh-CN" b="1" spc="-10" dirty="0">
                <a:solidFill>
                  <a:srgbClr val="626262"/>
                </a:solidFill>
                <a:latin typeface="Verdana" panose="020B0604030504040204"/>
                <a:cs typeface="Verdana" panose="020B0604030504040204"/>
              </a:rPr>
              <a:t>features</a:t>
            </a:r>
            <a:r>
              <a:rPr lang="en-US" altLang="zh-CN" b="1" spc="-15" dirty="0">
                <a:solidFill>
                  <a:srgbClr val="626262"/>
                </a:solidFill>
                <a:latin typeface="Verdana" panose="020B0604030504040204"/>
                <a:cs typeface="Verdana" panose="020B0604030504040204"/>
              </a:rPr>
              <a:t> </a:t>
            </a:r>
            <a:r>
              <a:rPr lang="en-US" altLang="zh-CN" b="1" spc="-10" dirty="0">
                <a:solidFill>
                  <a:srgbClr val="626262"/>
                </a:solidFill>
                <a:latin typeface="Verdana" panose="020B0604030504040204"/>
                <a:cs typeface="Verdana" panose="020B0604030504040204"/>
              </a:rPr>
              <a:t>at</a:t>
            </a:r>
            <a:r>
              <a:rPr lang="en-US" altLang="zh-CN" b="1" spc="-5" dirty="0">
                <a:solidFill>
                  <a:srgbClr val="626262"/>
                </a:solidFill>
                <a:latin typeface="Verdana" panose="020B0604030504040204"/>
                <a:cs typeface="Verdana" panose="020B0604030504040204"/>
              </a:rPr>
              <a:t> </a:t>
            </a:r>
            <a:r>
              <a:rPr lang="en-US" altLang="zh-CN" b="1" spc="-10" dirty="0">
                <a:solidFill>
                  <a:srgbClr val="626262"/>
                </a:solidFill>
                <a:latin typeface="Verdana" panose="020B0604030504040204"/>
                <a:cs typeface="Verdana" panose="020B0604030504040204"/>
              </a:rPr>
              <a:t>the</a:t>
            </a:r>
            <a:r>
              <a:rPr lang="en-US" altLang="zh-CN" b="1" spc="-5" dirty="0">
                <a:solidFill>
                  <a:srgbClr val="626262"/>
                </a:solidFill>
                <a:latin typeface="Verdana" panose="020B0604030504040204"/>
                <a:cs typeface="Verdana" panose="020B0604030504040204"/>
              </a:rPr>
              <a:t> </a:t>
            </a:r>
            <a:r>
              <a:rPr lang="en-US" altLang="zh-CN" b="1" spc="-10" dirty="0">
                <a:solidFill>
                  <a:srgbClr val="626262"/>
                </a:solidFill>
                <a:latin typeface="Verdana" panose="020B0604030504040204"/>
                <a:cs typeface="Verdana" panose="020B0604030504040204"/>
              </a:rPr>
              <a:t>te</a:t>
            </a:r>
            <a:r>
              <a:rPr lang="en-US" altLang="zh-CN" b="1" spc="-15" dirty="0">
                <a:solidFill>
                  <a:srgbClr val="626262"/>
                </a:solidFill>
                <a:latin typeface="Verdana" panose="020B0604030504040204"/>
                <a:cs typeface="Verdana" panose="020B0604030504040204"/>
              </a:rPr>
              <a:t>l</a:t>
            </a:r>
            <a:r>
              <a:rPr lang="en-US" altLang="zh-CN" b="1" spc="-5" dirty="0">
                <a:solidFill>
                  <a:srgbClr val="626262"/>
                </a:solidFill>
                <a:latin typeface="Verdana" panose="020B0604030504040204"/>
                <a:cs typeface="Verdana" panose="020B0604030504040204"/>
              </a:rPr>
              <a:t>ler</a:t>
            </a:r>
            <a:endParaRPr lang="en-US" altLang="zh-CN" dirty="0">
              <a:latin typeface="Verdana" panose="020B0604030504040204"/>
              <a:cs typeface="Verdana" panose="020B0604030504040204"/>
            </a:endParaRPr>
          </a:p>
          <a:p>
            <a:pPr marL="1120140" lvl="1" indent="-454025">
              <a:lnSpc>
                <a:spcPct val="100000"/>
              </a:lnSpc>
              <a:spcBef>
                <a:spcPts val="1125"/>
              </a:spcBef>
              <a:buClr>
                <a:srgbClr val="FF0000"/>
              </a:buClr>
              <a:buFont typeface="Arial Unicode MS"/>
              <a:buChar char="➢"/>
              <a:tabLst>
                <a:tab pos="1120775" algn="l"/>
              </a:tabLst>
            </a:pPr>
            <a:r>
              <a:rPr lang="en-US" altLang="zh-CN" b="1" spc="-5" dirty="0" smtClean="0">
                <a:solidFill>
                  <a:srgbClr val="626262"/>
                </a:solidFill>
                <a:latin typeface="Verdana" panose="020B0604030504040204"/>
                <a:cs typeface="Verdana" panose="020B0604030504040204"/>
              </a:rPr>
              <a:t>Dual color printing</a:t>
            </a:r>
          </a:p>
          <a:p>
            <a:pPr marL="1120140" lvl="1" indent="-454025">
              <a:spcBef>
                <a:spcPts val="1125"/>
              </a:spcBef>
              <a:buClr>
                <a:srgbClr val="FF0000"/>
              </a:buClr>
              <a:buFont typeface="Arial Unicode MS"/>
              <a:buChar char="➢"/>
              <a:tabLst>
                <a:tab pos="1120775" algn="l"/>
              </a:tabLst>
            </a:pPr>
            <a:r>
              <a:rPr lang="en-US" altLang="zh-CN" b="1" spc="-5" dirty="0">
                <a:solidFill>
                  <a:srgbClr val="626262"/>
                </a:solidFill>
                <a:latin typeface="Verdana" panose="020B0604030504040204"/>
                <a:cs typeface="Verdana" panose="020B0604030504040204"/>
              </a:rPr>
              <a:t>Kiosk </a:t>
            </a:r>
            <a:r>
              <a:rPr lang="en-US" altLang="zh-CN" b="1" spc="-5" dirty="0" smtClean="0">
                <a:solidFill>
                  <a:srgbClr val="626262"/>
                </a:solidFill>
                <a:latin typeface="Verdana" panose="020B0604030504040204"/>
                <a:cs typeface="Verdana" panose="020B0604030504040204"/>
              </a:rPr>
              <a:t>solutions </a:t>
            </a:r>
            <a:endParaRPr lang="en-US" spc="25" dirty="0"/>
          </a:p>
          <a:p>
            <a:pPr marL="666115" indent="-454660">
              <a:lnSpc>
                <a:spcPct val="100000"/>
              </a:lnSpc>
              <a:buClr>
                <a:srgbClr val="FF0000"/>
              </a:buClr>
              <a:buFont typeface="Arial Unicode MS"/>
              <a:buChar char="➢"/>
              <a:tabLst>
                <a:tab pos="666750" algn="l"/>
              </a:tabLst>
            </a:pPr>
            <a:endParaRPr lang="en-US" spc="25" dirty="0" smtClean="0"/>
          </a:p>
          <a:p>
            <a:pPr marL="666115" indent="-454660">
              <a:lnSpc>
                <a:spcPct val="100000"/>
              </a:lnSpc>
              <a:buClr>
                <a:srgbClr val="FF0000"/>
              </a:buClr>
              <a:buFont typeface="Arial Unicode MS"/>
              <a:buChar char="➢"/>
              <a:tabLst>
                <a:tab pos="666750" algn="l"/>
              </a:tabLst>
            </a:pPr>
            <a:r>
              <a:rPr lang="en-US" spc="25" dirty="0" smtClean="0"/>
              <a:t>I</a:t>
            </a:r>
            <a:r>
              <a:rPr lang="en-US" altLang="zh-CN" spc="25" dirty="0" smtClean="0"/>
              <a:t>nstallation</a:t>
            </a:r>
            <a:r>
              <a:rPr lang="en-US" spc="25" dirty="0" smtClean="0"/>
              <a:t> R</a:t>
            </a:r>
            <a:r>
              <a:rPr lang="en-US" altLang="zh-CN" spc="25" dirty="0" smtClean="0"/>
              <a:t>eference</a:t>
            </a:r>
            <a:endParaRPr spc="25" dirty="0"/>
          </a:p>
        </p:txBody>
      </p:sp>
      <p:sp>
        <p:nvSpPr>
          <p:cNvPr id="7" name="object 7"/>
          <p:cNvSpPr txBox="1">
            <a:spLocks noGrp="1"/>
          </p:cNvSpPr>
          <p:nvPr>
            <p:ph type="title"/>
          </p:nvPr>
        </p:nvSpPr>
        <p:spPr>
          <a:prstGeom prst="rect">
            <a:avLst/>
          </a:prstGeom>
        </p:spPr>
        <p:txBody>
          <a:bodyPr vert="horz" wrap="square" lIns="0" tIns="213898" rIns="0" bIns="0" rtlCol="0">
            <a:spAutoFit/>
          </a:bodyPr>
          <a:lstStyle/>
          <a:p>
            <a:pPr marL="177800">
              <a:lnSpc>
                <a:spcPct val="100000"/>
              </a:lnSpc>
            </a:pPr>
            <a:r>
              <a:rPr sz="2750" spc="25" dirty="0">
                <a:solidFill>
                  <a:srgbClr val="5E5E5E"/>
                </a:solidFill>
              </a:rPr>
              <a:t>Agenda</a:t>
            </a:r>
            <a:endParaRPr sz="2750"/>
          </a:p>
        </p:txBody>
      </p:sp>
      <p:pic>
        <p:nvPicPr>
          <p:cNvPr id="2050" name="Picture 2"/>
          <p:cNvPicPr>
            <a:picLocks noChangeAspect="1" noChangeArrowheads="1"/>
          </p:cNvPicPr>
          <p:nvPr/>
        </p:nvPicPr>
        <p:blipFill>
          <a:blip r:embed="rId2"/>
          <a:srcRect/>
          <a:stretch>
            <a:fillRect/>
          </a:stretch>
        </p:blipFill>
        <p:spPr bwMode="auto">
          <a:xfrm>
            <a:off x="7989906" y="209525"/>
            <a:ext cx="1768475" cy="914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p:cNvSpPr>
            <a:spLocks noGrp="1"/>
          </p:cNvSpPr>
          <p:nvPr>
            <p:ph type="sldNum" sz="quarter" idx="7"/>
          </p:nvPr>
        </p:nvSpPr>
        <p:spPr/>
        <p:txBody>
          <a:bodyPr/>
          <a:lstStyle/>
          <a:p>
            <a:r>
              <a:rPr lang="en-US"/>
              <a:t>PAGE </a:t>
            </a:r>
            <a:fld id="{50C0CC4E-F811-4A24-B545-6BF662D9DB88}" type="slidenum">
              <a:rPr lang="en-US"/>
              <a:pPr/>
              <a:t>20</a:t>
            </a:fld>
            <a:r>
              <a:rPr lang="en-US"/>
              <a:t>   </a:t>
            </a:r>
          </a:p>
        </p:txBody>
      </p:sp>
      <p:pic>
        <p:nvPicPr>
          <p:cNvPr id="1355780" name="Picture 4"/>
          <p:cNvPicPr>
            <a:picLocks noChangeAspect="1" noChangeArrowheads="1"/>
          </p:cNvPicPr>
          <p:nvPr/>
        </p:nvPicPr>
        <p:blipFill>
          <a:blip r:embed="rId3" cstate="email">
            <a:clrChange>
              <a:clrFrom>
                <a:srgbClr val="FFFF80"/>
              </a:clrFrom>
              <a:clrTo>
                <a:srgbClr val="FFFF80">
                  <a:alpha val="0"/>
                </a:srgbClr>
              </a:clrTo>
            </a:clrChange>
          </a:blip>
          <a:srcRect r="49505" b="84933"/>
          <a:stretch>
            <a:fillRect/>
          </a:stretch>
        </p:blipFill>
        <p:spPr bwMode="auto">
          <a:xfrm>
            <a:off x="5713008" y="5257703"/>
            <a:ext cx="4049850" cy="952906"/>
          </a:xfrm>
          <a:prstGeom prst="rect">
            <a:avLst/>
          </a:prstGeom>
          <a:noFill/>
        </p:spPr>
      </p:pic>
      <p:pic>
        <p:nvPicPr>
          <p:cNvPr id="5" name="Picture 4"/>
          <p:cNvPicPr>
            <a:picLocks noChangeAspect="1" noChangeArrowheads="1"/>
          </p:cNvPicPr>
          <p:nvPr/>
        </p:nvPicPr>
        <p:blipFill>
          <a:blip r:embed="rId3" cstate="email">
            <a:clrChange>
              <a:clrFrom>
                <a:srgbClr val="FFFF80"/>
              </a:clrFrom>
              <a:clrTo>
                <a:srgbClr val="FFFF80">
                  <a:alpha val="0"/>
                </a:srgbClr>
              </a:clrTo>
            </a:clrChange>
          </a:blip>
          <a:srcRect l="19687" t="62632"/>
          <a:stretch>
            <a:fillRect/>
          </a:stretch>
        </p:blipFill>
        <p:spPr bwMode="auto">
          <a:xfrm>
            <a:off x="4252040" y="1502903"/>
            <a:ext cx="6441360" cy="2363386"/>
          </a:xfrm>
          <a:prstGeom prst="rect">
            <a:avLst/>
          </a:prstGeom>
          <a:noFill/>
        </p:spPr>
      </p:pic>
      <p:sp>
        <p:nvSpPr>
          <p:cNvPr id="6" name="Rettangolo 5"/>
          <p:cNvSpPr/>
          <p:nvPr/>
        </p:nvSpPr>
        <p:spPr>
          <a:xfrm>
            <a:off x="666180" y="4501505"/>
            <a:ext cx="4956739" cy="2365776"/>
          </a:xfrm>
          <a:prstGeom prst="rect">
            <a:avLst/>
          </a:prstGeom>
        </p:spPr>
        <p:txBody>
          <a:bodyPr wrap="square">
            <a:spAutoFit/>
          </a:bodyPr>
          <a:lstStyle/>
          <a:p>
            <a:pPr>
              <a:lnSpc>
                <a:spcPct val="130000"/>
              </a:lnSpc>
              <a:spcBef>
                <a:spcPts val="1325"/>
              </a:spcBef>
              <a:defRPr/>
            </a:pPr>
            <a:r>
              <a:rPr lang="en-US" sz="1600" dirty="0">
                <a:latin typeface="Verdana" panose="020B0604030504040204" pitchFamily="34" charset="0"/>
                <a:ea typeface="Verdana" panose="020B0604030504040204" pitchFamily="34" charset="0"/>
              </a:rPr>
              <a:t>The MB-2 </a:t>
            </a:r>
            <a:r>
              <a:rPr lang="en-US" sz="1600" dirty="0" smtClean="0">
                <a:latin typeface="Verdana" panose="020B0604030504040204" pitchFamily="34" charset="0"/>
                <a:ea typeface="Verdana" panose="020B0604030504040204" pitchFamily="34" charset="0"/>
              </a:rPr>
              <a:t>series allow </a:t>
            </a:r>
            <a:r>
              <a:rPr lang="en-US" sz="1600" dirty="0">
                <a:latin typeface="Verdana" panose="020B0604030504040204" pitchFamily="34" charset="0"/>
                <a:ea typeface="Verdana" panose="020B0604030504040204" pitchFamily="34" charset="0"/>
              </a:rPr>
              <a:t>the cheque front/rear image acquiring </a:t>
            </a:r>
            <a:r>
              <a:rPr lang="en-US" sz="1600" dirty="0" smtClean="0">
                <a:latin typeface="Verdana" panose="020B0604030504040204" pitchFamily="34" charset="0"/>
                <a:ea typeface="Verdana" panose="020B0604030504040204" pitchFamily="34" charset="0"/>
              </a:rPr>
              <a:t>and </a:t>
            </a:r>
            <a:r>
              <a:rPr lang="en-US" sz="1600" dirty="0">
                <a:latin typeface="Verdana" panose="020B0604030504040204" pitchFamily="34" charset="0"/>
                <a:ea typeface="Verdana" panose="020B0604030504040204" pitchFamily="34" charset="0"/>
              </a:rPr>
              <a:t>the </a:t>
            </a:r>
            <a:r>
              <a:rPr lang="en-US" sz="1600" dirty="0" err="1">
                <a:latin typeface="Verdana" panose="020B0604030504040204" pitchFamily="34" charset="0"/>
                <a:ea typeface="Verdana" panose="020B0604030504040204" pitchFamily="34" charset="0"/>
              </a:rPr>
              <a:t>codeline</a:t>
            </a:r>
            <a:r>
              <a:rPr lang="en-US" sz="1600" dirty="0">
                <a:latin typeface="Verdana" panose="020B0604030504040204" pitchFamily="34" charset="0"/>
                <a:ea typeface="Verdana" panose="020B0604030504040204" pitchFamily="34" charset="0"/>
              </a:rPr>
              <a:t> </a:t>
            </a:r>
            <a:r>
              <a:rPr lang="en-US" sz="1600" b="1" dirty="0">
                <a:latin typeface="Verdana" panose="020B0604030504040204" pitchFamily="34" charset="0"/>
                <a:ea typeface="Verdana" panose="020B0604030504040204" pitchFamily="34" charset="0"/>
              </a:rPr>
              <a:t>reading </a:t>
            </a:r>
            <a:r>
              <a:rPr lang="en-US" sz="1600" dirty="0">
                <a:latin typeface="Verdana" panose="020B0604030504040204" pitchFamily="34" charset="0"/>
                <a:ea typeface="Verdana" panose="020B0604030504040204" pitchFamily="34" charset="0"/>
              </a:rPr>
              <a:t>(E13B and CMC7 </a:t>
            </a:r>
            <a:r>
              <a:rPr lang="en-US" sz="1600" dirty="0" smtClean="0">
                <a:latin typeface="Verdana" panose="020B0604030504040204" pitchFamily="34" charset="0"/>
                <a:ea typeface="Verdana" panose="020B0604030504040204" pitchFamily="34" charset="0"/>
              </a:rPr>
              <a:t>standards) </a:t>
            </a:r>
            <a:r>
              <a:rPr lang="en-US" sz="1600" b="1" dirty="0" smtClean="0">
                <a:latin typeface="Verdana" panose="020B0604030504040204" pitchFamily="34" charset="0"/>
                <a:ea typeface="Verdana" panose="020B0604030504040204" pitchFamily="34" charset="0"/>
              </a:rPr>
              <a:t>both </a:t>
            </a:r>
            <a:r>
              <a:rPr lang="en-US" sz="1600" b="1" dirty="0">
                <a:latin typeface="Verdana" panose="020B0604030504040204" pitchFamily="34" charset="0"/>
                <a:ea typeface="Verdana" panose="020B0604030504040204" pitchFamily="34" charset="0"/>
              </a:rPr>
              <a:t>with Magnetic  and Optical </a:t>
            </a:r>
            <a:r>
              <a:rPr lang="en-US" sz="1600" b="1" dirty="0" smtClean="0">
                <a:latin typeface="Verdana" panose="020B0604030504040204" pitchFamily="34" charset="0"/>
                <a:ea typeface="Verdana" panose="020B0604030504040204" pitchFamily="34" charset="0"/>
              </a:rPr>
              <a:t>reading, to </a:t>
            </a:r>
            <a:r>
              <a:rPr lang="en-US" sz="1600" b="1" dirty="0">
                <a:latin typeface="Verdana" panose="020B0604030504040204" pitchFamily="34" charset="0"/>
                <a:ea typeface="Verdana" panose="020B0604030504040204" pitchFamily="34" charset="0"/>
              </a:rPr>
              <a:t>guarantee a complete and effective data recognizing.</a:t>
            </a:r>
            <a:r>
              <a:rPr lang="en-US" sz="1765" dirty="0"/>
              <a:t/>
            </a:r>
            <a:br>
              <a:rPr lang="en-US" sz="1765" dirty="0"/>
            </a:br>
            <a:endParaRPr lang="en-US" sz="1765" dirty="0"/>
          </a:p>
        </p:txBody>
      </p:sp>
      <p:sp>
        <p:nvSpPr>
          <p:cNvPr id="7" name="Text Box 3"/>
          <p:cNvSpPr txBox="1">
            <a:spLocks noChangeArrowheads="1"/>
          </p:cNvSpPr>
          <p:nvPr/>
        </p:nvSpPr>
        <p:spPr bwMode="auto">
          <a:xfrm>
            <a:off x="1242244" y="1001583"/>
            <a:ext cx="6495689" cy="453970"/>
          </a:xfrm>
          <a:prstGeom prst="rect">
            <a:avLst/>
          </a:prstGeom>
          <a:noFill/>
          <a:ln w="9525">
            <a:noFill/>
            <a:miter lim="800000"/>
          </a:ln>
          <a:effectLst/>
        </p:spPr>
        <p:txBody>
          <a:bodyPr wrap="none">
            <a:spAutoFit/>
          </a:bodyPr>
          <a:lstStyle/>
          <a:p>
            <a:pPr>
              <a:defRPr/>
            </a:pPr>
            <a:r>
              <a:rPr lang="en-US" sz="2350" b="1" spc="25" dirty="0" err="1">
                <a:solidFill>
                  <a:srgbClr val="626262"/>
                </a:solidFill>
                <a:latin typeface="Verdana" panose="020B0604030504040204"/>
                <a:ea typeface="+mj-ea"/>
                <a:cs typeface="Verdana" panose="020B0604030504040204"/>
              </a:rPr>
              <a:t>Cheque</a:t>
            </a:r>
            <a:r>
              <a:rPr lang="en-US" sz="2350" b="1" spc="25" dirty="0">
                <a:solidFill>
                  <a:srgbClr val="626262"/>
                </a:solidFill>
                <a:latin typeface="Verdana" panose="020B0604030504040204"/>
                <a:ea typeface="+mj-ea"/>
                <a:cs typeface="Verdana" panose="020B0604030504040204"/>
              </a:rPr>
              <a:t> image acquiring and reading</a:t>
            </a:r>
          </a:p>
        </p:txBody>
      </p:sp>
      <p:pic>
        <p:nvPicPr>
          <p:cNvPr id="12" name="Picture 9"/>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347106" y="2508754"/>
            <a:ext cx="2034900" cy="1357535"/>
          </a:xfrm>
          <a:prstGeom prst="rect">
            <a:avLst/>
          </a:prstGeom>
          <a:noFill/>
          <a:ln w="9525">
            <a:noFill/>
            <a:miter lim="800000"/>
            <a:headEnd/>
            <a:tailEnd/>
          </a:ln>
        </p:spPr>
      </p:pic>
      <p:sp>
        <p:nvSpPr>
          <p:cNvPr id="9" name="object 5"/>
          <p:cNvSpPr txBox="1"/>
          <p:nvPr/>
        </p:nvSpPr>
        <p:spPr>
          <a:xfrm>
            <a:off x="1383926" y="711797"/>
            <a:ext cx="2510155" cy="227965"/>
          </a:xfrm>
          <a:prstGeom prst="rect">
            <a:avLst/>
          </a:prstGeom>
        </p:spPr>
        <p:txBody>
          <a:bodyPr vert="horz" wrap="square" lIns="0" tIns="0" rIns="0" bIns="0" rtlCol="0">
            <a:spAutoFit/>
          </a:bodyPr>
          <a:lstStyle/>
          <a:p>
            <a:pPr marL="12700">
              <a:lnSpc>
                <a:spcPts val="2110"/>
              </a:lnSpc>
            </a:pPr>
            <a:r>
              <a:rPr sz="1800" b="1" spc="-15" dirty="0">
                <a:solidFill>
                  <a:srgbClr val="626262"/>
                </a:solidFill>
                <a:latin typeface="Verdana" panose="020B0604030504040204"/>
                <a:cs typeface="Verdana" panose="020B0604030504040204"/>
              </a:rPr>
              <a:t>Mai</a:t>
            </a:r>
            <a:r>
              <a:rPr sz="1800" b="1" spc="-10" dirty="0">
                <a:solidFill>
                  <a:srgbClr val="626262"/>
                </a:solidFill>
                <a:latin typeface="Verdana" panose="020B0604030504040204"/>
                <a:cs typeface="Verdana" panose="020B0604030504040204"/>
              </a:rPr>
              <a:t>n</a:t>
            </a:r>
            <a:r>
              <a:rPr sz="1800" b="1" spc="-15" dirty="0">
                <a:solidFill>
                  <a:srgbClr val="626262"/>
                </a:solidFill>
                <a:latin typeface="Verdana" panose="020B0604030504040204"/>
                <a:cs typeface="Verdana" panose="020B0604030504040204"/>
              </a:rPr>
              <a:t> scannin</a:t>
            </a:r>
            <a:r>
              <a:rPr sz="1800" b="1" spc="-10" dirty="0">
                <a:solidFill>
                  <a:srgbClr val="626262"/>
                </a:solidFill>
                <a:latin typeface="Verdana" panose="020B0604030504040204"/>
                <a:cs typeface="Verdana" panose="020B0604030504040204"/>
              </a:rPr>
              <a:t>g</a:t>
            </a:r>
            <a:r>
              <a:rPr sz="1800" b="1" spc="-15" dirty="0">
                <a:solidFill>
                  <a:srgbClr val="626262"/>
                </a:solidFill>
                <a:latin typeface="Verdana" panose="020B0604030504040204"/>
                <a:cs typeface="Verdana" panose="020B0604030504040204"/>
              </a:rPr>
              <a:t> uses</a:t>
            </a:r>
            <a:endParaRPr sz="1800" dirty="0">
              <a:latin typeface="Verdana" panose="020B0604030504040204"/>
              <a:cs typeface="Verdana" panose="020B0604030504040204"/>
            </a:endParaRPr>
          </a:p>
        </p:txBody>
      </p:sp>
      <p:pic>
        <p:nvPicPr>
          <p:cNvPr id="11" name="Picture 2"/>
          <p:cNvPicPr>
            <a:picLocks noChangeAspect="1" noChangeArrowheads="1"/>
          </p:cNvPicPr>
          <p:nvPr/>
        </p:nvPicPr>
        <p:blipFill>
          <a:blip r:embed="rId5"/>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7"/>
          </p:nvPr>
        </p:nvSpPr>
        <p:spPr/>
        <p:txBody>
          <a:bodyPr/>
          <a:lstStyle/>
          <a:p>
            <a:pPr>
              <a:defRPr/>
            </a:pPr>
            <a:r>
              <a:rPr lang="en-US"/>
              <a:t>PAGE </a:t>
            </a:r>
            <a:fld id="{58A38D06-6841-4295-9F65-0EFE81BEEFB6}" type="slidenum">
              <a:rPr lang="en-US" smtClean="0"/>
              <a:pPr>
                <a:defRPr/>
              </a:pPr>
              <a:t>21</a:t>
            </a:fld>
            <a:r>
              <a:rPr lang="en-US"/>
              <a:t>   </a:t>
            </a:r>
          </a:p>
        </p:txBody>
      </p:sp>
      <p:sp>
        <p:nvSpPr>
          <p:cNvPr id="7" name="文本框 6"/>
          <p:cNvSpPr txBox="1"/>
          <p:nvPr/>
        </p:nvSpPr>
        <p:spPr>
          <a:xfrm>
            <a:off x="1245672" y="1749621"/>
            <a:ext cx="8493516" cy="4247317"/>
          </a:xfrm>
          <a:prstGeom prst="rect">
            <a:avLst/>
          </a:prstGeom>
          <a:noFill/>
        </p:spPr>
        <p:txBody>
          <a:bodyPr wrap="square" rtlCol="0">
            <a:spAutoFit/>
          </a:bodyPr>
          <a:lstStyle/>
          <a:p>
            <a:r>
              <a:rPr lang="en-US" altLang="zh-CN" sz="1600" dirty="0">
                <a:solidFill>
                  <a:srgbClr val="FF0000"/>
                </a:solidFill>
                <a:latin typeface="Verdana" panose="020B0604030504040204" pitchFamily="34" charset="0"/>
                <a:ea typeface="Verdana" panose="020B0604030504040204" pitchFamily="34" charset="0"/>
              </a:rPr>
              <a:t>U.V. and I.R. detection</a:t>
            </a:r>
            <a:r>
              <a:rPr lang="zh-CN" altLang="en-US" sz="1600" dirty="0">
                <a:solidFill>
                  <a:srgbClr val="FF0000"/>
                </a:solidFill>
                <a:latin typeface="Verdana" panose="020B0604030504040204" pitchFamily="34" charset="0"/>
                <a:ea typeface="Verdana" panose="020B0604030504040204" pitchFamily="34" charset="0"/>
              </a:rPr>
              <a:t>（</a:t>
            </a:r>
            <a:r>
              <a:rPr lang="en-US" altLang="zh-CN" sz="1600" dirty="0">
                <a:solidFill>
                  <a:srgbClr val="FF0000"/>
                </a:solidFill>
                <a:latin typeface="Verdana" panose="020B0604030504040204" pitchFamily="34" charset="0"/>
                <a:ea typeface="Verdana" panose="020B0604030504040204" pitchFamily="34" charset="0"/>
              </a:rPr>
              <a:t>OPTIONAL</a:t>
            </a:r>
            <a:r>
              <a:rPr lang="zh-CN" altLang="en-US" sz="1600" dirty="0">
                <a:solidFill>
                  <a:srgbClr val="FF0000"/>
                </a:solidFill>
                <a:latin typeface="Verdana" panose="020B0604030504040204" pitchFamily="34" charset="0"/>
                <a:ea typeface="Verdana" panose="020B0604030504040204" pitchFamily="34" charset="0"/>
              </a:rPr>
              <a:t>）</a:t>
            </a:r>
            <a:r>
              <a:rPr lang="en-US" altLang="zh-CN" sz="1600" dirty="0">
                <a:solidFill>
                  <a:srgbClr val="FF0000"/>
                </a:solidFill>
                <a:latin typeface="Verdana" panose="020B0604030504040204" pitchFamily="34" charset="0"/>
                <a:ea typeface="Verdana" panose="020B0604030504040204" pitchFamily="34" charset="0"/>
              </a:rPr>
              <a:t>-Enable scans of security features</a:t>
            </a:r>
          </a:p>
          <a:p>
            <a:endParaRPr lang="en-US" altLang="zh-CN" sz="1600" dirty="0">
              <a:latin typeface="Verdana" panose="020B0604030504040204" pitchFamily="34" charset="0"/>
              <a:ea typeface="Verdana" panose="020B0604030504040204" pitchFamily="34" charset="0"/>
            </a:endParaRPr>
          </a:p>
          <a:p>
            <a:endParaRPr lang="en-US" altLang="zh-CN" sz="1600" dirty="0">
              <a:latin typeface="Verdana" panose="020B0604030504040204" pitchFamily="34" charset="0"/>
              <a:ea typeface="Verdana" panose="020B0604030504040204" pitchFamily="34" charset="0"/>
            </a:endParaRPr>
          </a:p>
          <a:p>
            <a:r>
              <a:rPr lang="en-US" altLang="zh-CN" sz="1600" dirty="0">
                <a:latin typeface="Verdana" panose="020B0604030504040204" pitchFamily="34" charset="0"/>
                <a:ea typeface="Verdana" panose="020B0604030504040204" pitchFamily="34" charset="0"/>
              </a:rPr>
              <a:t>With the increasing use of UV and IR ink on </a:t>
            </a:r>
            <a:r>
              <a:rPr lang="en-US" altLang="zh-CN" sz="1600" dirty="0" err="1">
                <a:latin typeface="Verdana" panose="020B0604030504040204" pitchFamily="34" charset="0"/>
                <a:ea typeface="Verdana" panose="020B0604030504040204" pitchFamily="34" charset="0"/>
              </a:rPr>
              <a:t>cheques</a:t>
            </a:r>
            <a:r>
              <a:rPr lang="en-US" altLang="zh-CN" sz="1600" dirty="0">
                <a:latin typeface="Verdana" panose="020B0604030504040204" pitchFamily="34" charset="0"/>
                <a:ea typeface="Verdana" panose="020B0604030504040204" pitchFamily="34" charset="0"/>
              </a:rPr>
              <a:t> and banknotes in a worldwide range, a simple physical verification of each check or banknote is no longer sufficient and effective in today’s financial environment. MB2 offers the option of security scanning to improve the level of their customer’s fraud detection while maintaining check/banknote processing efficiency.</a:t>
            </a:r>
          </a:p>
          <a:p>
            <a:endParaRPr lang="en-US" altLang="zh-CN" sz="1600" dirty="0">
              <a:latin typeface="Verdana" panose="020B0604030504040204" pitchFamily="34" charset="0"/>
              <a:ea typeface="Verdana" panose="020B0604030504040204" pitchFamily="34" charset="0"/>
            </a:endParaRPr>
          </a:p>
          <a:p>
            <a:r>
              <a:rPr lang="en-US" altLang="zh-CN" sz="1600" dirty="0">
                <a:latin typeface="Verdana" panose="020B0604030504040204" pitchFamily="34" charset="0"/>
                <a:ea typeface="Verdana" panose="020B0604030504040204" pitchFamily="34" charset="0"/>
              </a:rPr>
              <a:t>With an integrated CIS for both ultraviolet (UV) and infrared (IR) light, the critical areas on the </a:t>
            </a:r>
            <a:r>
              <a:rPr lang="en-US" altLang="zh-CN" sz="1600" dirty="0" err="1">
                <a:latin typeface="Verdana" panose="020B0604030504040204" pitchFamily="34" charset="0"/>
                <a:ea typeface="Verdana" panose="020B0604030504040204" pitchFamily="34" charset="0"/>
              </a:rPr>
              <a:t>cheques</a:t>
            </a:r>
            <a:r>
              <a:rPr lang="en-US" altLang="zh-CN" sz="1600" dirty="0">
                <a:latin typeface="Verdana" panose="020B0604030504040204" pitchFamily="34" charset="0"/>
                <a:ea typeface="Verdana" panose="020B0604030504040204" pitchFamily="34" charset="0"/>
              </a:rPr>
              <a:t>/banknote, such as the signature box, code line, payable amount and bank logo can be scanned in a single pass to immediately identify a fraudulent one. </a:t>
            </a:r>
          </a:p>
          <a:p>
            <a:endParaRPr lang="en-US" altLang="zh-CN" sz="1600" dirty="0">
              <a:latin typeface="Verdana" panose="020B0604030504040204" pitchFamily="34" charset="0"/>
              <a:ea typeface="Verdana" panose="020B0604030504040204" pitchFamily="34" charset="0"/>
            </a:endParaRPr>
          </a:p>
          <a:p>
            <a:r>
              <a:rPr lang="en-US" altLang="zh-CN" sz="1600" dirty="0">
                <a:latin typeface="Verdana" panose="020B0604030504040204" pitchFamily="34" charset="0"/>
                <a:ea typeface="Verdana" panose="020B0604030504040204" pitchFamily="34" charset="0"/>
              </a:rPr>
              <a:t>As both UV and IR are not visible to the human eye, special software will be also provided to image these inks into the visible spectrum.</a:t>
            </a:r>
          </a:p>
          <a:p>
            <a:endParaRPr lang="en-US" altLang="zh-CN" sz="1400" dirty="0"/>
          </a:p>
        </p:txBody>
      </p:sp>
      <p:sp>
        <p:nvSpPr>
          <p:cNvPr id="4" name="Text Box 3"/>
          <p:cNvSpPr txBox="1">
            <a:spLocks noChangeArrowheads="1"/>
          </p:cNvSpPr>
          <p:nvPr/>
        </p:nvSpPr>
        <p:spPr bwMode="auto">
          <a:xfrm>
            <a:off x="1246446" y="1018459"/>
            <a:ext cx="6035627" cy="453970"/>
          </a:xfrm>
          <a:prstGeom prst="rect">
            <a:avLst/>
          </a:prstGeom>
          <a:noFill/>
          <a:ln w="9525">
            <a:noFill/>
            <a:miter lim="800000"/>
          </a:ln>
          <a:effectLst/>
        </p:spPr>
        <p:txBody>
          <a:bodyPr wrap="none">
            <a:spAutoFit/>
          </a:bodyPr>
          <a:lstStyle/>
          <a:p>
            <a:pPr>
              <a:defRPr/>
            </a:pPr>
            <a:r>
              <a:rPr lang="en-US" sz="2350" b="1" spc="25" dirty="0" err="1">
                <a:solidFill>
                  <a:srgbClr val="626262"/>
                </a:solidFill>
                <a:latin typeface="Verdana" panose="020B0604030504040204"/>
                <a:ea typeface="+mj-ea"/>
                <a:cs typeface="Verdana" panose="020B0604030504040204"/>
              </a:rPr>
              <a:t>C</a:t>
            </a:r>
            <a:r>
              <a:rPr lang="en-US" altLang="zh-CN" sz="2350" b="1" spc="25" dirty="0" err="1">
                <a:solidFill>
                  <a:srgbClr val="626262"/>
                </a:solidFill>
                <a:latin typeface="Verdana" panose="020B0604030504040204"/>
                <a:ea typeface="+mj-ea"/>
                <a:cs typeface="Verdana" panose="020B0604030504040204"/>
              </a:rPr>
              <a:t>heque</a:t>
            </a:r>
            <a:r>
              <a:rPr lang="en-US" altLang="zh-CN" sz="2350" b="1" spc="25" dirty="0">
                <a:solidFill>
                  <a:srgbClr val="626262"/>
                </a:solidFill>
                <a:latin typeface="Verdana" panose="020B0604030504040204"/>
                <a:ea typeface="+mj-ea"/>
                <a:cs typeface="Verdana" panose="020B0604030504040204"/>
              </a:rPr>
              <a:t>/banknote fraud detection</a:t>
            </a:r>
            <a:endParaRPr lang="en-US" sz="2350" b="1" spc="25" dirty="0">
              <a:solidFill>
                <a:srgbClr val="626262"/>
              </a:solidFill>
              <a:latin typeface="Verdana" panose="020B0604030504040204"/>
              <a:ea typeface="+mj-ea"/>
              <a:cs typeface="Verdana" panose="020B0604030504040204"/>
            </a:endParaRPr>
          </a:p>
        </p:txBody>
      </p:sp>
      <p:pic>
        <p:nvPicPr>
          <p:cNvPr id="5" name="Picture 9"/>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234342" y="5943866"/>
            <a:ext cx="2034900" cy="1357535"/>
          </a:xfrm>
          <a:prstGeom prst="rect">
            <a:avLst/>
          </a:prstGeom>
          <a:noFill/>
          <a:ln w="9525">
            <a:noFill/>
            <a:miter lim="800000"/>
            <a:headEnd/>
            <a:tailEnd/>
          </a:ln>
        </p:spPr>
      </p:pic>
      <p:sp>
        <p:nvSpPr>
          <p:cNvPr id="8" name="object 5"/>
          <p:cNvSpPr txBox="1"/>
          <p:nvPr/>
        </p:nvSpPr>
        <p:spPr>
          <a:xfrm>
            <a:off x="1383926" y="711797"/>
            <a:ext cx="2510155" cy="227965"/>
          </a:xfrm>
          <a:prstGeom prst="rect">
            <a:avLst/>
          </a:prstGeom>
        </p:spPr>
        <p:txBody>
          <a:bodyPr vert="horz" wrap="square" lIns="0" tIns="0" rIns="0" bIns="0" rtlCol="0">
            <a:spAutoFit/>
          </a:bodyPr>
          <a:lstStyle/>
          <a:p>
            <a:pPr marL="12700">
              <a:lnSpc>
                <a:spcPts val="2110"/>
              </a:lnSpc>
            </a:pPr>
            <a:r>
              <a:rPr sz="1800" b="1" spc="-15" dirty="0">
                <a:solidFill>
                  <a:srgbClr val="626262"/>
                </a:solidFill>
                <a:latin typeface="Verdana" panose="020B0604030504040204"/>
                <a:cs typeface="Verdana" panose="020B0604030504040204"/>
              </a:rPr>
              <a:t>Mai</a:t>
            </a:r>
            <a:r>
              <a:rPr sz="1800" b="1" spc="-10" dirty="0">
                <a:solidFill>
                  <a:srgbClr val="626262"/>
                </a:solidFill>
                <a:latin typeface="Verdana" panose="020B0604030504040204"/>
                <a:cs typeface="Verdana" panose="020B0604030504040204"/>
              </a:rPr>
              <a:t>n</a:t>
            </a:r>
            <a:r>
              <a:rPr sz="1800" b="1" spc="-15" dirty="0">
                <a:solidFill>
                  <a:srgbClr val="626262"/>
                </a:solidFill>
                <a:latin typeface="Verdana" panose="020B0604030504040204"/>
                <a:cs typeface="Verdana" panose="020B0604030504040204"/>
              </a:rPr>
              <a:t> scannin</a:t>
            </a:r>
            <a:r>
              <a:rPr sz="1800" b="1" spc="-10" dirty="0">
                <a:solidFill>
                  <a:srgbClr val="626262"/>
                </a:solidFill>
                <a:latin typeface="Verdana" panose="020B0604030504040204"/>
                <a:cs typeface="Verdana" panose="020B0604030504040204"/>
              </a:rPr>
              <a:t>g</a:t>
            </a:r>
            <a:r>
              <a:rPr sz="1800" b="1" spc="-15" dirty="0">
                <a:solidFill>
                  <a:srgbClr val="626262"/>
                </a:solidFill>
                <a:latin typeface="Verdana" panose="020B0604030504040204"/>
                <a:cs typeface="Verdana" panose="020B0604030504040204"/>
              </a:rPr>
              <a:t> uses</a:t>
            </a:r>
            <a:endParaRPr sz="1800" dirty="0">
              <a:latin typeface="Verdana" panose="020B0604030504040204"/>
              <a:cs typeface="Verdana" panose="020B0604030504040204"/>
            </a:endParaRPr>
          </a:p>
        </p:txBody>
      </p:sp>
      <p:pic>
        <p:nvPicPr>
          <p:cNvPr id="9" name="Picture 2"/>
          <p:cNvPicPr>
            <a:picLocks noChangeAspect="1" noChangeArrowheads="1"/>
          </p:cNvPicPr>
          <p:nvPr/>
        </p:nvPicPr>
        <p:blipFill>
          <a:blip r:embed="rId3"/>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74692" y="2764929"/>
            <a:ext cx="4574961" cy="210931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172" y="2753637"/>
            <a:ext cx="4263580" cy="1965746"/>
          </a:xfrm>
          <a:prstGeom prst="rect">
            <a:avLst/>
          </a:prstGeom>
        </p:spPr>
      </p:pic>
      <p:sp>
        <p:nvSpPr>
          <p:cNvPr id="7" name="矩形 6"/>
          <p:cNvSpPr/>
          <p:nvPr/>
        </p:nvSpPr>
        <p:spPr>
          <a:xfrm>
            <a:off x="928435" y="995677"/>
            <a:ext cx="4297651" cy="451406"/>
          </a:xfrm>
          <a:prstGeom prst="rect">
            <a:avLst/>
          </a:prstGeom>
        </p:spPr>
        <p:txBody>
          <a:bodyPr wrap="none">
            <a:spAutoFit/>
          </a:bodyPr>
          <a:lstStyle/>
          <a:p>
            <a:pPr marL="382270">
              <a:lnSpc>
                <a:spcPts val="2760"/>
              </a:lnSpc>
            </a:pPr>
            <a:r>
              <a:rPr lang="en-US" altLang="zh-CN" sz="2350" b="1" spc="25" dirty="0" err="1" smtClean="0">
                <a:solidFill>
                  <a:srgbClr val="626262"/>
                </a:solidFill>
                <a:latin typeface="Verdana" panose="020B0604030504040204"/>
                <a:ea typeface="+mj-ea"/>
                <a:cs typeface="Verdana" panose="020B0604030504040204"/>
              </a:rPr>
              <a:t>Cheque</a:t>
            </a:r>
            <a:r>
              <a:rPr lang="en-US" altLang="zh-CN" sz="2350" b="1" spc="25" dirty="0" smtClean="0">
                <a:solidFill>
                  <a:srgbClr val="626262"/>
                </a:solidFill>
                <a:latin typeface="Verdana" panose="020B0604030504040204"/>
                <a:ea typeface="+mj-ea"/>
                <a:cs typeface="Verdana" panose="020B0604030504040204"/>
              </a:rPr>
              <a:t> image quality</a:t>
            </a:r>
            <a:endParaRPr lang="zh-CN" altLang="en-US" sz="2350" b="1" spc="25" dirty="0">
              <a:solidFill>
                <a:srgbClr val="626262"/>
              </a:solidFill>
              <a:latin typeface="Verdana" panose="020B0604030504040204"/>
              <a:ea typeface="+mj-ea"/>
              <a:cs typeface="Verdana" panose="020B0604030504040204"/>
            </a:endParaRPr>
          </a:p>
        </p:txBody>
      </p:sp>
      <p:sp>
        <p:nvSpPr>
          <p:cNvPr id="8" name="矩形 7"/>
          <p:cNvSpPr/>
          <p:nvPr/>
        </p:nvSpPr>
        <p:spPr>
          <a:xfrm>
            <a:off x="6282804" y="5068277"/>
            <a:ext cx="2061739" cy="369332"/>
          </a:xfrm>
          <a:prstGeom prst="rect">
            <a:avLst/>
          </a:prstGeom>
        </p:spPr>
        <p:txBody>
          <a:bodyPr wrap="square">
            <a:spAutoFit/>
          </a:bodyPr>
          <a:lstStyle/>
          <a:p>
            <a:r>
              <a:rPr lang="en-US" altLang="zh-CN" spc="-10" dirty="0" smtClean="0">
                <a:solidFill>
                  <a:srgbClr val="626262"/>
                </a:solidFill>
                <a:latin typeface="Verdana" panose="020B0604030504040204"/>
                <a:cs typeface="Verdana" panose="020B0604030504040204"/>
              </a:rPr>
              <a:t>UV  </a:t>
            </a:r>
            <a:r>
              <a:rPr lang="en-US" altLang="zh-CN" spc="-15" dirty="0" smtClean="0">
                <a:solidFill>
                  <a:srgbClr val="626262"/>
                </a:solidFill>
                <a:latin typeface="Verdana" panose="020B0604030504040204"/>
                <a:cs typeface="Verdana" panose="020B0604030504040204"/>
              </a:rPr>
              <a:t>Image</a:t>
            </a:r>
            <a:endParaRPr lang="zh-CN" altLang="en-US" dirty="0"/>
          </a:p>
        </p:txBody>
      </p:sp>
      <p:sp>
        <p:nvSpPr>
          <p:cNvPr id="9" name="矩形 8"/>
          <p:cNvSpPr/>
          <p:nvPr/>
        </p:nvSpPr>
        <p:spPr>
          <a:xfrm>
            <a:off x="1619052" y="5068277"/>
            <a:ext cx="2061739" cy="369332"/>
          </a:xfrm>
          <a:prstGeom prst="rect">
            <a:avLst/>
          </a:prstGeom>
        </p:spPr>
        <p:txBody>
          <a:bodyPr wrap="square">
            <a:spAutoFit/>
          </a:bodyPr>
          <a:lstStyle/>
          <a:p>
            <a:r>
              <a:rPr lang="en-US" altLang="zh-CN" spc="-10" dirty="0" smtClean="0">
                <a:solidFill>
                  <a:srgbClr val="626262"/>
                </a:solidFill>
                <a:latin typeface="Verdana" panose="020B0604030504040204"/>
                <a:cs typeface="Verdana" panose="020B0604030504040204"/>
              </a:rPr>
              <a:t>Normal</a:t>
            </a:r>
            <a:r>
              <a:rPr lang="en-US" altLang="zh-CN" spc="-15" dirty="0" smtClean="0">
                <a:solidFill>
                  <a:srgbClr val="626262"/>
                </a:solidFill>
                <a:latin typeface="Verdana" panose="020B0604030504040204"/>
                <a:cs typeface="Verdana" panose="020B0604030504040204"/>
              </a:rPr>
              <a:t> Image</a:t>
            </a:r>
            <a:endParaRPr lang="zh-CN" altLang="en-US" dirty="0"/>
          </a:p>
        </p:txBody>
      </p:sp>
      <p:pic>
        <p:nvPicPr>
          <p:cNvPr id="11" name="Picture 2"/>
          <p:cNvPicPr>
            <a:picLocks noChangeAspect="1" noChangeArrowheads="1"/>
          </p:cNvPicPr>
          <p:nvPr/>
        </p:nvPicPr>
        <p:blipFill>
          <a:blip r:embed="rId4"/>
          <a:srcRect/>
          <a:stretch>
            <a:fillRect/>
          </a:stretch>
        </p:blipFill>
        <p:spPr bwMode="auto">
          <a:xfrm>
            <a:off x="8132782" y="209525"/>
            <a:ext cx="1768475" cy="914400"/>
          </a:xfrm>
          <a:prstGeom prst="rect">
            <a:avLst/>
          </a:prstGeom>
          <a:noFill/>
          <a:ln w="9525">
            <a:noFill/>
            <a:miter lim="800000"/>
            <a:headEnd/>
            <a:tailEnd/>
          </a:ln>
          <a:effectLst/>
        </p:spPr>
      </p:pic>
      <p:sp>
        <p:nvSpPr>
          <p:cNvPr id="12" name="object 5"/>
          <p:cNvSpPr txBox="1"/>
          <p:nvPr/>
        </p:nvSpPr>
        <p:spPr>
          <a:xfrm>
            <a:off x="1383926" y="711797"/>
            <a:ext cx="2510155" cy="227965"/>
          </a:xfrm>
          <a:prstGeom prst="rect">
            <a:avLst/>
          </a:prstGeom>
        </p:spPr>
        <p:txBody>
          <a:bodyPr vert="horz" wrap="square" lIns="0" tIns="0" rIns="0" bIns="0" rtlCol="0">
            <a:spAutoFit/>
          </a:bodyPr>
          <a:lstStyle/>
          <a:p>
            <a:pPr marL="12700">
              <a:lnSpc>
                <a:spcPts val="2110"/>
              </a:lnSpc>
            </a:pPr>
            <a:r>
              <a:rPr sz="1800" b="1" spc="-15" dirty="0">
                <a:solidFill>
                  <a:srgbClr val="626262"/>
                </a:solidFill>
                <a:latin typeface="Verdana" panose="020B0604030504040204"/>
                <a:cs typeface="Verdana" panose="020B0604030504040204"/>
              </a:rPr>
              <a:t>Mai</a:t>
            </a:r>
            <a:r>
              <a:rPr sz="1800" b="1" spc="-10" dirty="0">
                <a:solidFill>
                  <a:srgbClr val="626262"/>
                </a:solidFill>
                <a:latin typeface="Verdana" panose="020B0604030504040204"/>
                <a:cs typeface="Verdana" panose="020B0604030504040204"/>
              </a:rPr>
              <a:t>n</a:t>
            </a:r>
            <a:r>
              <a:rPr sz="1800" b="1" spc="-15" dirty="0">
                <a:solidFill>
                  <a:srgbClr val="626262"/>
                </a:solidFill>
                <a:latin typeface="Verdana" panose="020B0604030504040204"/>
                <a:cs typeface="Verdana" panose="020B0604030504040204"/>
              </a:rPr>
              <a:t> scannin</a:t>
            </a:r>
            <a:r>
              <a:rPr sz="1800" b="1" spc="-10" dirty="0">
                <a:solidFill>
                  <a:srgbClr val="626262"/>
                </a:solidFill>
                <a:latin typeface="Verdana" panose="020B0604030504040204"/>
                <a:cs typeface="Verdana" panose="020B0604030504040204"/>
              </a:rPr>
              <a:t>g</a:t>
            </a:r>
            <a:r>
              <a:rPr sz="1800" b="1" spc="-15" dirty="0">
                <a:solidFill>
                  <a:srgbClr val="626262"/>
                </a:solidFill>
                <a:latin typeface="Verdana" panose="020B0604030504040204"/>
                <a:cs typeface="Verdana" panose="020B0604030504040204"/>
              </a:rPr>
              <a:t> uses</a:t>
            </a:r>
            <a:endParaRPr sz="1800" dirty="0">
              <a:latin typeface="Verdana" panose="020B0604030504040204"/>
              <a:cs typeface="Verdana" panose="020B060403050404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a:spLocks noGrp="1"/>
          </p:cNvSpPr>
          <p:nvPr>
            <p:ph type="sldNum" sz="quarter" idx="7"/>
          </p:nvPr>
        </p:nvSpPr>
        <p:spPr/>
        <p:txBody>
          <a:bodyPr/>
          <a:lstStyle/>
          <a:p>
            <a:r>
              <a:rPr lang="en-US"/>
              <a:t>PAGE </a:t>
            </a:r>
            <a:fld id="{FECDF6C9-85D5-4BA7-A39C-967DA6B8A0EC}" type="slidenum">
              <a:rPr lang="en-US"/>
              <a:pPr/>
              <a:t>23</a:t>
            </a:fld>
            <a:r>
              <a:rPr lang="en-US"/>
              <a:t>   </a:t>
            </a:r>
          </a:p>
        </p:txBody>
      </p:sp>
      <p:sp>
        <p:nvSpPr>
          <p:cNvPr id="1405954" name="Rectangle 2"/>
          <p:cNvSpPr>
            <a:spLocks noGrp="1" noChangeArrowheads="1"/>
          </p:cNvSpPr>
          <p:nvPr>
            <p:ph type="title" idx="4294967295"/>
          </p:nvPr>
        </p:nvSpPr>
        <p:spPr>
          <a:xfrm>
            <a:off x="1315218" y="764769"/>
            <a:ext cx="8101012" cy="644525"/>
          </a:xfrm>
        </p:spPr>
        <p:txBody>
          <a:bodyPr/>
          <a:lstStyle/>
          <a:p>
            <a:r>
              <a:rPr lang="it-IT" sz="1985" dirty="0"/>
              <a:t/>
            </a:r>
            <a:br>
              <a:rPr lang="it-IT" sz="1985" dirty="0"/>
            </a:br>
            <a:r>
              <a:rPr lang="es-ES" sz="2205" dirty="0" smtClean="0"/>
              <a:t>Cheque endorsement</a:t>
            </a:r>
            <a:endParaRPr lang="es-ES" sz="2205" dirty="0"/>
          </a:p>
        </p:txBody>
      </p:sp>
      <p:pic>
        <p:nvPicPr>
          <p:cNvPr id="6" name="Picture 9"/>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143773" y="5179165"/>
            <a:ext cx="2034900" cy="1357535"/>
          </a:xfrm>
          <a:prstGeom prst="rect">
            <a:avLst/>
          </a:prstGeom>
          <a:noFill/>
          <a:ln w="9525">
            <a:noFill/>
            <a:miter lim="800000"/>
            <a:headEnd/>
            <a:tailEnd/>
          </a:ln>
        </p:spPr>
      </p:pic>
      <p:sp>
        <p:nvSpPr>
          <p:cNvPr id="7" name="Rettangolo 6"/>
          <p:cNvSpPr/>
          <p:nvPr/>
        </p:nvSpPr>
        <p:spPr>
          <a:xfrm>
            <a:off x="882204" y="2269257"/>
            <a:ext cx="4198545" cy="1504001"/>
          </a:xfrm>
          <a:prstGeom prst="rect">
            <a:avLst/>
          </a:prstGeom>
        </p:spPr>
        <p:txBody>
          <a:bodyPr wrap="square">
            <a:spAutoFit/>
          </a:bodyPr>
          <a:lstStyle/>
          <a:p>
            <a:pPr>
              <a:lnSpc>
                <a:spcPct val="130000"/>
              </a:lnSpc>
              <a:spcBef>
                <a:spcPts val="1325"/>
              </a:spcBef>
              <a:defRPr/>
            </a:pPr>
            <a:r>
              <a:rPr lang="en-US" sz="1765" dirty="0">
                <a:latin typeface="Verdana" panose="020B0604030504040204" pitchFamily="34" charset="0"/>
                <a:ea typeface="Verdana" panose="020B0604030504040204" pitchFamily="34" charset="0"/>
              </a:rPr>
              <a:t>MB-2 series allow a one-pass </a:t>
            </a:r>
            <a:r>
              <a:rPr lang="en-US" sz="1765" b="1" dirty="0">
                <a:latin typeface="Verdana" panose="020B0604030504040204" pitchFamily="34" charset="0"/>
                <a:ea typeface="Verdana" panose="020B0604030504040204" pitchFamily="34" charset="0"/>
              </a:rPr>
              <a:t>complete cheque endorsement,</a:t>
            </a:r>
            <a:r>
              <a:rPr lang="en-US" sz="1765" dirty="0">
                <a:latin typeface="Verdana" panose="020B0604030504040204" pitchFamily="34" charset="0"/>
                <a:ea typeface="Verdana" panose="020B0604030504040204" pitchFamily="34" charset="0"/>
              </a:rPr>
              <a:t> with several lines printing.</a:t>
            </a:r>
            <a:r>
              <a:rPr lang="en-US" sz="1765" dirty="0"/>
              <a:t/>
            </a:r>
            <a:br>
              <a:rPr lang="en-US" sz="1765" dirty="0"/>
            </a:br>
            <a:endParaRPr lang="en-US" sz="1765" dirty="0"/>
          </a:p>
        </p:txBody>
      </p:sp>
      <p:grpSp>
        <p:nvGrpSpPr>
          <p:cNvPr id="11" name="Gruppo 10"/>
          <p:cNvGrpSpPr/>
          <p:nvPr/>
        </p:nvGrpSpPr>
        <p:grpSpPr>
          <a:xfrm>
            <a:off x="5759839" y="1676519"/>
            <a:ext cx="3937434" cy="3502646"/>
            <a:chOff x="4865506" y="1148049"/>
            <a:chExt cx="4267677" cy="3445715"/>
          </a:xfrm>
        </p:grpSpPr>
        <p:pic>
          <p:nvPicPr>
            <p:cNvPr id="1405955" name="Picture 3"/>
            <p:cNvPicPr>
              <a:picLocks noChangeAspect="1" noChangeArrowheads="1"/>
            </p:cNvPicPr>
            <p:nvPr/>
          </p:nvPicPr>
          <p:blipFill>
            <a:blip r:embed="rId3" cstate="email">
              <a:lum contrast="12000"/>
            </a:blip>
            <a:srcRect/>
            <a:stretch>
              <a:fillRect/>
            </a:stretch>
          </p:blipFill>
          <p:spPr bwMode="auto">
            <a:xfrm>
              <a:off x="4873776" y="1148049"/>
              <a:ext cx="4259407" cy="3445715"/>
            </a:xfrm>
            <a:prstGeom prst="rect">
              <a:avLst/>
            </a:prstGeom>
            <a:ln>
              <a:noFill/>
            </a:ln>
            <a:effectLst>
              <a:outerShdw blurRad="292100" dist="139700" dir="2700000" algn="tl" rotWithShape="0">
                <a:srgbClr val="333333">
                  <a:alpha val="65000"/>
                </a:srgbClr>
              </a:outerShdw>
            </a:effectLst>
          </p:spPr>
        </p:pic>
        <p:pic>
          <p:nvPicPr>
            <p:cNvPr id="19457" name="Picture 1" descr="C:\Users\daurija001\Pictures\Oliscan\Images\Image_2014-05-08_18-11-23_DF.tif"/>
            <p:cNvPicPr>
              <a:picLocks noChangeAspect="1" noChangeArrowheads="1"/>
            </p:cNvPicPr>
            <p:nvPr/>
          </p:nvPicPr>
          <p:blipFill>
            <a:blip r:embed="rId4" cstate="print"/>
            <a:srcRect/>
            <a:stretch>
              <a:fillRect/>
            </a:stretch>
          </p:blipFill>
          <p:spPr bwMode="auto">
            <a:xfrm rot="16200000">
              <a:off x="6141344" y="-127788"/>
              <a:ext cx="1699108" cy="4250783"/>
            </a:xfrm>
            <a:prstGeom prst="rect">
              <a:avLst/>
            </a:prstGeom>
            <a:noFill/>
          </p:spPr>
        </p:pic>
      </p:grpSp>
      <p:sp>
        <p:nvSpPr>
          <p:cNvPr id="12" name="object 5"/>
          <p:cNvSpPr txBox="1"/>
          <p:nvPr/>
        </p:nvSpPr>
        <p:spPr>
          <a:xfrm>
            <a:off x="1383926" y="711797"/>
            <a:ext cx="2510155" cy="227965"/>
          </a:xfrm>
          <a:prstGeom prst="rect">
            <a:avLst/>
          </a:prstGeom>
        </p:spPr>
        <p:txBody>
          <a:bodyPr vert="horz" wrap="square" lIns="0" tIns="0" rIns="0" bIns="0" rtlCol="0">
            <a:spAutoFit/>
          </a:bodyPr>
          <a:lstStyle/>
          <a:p>
            <a:pPr marL="12700">
              <a:lnSpc>
                <a:spcPts val="2110"/>
              </a:lnSpc>
            </a:pPr>
            <a:r>
              <a:rPr sz="1800" b="1" spc="-15" dirty="0">
                <a:solidFill>
                  <a:srgbClr val="626262"/>
                </a:solidFill>
                <a:latin typeface="Verdana" panose="020B0604030504040204"/>
                <a:cs typeface="Verdana" panose="020B0604030504040204"/>
              </a:rPr>
              <a:t>Mai</a:t>
            </a:r>
            <a:r>
              <a:rPr sz="1800" b="1" spc="-10" dirty="0">
                <a:solidFill>
                  <a:srgbClr val="626262"/>
                </a:solidFill>
                <a:latin typeface="Verdana" panose="020B0604030504040204"/>
                <a:cs typeface="Verdana" panose="020B0604030504040204"/>
              </a:rPr>
              <a:t>n</a:t>
            </a:r>
            <a:r>
              <a:rPr sz="1800" b="1" spc="-15" dirty="0">
                <a:solidFill>
                  <a:srgbClr val="626262"/>
                </a:solidFill>
                <a:latin typeface="Verdana" panose="020B0604030504040204"/>
                <a:cs typeface="Verdana" panose="020B0604030504040204"/>
              </a:rPr>
              <a:t> scannin</a:t>
            </a:r>
            <a:r>
              <a:rPr sz="1800" b="1" spc="-10" dirty="0">
                <a:solidFill>
                  <a:srgbClr val="626262"/>
                </a:solidFill>
                <a:latin typeface="Verdana" panose="020B0604030504040204"/>
                <a:cs typeface="Verdana" panose="020B0604030504040204"/>
              </a:rPr>
              <a:t>g</a:t>
            </a:r>
            <a:r>
              <a:rPr sz="1800" b="1" spc="-15" dirty="0">
                <a:solidFill>
                  <a:srgbClr val="626262"/>
                </a:solidFill>
                <a:latin typeface="Verdana" panose="020B0604030504040204"/>
                <a:cs typeface="Verdana" panose="020B0604030504040204"/>
              </a:rPr>
              <a:t> uses</a:t>
            </a:r>
            <a:endParaRPr sz="1800" dirty="0">
              <a:latin typeface="Verdana" panose="020B0604030504040204"/>
              <a:cs typeface="Verdana" panose="020B0604030504040204"/>
            </a:endParaRPr>
          </a:p>
        </p:txBody>
      </p:sp>
      <p:pic>
        <p:nvPicPr>
          <p:cNvPr id="13" name="Picture 2"/>
          <p:cNvPicPr>
            <a:picLocks noChangeAspect="1" noChangeArrowheads="1"/>
          </p:cNvPicPr>
          <p:nvPr/>
        </p:nvPicPr>
        <p:blipFill>
          <a:blip r:embed="rId5"/>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49753" y="3923537"/>
            <a:ext cx="3008375" cy="300837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83164" y="711797"/>
            <a:ext cx="1855470" cy="227965"/>
          </a:xfrm>
          <a:prstGeom prst="rect">
            <a:avLst/>
          </a:prstGeom>
        </p:spPr>
        <p:txBody>
          <a:bodyPr vert="horz" wrap="square" lIns="0" tIns="0" rIns="0" bIns="0" rtlCol="0">
            <a:spAutoFit/>
          </a:bodyPr>
          <a:lstStyle/>
          <a:p>
            <a:pPr marL="12700">
              <a:lnSpc>
                <a:spcPts val="2110"/>
              </a:lnSpc>
            </a:pPr>
            <a:r>
              <a:rPr sz="1800" b="1" spc="-10" dirty="0">
                <a:solidFill>
                  <a:srgbClr val="626262"/>
                </a:solidFill>
                <a:latin typeface="Verdana" panose="020B0604030504040204"/>
                <a:cs typeface="Verdana" panose="020B0604030504040204"/>
              </a:rPr>
              <a:t>Scanning uses</a:t>
            </a:r>
            <a:endParaRPr sz="1800" dirty="0">
              <a:latin typeface="Verdana" panose="020B0604030504040204"/>
              <a:cs typeface="Verdana" panose="020B0604030504040204"/>
            </a:endParaRPr>
          </a:p>
        </p:txBody>
      </p:sp>
      <p:sp>
        <p:nvSpPr>
          <p:cNvPr id="4" name="object 4"/>
          <p:cNvSpPr txBox="1">
            <a:spLocks noGrp="1"/>
          </p:cNvSpPr>
          <p:nvPr>
            <p:ph type="title"/>
          </p:nvPr>
        </p:nvSpPr>
        <p:spPr>
          <a:xfrm>
            <a:off x="1014355" y="603951"/>
            <a:ext cx="8664689" cy="756285"/>
          </a:xfrm>
          <a:prstGeom prst="rect">
            <a:avLst/>
          </a:prstGeom>
        </p:spPr>
        <p:txBody>
          <a:bodyPr vert="horz" wrap="square" lIns="0" tIns="393371" rIns="0" bIns="0" rtlCol="0">
            <a:spAutoFit/>
          </a:bodyPr>
          <a:lstStyle/>
          <a:p>
            <a:pPr marL="381000">
              <a:lnSpc>
                <a:spcPts val="2760"/>
              </a:lnSpc>
            </a:pPr>
            <a:r>
              <a:rPr spc="25" dirty="0"/>
              <a:t>Passbook</a:t>
            </a:r>
            <a:r>
              <a:rPr spc="15" dirty="0"/>
              <a:t> </a:t>
            </a:r>
            <a:r>
              <a:rPr lang="en-US" spc="15" dirty="0" smtClean="0"/>
              <a:t>management</a:t>
            </a:r>
            <a:endParaRPr spc="20" dirty="0"/>
          </a:p>
        </p:txBody>
      </p:sp>
      <p:sp>
        <p:nvSpPr>
          <p:cNvPr id="5" name="object 5"/>
          <p:cNvSpPr txBox="1"/>
          <p:nvPr/>
        </p:nvSpPr>
        <p:spPr>
          <a:xfrm>
            <a:off x="1485271" y="1604681"/>
            <a:ext cx="8037893" cy="2413738"/>
          </a:xfrm>
          <a:prstGeom prst="rect">
            <a:avLst/>
          </a:prstGeom>
        </p:spPr>
        <p:txBody>
          <a:bodyPr vert="horz" wrap="square" lIns="0" tIns="0" rIns="0" bIns="0" rtlCol="0">
            <a:spAutoFit/>
          </a:bodyPr>
          <a:lstStyle/>
          <a:p>
            <a:pPr marL="12700">
              <a:lnSpc>
                <a:spcPct val="100000"/>
              </a:lnSpc>
            </a:pPr>
            <a:r>
              <a:rPr sz="1600" spc="-10" dirty="0" smtClean="0">
                <a:solidFill>
                  <a:srgbClr val="626262"/>
                </a:solidFill>
                <a:latin typeface="Verdana" panose="020B0604030504040204"/>
                <a:cs typeface="Verdana" panose="020B0604030504040204"/>
              </a:rPr>
              <a:t>MB-2</a:t>
            </a:r>
            <a:r>
              <a:rPr lang="en-US" sz="1600" spc="-10" dirty="0" smtClean="0">
                <a:solidFill>
                  <a:srgbClr val="626262"/>
                </a:solidFill>
                <a:latin typeface="Verdana" panose="020B0604030504040204"/>
                <a:cs typeface="Verdana" panose="020B0604030504040204"/>
              </a:rPr>
              <a:t> </a:t>
            </a:r>
            <a:r>
              <a:rPr sz="1600" spc="-5" dirty="0" smtClean="0">
                <a:solidFill>
                  <a:srgbClr val="626262"/>
                </a:solidFill>
                <a:latin typeface="Verdana" panose="020B0604030504040204"/>
                <a:cs typeface="Verdana" panose="020B0604030504040204"/>
              </a:rPr>
              <a:t>a</a:t>
            </a:r>
            <a:r>
              <a:rPr sz="1600" spc="-10" dirty="0" smtClean="0">
                <a:solidFill>
                  <a:srgbClr val="626262"/>
                </a:solidFill>
                <a:latin typeface="Verdana" panose="020B0604030504040204"/>
                <a:cs typeface="Verdana" panose="020B0604030504040204"/>
              </a:rPr>
              <a:t>ll</a:t>
            </a:r>
            <a:r>
              <a:rPr sz="1600" dirty="0" smtClean="0">
                <a:solidFill>
                  <a:srgbClr val="626262"/>
                </a:solidFill>
                <a:latin typeface="Verdana" panose="020B0604030504040204"/>
                <a:cs typeface="Verdana" panose="020B0604030504040204"/>
              </a:rPr>
              <a:t>o</a:t>
            </a:r>
            <a:r>
              <a:rPr sz="1600" spc="-10" dirty="0" smtClean="0">
                <a:solidFill>
                  <a:srgbClr val="626262"/>
                </a:solidFill>
                <a:latin typeface="Verdana" panose="020B0604030504040204"/>
                <a:cs typeface="Verdana" panose="020B0604030504040204"/>
              </a:rPr>
              <a:t>ws</a:t>
            </a:r>
            <a:r>
              <a:rPr sz="1600" spc="-5" dirty="0" smtClean="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comple</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manag</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m</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nt of a ba</a:t>
            </a:r>
            <a:r>
              <a:rPr sz="1600" spc="-20" dirty="0">
                <a:solidFill>
                  <a:srgbClr val="626262"/>
                </a:solidFill>
                <a:latin typeface="Verdana" panose="020B0604030504040204"/>
                <a:cs typeface="Verdana" panose="020B0604030504040204"/>
              </a:rPr>
              <a:t>n</a:t>
            </a:r>
            <a:r>
              <a:rPr sz="1600" dirty="0">
                <a:solidFill>
                  <a:srgbClr val="626262"/>
                </a:solidFill>
                <a:latin typeface="Verdana" panose="020B0604030504040204"/>
                <a:cs typeface="Verdana" panose="020B0604030504040204"/>
              </a:rPr>
              <a:t>k</a:t>
            </a:r>
            <a:r>
              <a:rPr sz="1600" spc="-10" dirty="0">
                <a:solidFill>
                  <a:srgbClr val="626262"/>
                </a:solidFill>
                <a:latin typeface="Verdana" panose="020B0604030504040204"/>
                <a:cs typeface="Verdana" panose="020B0604030504040204"/>
              </a:rPr>
              <a:t>i</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 passbook:</a:t>
            </a:r>
            <a:endParaRPr sz="1600" dirty="0">
              <a:latin typeface="Verdana" panose="020B0604030504040204"/>
              <a:cs typeface="Verdana" panose="020B0604030504040204"/>
            </a:endParaRPr>
          </a:p>
          <a:p>
            <a:pPr marL="461010" indent="-448310">
              <a:lnSpc>
                <a:spcPct val="100000"/>
              </a:lnSpc>
              <a:spcBef>
                <a:spcPts val="465"/>
              </a:spcBef>
              <a:buClr>
                <a:srgbClr val="FF0000"/>
              </a:buClr>
              <a:buFont typeface="Arial Unicode MS"/>
              <a:buChar char="➢"/>
              <a:tabLst>
                <a:tab pos="461645" algn="l"/>
              </a:tabLst>
            </a:pPr>
            <a:r>
              <a:rPr sz="1600" spc="-15" dirty="0">
                <a:solidFill>
                  <a:srgbClr val="626262"/>
                </a:solidFill>
                <a:latin typeface="Verdana" panose="020B0604030504040204"/>
                <a:cs typeface="Verdana" panose="020B0604030504040204"/>
              </a:rPr>
              <a:t>M</a:t>
            </a:r>
            <a:r>
              <a:rPr sz="1600" spc="-5" dirty="0">
                <a:solidFill>
                  <a:srgbClr val="626262"/>
                </a:solidFill>
                <a:latin typeface="Verdana" panose="020B0604030504040204"/>
                <a:cs typeface="Verdana" panose="020B0604030504040204"/>
              </a:rPr>
              <a:t>a</a:t>
            </a:r>
            <a:r>
              <a:rPr sz="1600" spc="-10" dirty="0">
                <a:solidFill>
                  <a:srgbClr val="626262"/>
                </a:solidFill>
                <a:latin typeface="Verdana" panose="020B0604030504040204"/>
                <a:cs typeface="Verdana" panose="020B0604030504040204"/>
              </a:rPr>
              <a:t>gneti</a:t>
            </a:r>
            <a:r>
              <a:rPr sz="1600" spc="-5" dirty="0">
                <a:solidFill>
                  <a:srgbClr val="626262"/>
                </a:solidFill>
                <a:latin typeface="Verdana" panose="020B0604030504040204"/>
                <a:cs typeface="Verdana" panose="020B0604030504040204"/>
              </a:rPr>
              <a:t>c s</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pe</a:t>
            </a:r>
            <a:r>
              <a:rPr sz="1600" spc="-15" dirty="0">
                <a:solidFill>
                  <a:srgbClr val="626262"/>
                </a:solidFill>
                <a:latin typeface="Verdana" panose="020B0604030504040204"/>
                <a:cs typeface="Verdana" panose="020B0604030504040204"/>
              </a:rPr>
              <a:t> w</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iting</a:t>
            </a:r>
            <a:endParaRPr sz="1600" dirty="0">
              <a:latin typeface="Verdana" panose="020B0604030504040204"/>
              <a:cs typeface="Verdana" panose="020B0604030504040204"/>
            </a:endParaRPr>
          </a:p>
          <a:p>
            <a:pPr marL="461010" indent="-448310">
              <a:lnSpc>
                <a:spcPct val="100000"/>
              </a:lnSpc>
              <a:spcBef>
                <a:spcPts val="465"/>
              </a:spcBef>
              <a:buClr>
                <a:srgbClr val="FF0000"/>
              </a:buClr>
              <a:buFont typeface="Arial Unicode MS"/>
              <a:buChar char="➢"/>
              <a:tabLst>
                <a:tab pos="461645" algn="l"/>
              </a:tabLst>
            </a:pPr>
            <a:r>
              <a:rPr sz="1600" spc="-15" dirty="0">
                <a:solidFill>
                  <a:srgbClr val="626262"/>
                </a:solidFill>
                <a:latin typeface="Verdana" panose="020B0604030504040204"/>
                <a:cs typeface="Verdana" panose="020B0604030504040204"/>
              </a:rPr>
              <a:t>M</a:t>
            </a:r>
            <a:r>
              <a:rPr sz="1600" spc="-10" dirty="0">
                <a:solidFill>
                  <a:srgbClr val="626262"/>
                </a:solidFill>
                <a:latin typeface="Verdana" panose="020B0604030504040204"/>
                <a:cs typeface="Verdana" panose="020B0604030504040204"/>
              </a:rPr>
              <a:t>agn</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ti</a:t>
            </a:r>
            <a:r>
              <a:rPr sz="1600" spc="-5" dirty="0">
                <a:solidFill>
                  <a:srgbClr val="626262"/>
                </a:solidFill>
                <a:latin typeface="Verdana" panose="020B0604030504040204"/>
                <a:cs typeface="Verdana" panose="020B0604030504040204"/>
              </a:rPr>
              <a:t>c s</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pe</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upda</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ing</a:t>
            </a:r>
            <a:endParaRPr sz="1600" dirty="0">
              <a:latin typeface="Verdana" panose="020B0604030504040204"/>
              <a:cs typeface="Verdana" panose="020B0604030504040204"/>
            </a:endParaRPr>
          </a:p>
          <a:p>
            <a:pPr marL="461010" indent="-448310">
              <a:lnSpc>
                <a:spcPct val="100000"/>
              </a:lnSpc>
              <a:spcBef>
                <a:spcPts val="465"/>
              </a:spcBef>
              <a:buClr>
                <a:srgbClr val="FF0000"/>
              </a:buClr>
              <a:buFont typeface="Arial Unicode MS"/>
              <a:buChar char="➢"/>
              <a:tabLst>
                <a:tab pos="461645" algn="l"/>
              </a:tabLst>
            </a:pPr>
            <a:r>
              <a:rPr sz="1600" spc="-15" dirty="0">
                <a:solidFill>
                  <a:srgbClr val="626262"/>
                </a:solidFill>
                <a:latin typeface="Verdana" panose="020B0604030504040204"/>
                <a:cs typeface="Verdana" panose="020B0604030504040204"/>
              </a:rPr>
              <a:t>P</a:t>
            </a:r>
            <a:r>
              <a:rPr sz="1600" spc="-10" dirty="0">
                <a:solidFill>
                  <a:srgbClr val="626262"/>
                </a:solidFill>
                <a:latin typeface="Verdana" panose="020B0604030504040204"/>
                <a:cs typeface="Verdana" panose="020B0604030504040204"/>
              </a:rPr>
              <a:t>rin</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i</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on</a:t>
            </a:r>
            <a:r>
              <a:rPr sz="1600" spc="-5" dirty="0">
                <a:solidFill>
                  <a:srgbClr val="626262"/>
                </a:solidFill>
                <a:latin typeface="Verdana" panose="020B0604030504040204"/>
                <a:cs typeface="Verdana" panose="020B0604030504040204"/>
              </a:rPr>
              <a:t> passbook </a:t>
            </a:r>
            <a:r>
              <a:rPr sz="1600" spc="-10" dirty="0">
                <a:solidFill>
                  <a:srgbClr val="626262"/>
                </a:solidFill>
                <a:latin typeface="Verdana" panose="020B0604030504040204"/>
                <a:cs typeface="Verdana" panose="020B0604030504040204"/>
              </a:rPr>
              <a:t>pag</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s </a:t>
            </a:r>
            <a:r>
              <a:rPr sz="1600" spc="-15" dirty="0">
                <a:solidFill>
                  <a:srgbClr val="626262"/>
                </a:solidFill>
                <a:latin typeface="Verdana" panose="020B0604030504040204"/>
                <a:cs typeface="Verdana" panose="020B0604030504040204"/>
              </a:rPr>
              <a:t>f</a:t>
            </a:r>
            <a:r>
              <a:rPr sz="1600" dirty="0">
                <a:solidFill>
                  <a:srgbClr val="626262"/>
                </a:solidFill>
                <a:latin typeface="Verdana" panose="020B0604030504040204"/>
                <a:cs typeface="Verdana" panose="020B0604030504040204"/>
              </a:rPr>
              <a:t>o</a:t>
            </a:r>
            <a:r>
              <a:rPr sz="1600" spc="-5" dirty="0">
                <a:solidFill>
                  <a:srgbClr val="626262"/>
                </a:solidFill>
                <a:latin typeface="Verdana" panose="020B0604030504040204"/>
                <a:cs typeface="Verdana" panose="020B0604030504040204"/>
              </a:rPr>
              <a:t>r da</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a</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updat</a:t>
            </a:r>
            <a:r>
              <a:rPr sz="1600" spc="-10" dirty="0">
                <a:solidFill>
                  <a:srgbClr val="626262"/>
                </a:solidFill>
                <a:latin typeface="Verdana" panose="020B0604030504040204"/>
                <a:cs typeface="Verdana" panose="020B0604030504040204"/>
              </a:rPr>
              <a:t>ing</a:t>
            </a:r>
            <a:endParaRPr sz="1600" dirty="0">
              <a:latin typeface="Verdana" panose="020B0604030504040204"/>
              <a:cs typeface="Verdana" panose="020B0604030504040204"/>
            </a:endParaRPr>
          </a:p>
          <a:p>
            <a:pPr marL="461010" indent="-448310">
              <a:lnSpc>
                <a:spcPct val="100000"/>
              </a:lnSpc>
              <a:spcBef>
                <a:spcPts val="465"/>
              </a:spcBef>
              <a:buClr>
                <a:srgbClr val="FF0000"/>
              </a:buClr>
              <a:buFont typeface="Arial Unicode MS"/>
              <a:buChar char="➢"/>
              <a:tabLst>
                <a:tab pos="461645" algn="l"/>
              </a:tabLst>
            </a:pPr>
            <a:r>
              <a:rPr sz="1600" spc="-5" dirty="0">
                <a:solidFill>
                  <a:srgbClr val="626262"/>
                </a:solidFill>
                <a:latin typeface="Verdana" panose="020B0604030504040204"/>
                <a:cs typeface="Verdana" panose="020B0604030504040204"/>
              </a:rPr>
              <a:t>Sca</a:t>
            </a:r>
            <a:r>
              <a:rPr sz="1600" spc="-20" dirty="0">
                <a:solidFill>
                  <a:srgbClr val="626262"/>
                </a:solidFill>
                <a:latin typeface="Verdana" panose="020B0604030504040204"/>
                <a:cs typeface="Verdana" panose="020B0604030504040204"/>
              </a:rPr>
              <a:t>nn</a:t>
            </a:r>
            <a:r>
              <a:rPr sz="1600" spc="-5" dirty="0">
                <a:solidFill>
                  <a:srgbClr val="626262"/>
                </a:solidFill>
                <a:latin typeface="Verdana" panose="020B0604030504040204"/>
                <a:cs typeface="Verdana" panose="020B0604030504040204"/>
              </a:rPr>
              <a:t>i</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 of passbook pages for c</a:t>
            </a:r>
            <a:r>
              <a:rPr sz="1600" spc="-10" dirty="0">
                <a:solidFill>
                  <a:srgbClr val="626262"/>
                </a:solidFill>
                <a:latin typeface="Verdana" panose="020B0604030504040204"/>
                <a:cs typeface="Verdana" panose="020B0604030504040204"/>
              </a:rPr>
              <a:t>l</a:t>
            </a:r>
            <a:r>
              <a:rPr sz="1600" spc="-5" dirty="0">
                <a:solidFill>
                  <a:srgbClr val="626262"/>
                </a:solidFill>
                <a:latin typeface="Verdana" panose="020B0604030504040204"/>
                <a:cs typeface="Verdana" panose="020B0604030504040204"/>
              </a:rPr>
              <a:t>i</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nt</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id</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nt</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fy</a:t>
            </a:r>
            <a:r>
              <a:rPr sz="1600" spc="-10" dirty="0">
                <a:solidFill>
                  <a:srgbClr val="626262"/>
                </a:solidFill>
                <a:latin typeface="Verdana" panose="020B0604030504040204"/>
                <a:cs typeface="Verdana" panose="020B0604030504040204"/>
              </a:rPr>
              <a:t>ing</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and</a:t>
            </a:r>
            <a:r>
              <a:rPr sz="1600" spc="-5" dirty="0">
                <a:solidFill>
                  <a:srgbClr val="626262"/>
                </a:solidFill>
                <a:latin typeface="Verdana" panose="020B0604030504040204"/>
                <a:cs typeface="Verdana" panose="020B0604030504040204"/>
              </a:rPr>
              <a:t> da</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a</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cap</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ur</a:t>
            </a:r>
            <a:r>
              <a:rPr sz="1600" spc="-10" dirty="0">
                <a:solidFill>
                  <a:srgbClr val="626262"/>
                </a:solidFill>
                <a:latin typeface="Verdana" panose="020B0604030504040204"/>
                <a:cs typeface="Verdana" panose="020B0604030504040204"/>
              </a:rPr>
              <a:t>ing</a:t>
            </a:r>
            <a:endParaRPr sz="1600" dirty="0">
              <a:latin typeface="Verdana" panose="020B0604030504040204"/>
              <a:cs typeface="Verdana" panose="020B0604030504040204"/>
            </a:endParaRPr>
          </a:p>
          <a:p>
            <a:pPr>
              <a:lnSpc>
                <a:spcPct val="100000"/>
              </a:lnSpc>
              <a:spcBef>
                <a:spcPts val="35"/>
              </a:spcBef>
            </a:pPr>
            <a:endParaRPr sz="2050" dirty="0">
              <a:latin typeface="Times New Roman" panose="02020603050405020304"/>
              <a:cs typeface="Times New Roman" panose="02020603050405020304"/>
            </a:endParaRPr>
          </a:p>
          <a:p>
            <a:pPr marL="12700" marR="5080">
              <a:lnSpc>
                <a:spcPct val="124000"/>
              </a:lnSpc>
            </a:pPr>
            <a:r>
              <a:rPr sz="1600" spc="-10" dirty="0">
                <a:solidFill>
                  <a:srgbClr val="626262"/>
                </a:solidFill>
                <a:latin typeface="Verdana" panose="020B0604030504040204"/>
                <a:cs typeface="Verdana" panose="020B0604030504040204"/>
              </a:rPr>
              <a:t>The</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whol</a:t>
            </a:r>
            <a:r>
              <a:rPr sz="1600" spc="-5" dirty="0">
                <a:solidFill>
                  <a:srgbClr val="626262"/>
                </a:solidFill>
                <a:latin typeface="Verdana" panose="020B0604030504040204"/>
                <a:cs typeface="Verdana" panose="020B0604030504040204"/>
              </a:rPr>
              <a:t>e cyc</a:t>
            </a:r>
            <a:r>
              <a:rPr sz="1600" spc="-10" dirty="0">
                <a:solidFill>
                  <a:srgbClr val="626262"/>
                </a:solidFill>
                <a:latin typeface="Verdana" panose="020B0604030504040204"/>
                <a:cs typeface="Verdana" panose="020B0604030504040204"/>
              </a:rPr>
              <a:t>l</a:t>
            </a:r>
            <a:r>
              <a:rPr sz="1600" spc="-5" dirty="0">
                <a:solidFill>
                  <a:srgbClr val="626262"/>
                </a:solidFill>
                <a:latin typeface="Verdana" panose="020B0604030504040204"/>
                <a:cs typeface="Verdana" panose="020B0604030504040204"/>
              </a:rPr>
              <a:t>e of a passbook read</a:t>
            </a:r>
            <a:r>
              <a:rPr sz="1600" spc="-10" dirty="0">
                <a:solidFill>
                  <a:srgbClr val="626262"/>
                </a:solidFill>
                <a:latin typeface="Verdana" panose="020B0604030504040204"/>
                <a:cs typeface="Verdana" panose="020B0604030504040204"/>
              </a:rPr>
              <a:t>i</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 a</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pdat</a:t>
            </a:r>
            <a:r>
              <a:rPr sz="1600" spc="-10" dirty="0">
                <a:solidFill>
                  <a:srgbClr val="626262"/>
                </a:solidFill>
                <a:latin typeface="Verdana" panose="020B0604030504040204"/>
                <a:cs typeface="Verdana" panose="020B0604030504040204"/>
              </a:rPr>
              <a:t>i</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 can</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be</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ma</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aged </a:t>
            </a:r>
            <a:r>
              <a:rPr sz="1600" spc="-10" dirty="0">
                <a:solidFill>
                  <a:srgbClr val="626262"/>
                </a:solidFill>
                <a:latin typeface="Verdana" panose="020B0604030504040204"/>
                <a:cs typeface="Verdana" panose="020B0604030504040204"/>
              </a:rPr>
              <a:t>in </a:t>
            </a:r>
            <a:r>
              <a:rPr sz="1600" spc="-5" dirty="0">
                <a:solidFill>
                  <a:srgbClr val="626262"/>
                </a:solidFill>
                <a:latin typeface="Verdana" panose="020B0604030504040204"/>
                <a:cs typeface="Verdana" panose="020B0604030504040204"/>
              </a:rPr>
              <a:t>a </a:t>
            </a:r>
            <a:r>
              <a:rPr sz="1600" spc="-10" dirty="0">
                <a:solidFill>
                  <a:srgbClr val="626262"/>
                </a:solidFill>
                <a:latin typeface="Verdana" panose="020B0604030504040204"/>
                <a:cs typeface="Verdana" panose="020B0604030504040204"/>
              </a:rPr>
              <a:t>singl</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pe</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ation</a:t>
            </a:r>
            <a:endParaRPr sz="1600" dirty="0">
              <a:latin typeface="Verdana" panose="020B0604030504040204"/>
              <a:cs typeface="Verdana" panose="020B0604030504040204"/>
            </a:endParaRPr>
          </a:p>
        </p:txBody>
      </p:sp>
      <p:pic>
        <p:nvPicPr>
          <p:cNvPr id="10" name="Picture 2"/>
          <p:cNvPicPr>
            <a:picLocks noChangeAspect="1" noChangeArrowheads="1"/>
          </p:cNvPicPr>
          <p:nvPr/>
        </p:nvPicPr>
        <p:blipFill>
          <a:blip r:embed="rId3"/>
          <a:srcRect/>
          <a:stretch>
            <a:fillRect/>
          </a:stretch>
        </p:blipFill>
        <p:spPr bwMode="auto">
          <a:xfrm>
            <a:off x="8132782" y="209525"/>
            <a:ext cx="1768475" cy="914400"/>
          </a:xfrm>
          <a:prstGeom prst="rect">
            <a:avLst/>
          </a:prstGeom>
          <a:noFill/>
          <a:ln w="9525">
            <a:noFill/>
            <a:miter lim="800000"/>
            <a:headEnd/>
            <a:tailEnd/>
          </a:ln>
          <a:effectLst/>
        </p:spPr>
      </p:pic>
      <p:pic>
        <p:nvPicPr>
          <p:cNvPr id="6" name="图片 5"/>
          <p:cNvPicPr>
            <a:picLocks noChangeAspect="1"/>
          </p:cNvPicPr>
          <p:nvPr/>
        </p:nvPicPr>
        <p:blipFill>
          <a:blip r:embed="rId4"/>
          <a:stretch>
            <a:fillRect/>
          </a:stretch>
        </p:blipFill>
        <p:spPr>
          <a:xfrm>
            <a:off x="1170236" y="4429497"/>
            <a:ext cx="3466667" cy="233333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6" name="Rettangolo 22"/>
          <p:cNvSpPr>
            <a:spLocks noChangeArrowheads="1"/>
          </p:cNvSpPr>
          <p:nvPr/>
        </p:nvSpPr>
        <p:spPr bwMode="auto">
          <a:xfrm>
            <a:off x="1257188" y="1813277"/>
            <a:ext cx="7933647" cy="2541914"/>
          </a:xfrm>
          <a:prstGeom prst="rect">
            <a:avLst/>
          </a:prstGeom>
          <a:noFill/>
          <a:ln w="9525">
            <a:noFill/>
            <a:miter lim="800000"/>
          </a:ln>
        </p:spPr>
        <p:txBody>
          <a:bodyPr wrap="square">
            <a:spAutoFit/>
          </a:bodyPr>
          <a:lstStyle/>
          <a:p>
            <a:pPr marL="12700" marR="5080">
              <a:lnSpc>
                <a:spcPct val="124000"/>
              </a:lnSpc>
            </a:pPr>
            <a:r>
              <a:rPr lang="es-ES" sz="1600" spc="-10" dirty="0">
                <a:solidFill>
                  <a:srgbClr val="626262"/>
                </a:solidFill>
                <a:latin typeface="Verdana" panose="020B0604030504040204"/>
                <a:cs typeface="Verdana" panose="020B0604030504040204"/>
              </a:rPr>
              <a:t>The MB-2 series allow also the Front-Rear passport scanning, giving the possibility to manage directly at the teller all the possible Identity Documents.</a:t>
            </a:r>
          </a:p>
          <a:p>
            <a:pPr marL="12700" marR="5080">
              <a:lnSpc>
                <a:spcPct val="124000"/>
              </a:lnSpc>
            </a:pPr>
            <a:endParaRPr lang="es-ES" sz="1600" spc="-10" dirty="0">
              <a:solidFill>
                <a:srgbClr val="626262"/>
              </a:solidFill>
              <a:latin typeface="Verdana" panose="020B0604030504040204"/>
              <a:cs typeface="Verdana" panose="020B0604030504040204"/>
            </a:endParaRPr>
          </a:p>
          <a:p>
            <a:pPr marL="12700" marR="5080">
              <a:lnSpc>
                <a:spcPct val="124000"/>
              </a:lnSpc>
            </a:pPr>
            <a:r>
              <a:rPr lang="es-ES" sz="1600" spc="-10" dirty="0">
                <a:solidFill>
                  <a:srgbClr val="626262"/>
                </a:solidFill>
                <a:latin typeface="Verdana" panose="020B0604030504040204"/>
                <a:cs typeface="Verdana" panose="020B0604030504040204"/>
              </a:rPr>
              <a:t>The </a:t>
            </a:r>
            <a:r>
              <a:rPr lang="es-ES" sz="1600" spc="-10" dirty="0">
                <a:solidFill>
                  <a:srgbClr val="FF0000"/>
                </a:solidFill>
                <a:latin typeface="Verdana" panose="020B0604030504040204"/>
                <a:cs typeface="Verdana" panose="020B0604030504040204"/>
              </a:rPr>
              <a:t>1-pass Front-Rear scanning </a:t>
            </a:r>
            <a:r>
              <a:rPr lang="es-ES" sz="1600" spc="-10" dirty="0">
                <a:solidFill>
                  <a:srgbClr val="626262"/>
                </a:solidFill>
                <a:latin typeface="Verdana" panose="020B0604030504040204"/>
                <a:cs typeface="Verdana" panose="020B0604030504040204"/>
              </a:rPr>
              <a:t>of thick documents like passport is a special and uncommon feature; tipically, to scan these documents it’s necessary to use flatbed scanner, with two separate scans.</a:t>
            </a:r>
            <a:r>
              <a:rPr lang="es-ES" sz="1765" dirty="0"/>
              <a:t/>
            </a:r>
            <a:br>
              <a:rPr lang="es-ES" sz="1765" dirty="0"/>
            </a:br>
            <a:endParaRPr lang="es-ES" sz="1765" dirty="0"/>
          </a:p>
        </p:txBody>
      </p:sp>
      <p:pic>
        <p:nvPicPr>
          <p:cNvPr id="25604" name="Picture 4" descr="https://encrypted-tbn2.gstatic.com/images?q=tbn:ANd9GcQtAU-qSYsYWI23JPf_JaBiYo6eqdO38lQQtUTBoRC1GmLOSRNe">
            <a:hlinkClick r:id="rId2"/>
          </p:cNvPr>
          <p:cNvPicPr>
            <a:picLocks noChangeAspect="1" noChangeArrowheads="1"/>
          </p:cNvPicPr>
          <p:nvPr/>
        </p:nvPicPr>
        <p:blipFill>
          <a:blip r:embed="rId3" cstate="print">
            <a:lum bright="20000"/>
          </a:blip>
          <a:srcRect l="9357" t="8767" r="10356" b="3459"/>
          <a:stretch>
            <a:fillRect/>
          </a:stretch>
        </p:blipFill>
        <p:spPr bwMode="auto">
          <a:xfrm>
            <a:off x="5634732" y="4176244"/>
            <a:ext cx="2900063" cy="2116308"/>
          </a:xfrm>
          <a:prstGeom prst="rect">
            <a:avLst/>
          </a:prstGeom>
          <a:noFill/>
        </p:spPr>
      </p:pic>
      <p:pic>
        <p:nvPicPr>
          <p:cNvPr id="7" name="Picture 9"/>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991355" y="4599713"/>
            <a:ext cx="2494557" cy="1797650"/>
          </a:xfrm>
          <a:prstGeom prst="rect">
            <a:avLst/>
          </a:prstGeom>
          <a:noFill/>
          <a:ln w="9525">
            <a:noFill/>
            <a:miter lim="800000"/>
            <a:headEnd/>
            <a:tailEnd/>
          </a:ln>
        </p:spPr>
      </p:pic>
      <p:sp>
        <p:nvSpPr>
          <p:cNvPr id="6" name="object 3"/>
          <p:cNvSpPr txBox="1"/>
          <p:nvPr/>
        </p:nvSpPr>
        <p:spPr>
          <a:xfrm>
            <a:off x="1383164" y="711797"/>
            <a:ext cx="1855470" cy="227965"/>
          </a:xfrm>
          <a:prstGeom prst="rect">
            <a:avLst/>
          </a:prstGeom>
        </p:spPr>
        <p:txBody>
          <a:bodyPr vert="horz" wrap="square" lIns="0" tIns="0" rIns="0" bIns="0" rtlCol="0">
            <a:spAutoFit/>
          </a:bodyPr>
          <a:lstStyle/>
          <a:p>
            <a:pPr marL="12700">
              <a:lnSpc>
                <a:spcPts val="2110"/>
              </a:lnSpc>
            </a:pPr>
            <a:r>
              <a:rPr sz="1800" b="1" spc="-10" dirty="0">
                <a:solidFill>
                  <a:srgbClr val="626262"/>
                </a:solidFill>
                <a:latin typeface="Verdana" panose="020B0604030504040204"/>
                <a:cs typeface="Verdana" panose="020B0604030504040204"/>
              </a:rPr>
              <a:t>Scanning uses</a:t>
            </a:r>
            <a:endParaRPr sz="1800" dirty="0">
              <a:latin typeface="Verdana" panose="020B0604030504040204"/>
              <a:cs typeface="Verdana" panose="020B0604030504040204"/>
            </a:endParaRPr>
          </a:p>
        </p:txBody>
      </p:sp>
      <p:sp>
        <p:nvSpPr>
          <p:cNvPr id="8" name="object 4"/>
          <p:cNvSpPr txBox="1"/>
          <p:nvPr/>
        </p:nvSpPr>
        <p:spPr>
          <a:xfrm>
            <a:off x="1014355" y="603951"/>
            <a:ext cx="8664689" cy="756285"/>
          </a:xfrm>
          <a:prstGeom prst="rect">
            <a:avLst/>
          </a:prstGeom>
        </p:spPr>
        <p:txBody>
          <a:bodyPr vert="horz" wrap="square" lIns="0" tIns="393371" rIns="0" bIns="0" rtlCol="0">
            <a:spAutoFit/>
          </a:bodyPr>
          <a:lstStyle>
            <a:lvl1pPr>
              <a:defRPr>
                <a:latin typeface="+mj-lt"/>
                <a:ea typeface="+mj-ea"/>
                <a:cs typeface="+mj-cs"/>
              </a:defRPr>
            </a:lvl1pPr>
          </a:lstStyle>
          <a:p>
            <a:pPr marL="381000">
              <a:lnSpc>
                <a:spcPts val="2760"/>
              </a:lnSpc>
            </a:pPr>
            <a:r>
              <a:rPr lang="en-US" sz="2350" b="1" spc="25" dirty="0" smtClean="0">
                <a:solidFill>
                  <a:srgbClr val="626262"/>
                </a:solidFill>
                <a:latin typeface="Verdana" panose="020B0604030504040204"/>
                <a:cs typeface="Verdana" panose="020B0604030504040204"/>
              </a:rPr>
              <a:t>Passport </a:t>
            </a:r>
            <a:r>
              <a:rPr lang="en-US" sz="2350" b="1" spc="25" dirty="0">
                <a:solidFill>
                  <a:srgbClr val="626262"/>
                </a:solidFill>
                <a:latin typeface="Verdana" panose="020B0604030504040204"/>
                <a:cs typeface="Verdana" panose="020B0604030504040204"/>
              </a:rPr>
              <a:t>scanning</a:t>
            </a:r>
          </a:p>
        </p:txBody>
      </p:sp>
      <p:pic>
        <p:nvPicPr>
          <p:cNvPr id="9" name="Picture 2"/>
          <p:cNvPicPr>
            <a:picLocks noChangeAspect="1" noChangeArrowheads="1"/>
          </p:cNvPicPr>
          <p:nvPr/>
        </p:nvPicPr>
        <p:blipFill>
          <a:blip r:embed="rId5"/>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0227" y="2775966"/>
            <a:ext cx="1743710" cy="4414520"/>
          </a:xfrm>
          <a:prstGeom prst="rect">
            <a:avLst/>
          </a:prstGeom>
        </p:spPr>
        <p:txBody>
          <a:bodyPr vert="horz" wrap="square" lIns="0" tIns="0" rIns="0" bIns="0" rtlCol="0">
            <a:spAutoFit/>
          </a:bodyPr>
          <a:lstStyle/>
          <a:p>
            <a:pPr marL="1146175" marR="177165" indent="-26035">
              <a:lnSpc>
                <a:spcPct val="53000"/>
              </a:lnSpc>
            </a:pPr>
            <a:r>
              <a:rPr sz="800" spc="-5" dirty="0">
                <a:solidFill>
                  <a:srgbClr val="626262"/>
                </a:solidFill>
                <a:latin typeface="Verdana" panose="020B0604030504040204"/>
                <a:cs typeface="Verdana" panose="020B0604030504040204"/>
              </a:rPr>
              <a:t>PA</a:t>
            </a:r>
            <a:r>
              <a:rPr sz="800" dirty="0">
                <a:solidFill>
                  <a:srgbClr val="626262"/>
                </a:solidFill>
                <a:latin typeface="Verdana" panose="020B0604030504040204"/>
                <a:cs typeface="Verdana" panose="020B0604030504040204"/>
              </a:rPr>
              <a:t>G</a:t>
            </a:r>
            <a:r>
              <a:rPr sz="800" spc="-5" dirty="0">
                <a:solidFill>
                  <a:srgbClr val="626262"/>
                </a:solidFill>
                <a:latin typeface="Verdana" panose="020B0604030504040204"/>
                <a:cs typeface="Verdana" panose="020B0604030504040204"/>
              </a:rPr>
              <a:t>E </a:t>
            </a:r>
            <a:r>
              <a:rPr sz="800" spc="-10" dirty="0">
                <a:solidFill>
                  <a:srgbClr val="626262"/>
                </a:solidFill>
                <a:latin typeface="Verdana" panose="020B0604030504040204"/>
                <a:cs typeface="Verdana" panose="020B0604030504040204"/>
              </a:rPr>
              <a:t>1</a:t>
            </a:r>
            <a:r>
              <a:rPr sz="800" spc="-5" dirty="0">
                <a:solidFill>
                  <a:srgbClr val="626262"/>
                </a:solidFill>
                <a:latin typeface="Verdana" panose="020B0604030504040204"/>
                <a:cs typeface="Verdana" panose="020B0604030504040204"/>
              </a:rPr>
              <a:t>6 PA</a:t>
            </a:r>
            <a:r>
              <a:rPr sz="800" dirty="0">
                <a:solidFill>
                  <a:srgbClr val="626262"/>
                </a:solidFill>
                <a:latin typeface="Verdana" panose="020B0604030504040204"/>
                <a:cs typeface="Verdana" panose="020B0604030504040204"/>
              </a:rPr>
              <a:t>G</a:t>
            </a:r>
            <a:r>
              <a:rPr sz="800" spc="-5" dirty="0">
                <a:solidFill>
                  <a:srgbClr val="626262"/>
                </a:solidFill>
                <a:latin typeface="Verdana" panose="020B0604030504040204"/>
                <a:cs typeface="Verdana" panose="020B0604030504040204"/>
              </a:rPr>
              <a:t>E *</a:t>
            </a:r>
            <a:endParaRPr sz="800">
              <a:latin typeface="Verdana" panose="020B0604030504040204"/>
              <a:cs typeface="Verdana" panose="020B0604030504040204"/>
            </a:endParaRPr>
          </a:p>
        </p:txBody>
      </p:sp>
      <p:sp>
        <p:nvSpPr>
          <p:cNvPr id="3" name="object 3"/>
          <p:cNvSpPr/>
          <p:nvPr/>
        </p:nvSpPr>
        <p:spPr>
          <a:xfrm>
            <a:off x="6136271" y="2775204"/>
            <a:ext cx="1719580" cy="4415155"/>
          </a:xfrm>
          <a:custGeom>
            <a:avLst/>
            <a:gdLst/>
            <a:ahLst/>
            <a:cxnLst/>
            <a:rect l="l" t="t" r="r" b="b"/>
            <a:pathLst>
              <a:path w="1719579" h="4415155">
                <a:moveTo>
                  <a:pt x="0" y="0"/>
                </a:moveTo>
                <a:lnTo>
                  <a:pt x="0" y="4415028"/>
                </a:lnTo>
                <a:lnTo>
                  <a:pt x="1719071" y="4415028"/>
                </a:lnTo>
                <a:lnTo>
                  <a:pt x="1719071" y="0"/>
                </a:lnTo>
                <a:lnTo>
                  <a:pt x="0" y="0"/>
                </a:lnTo>
                <a:close/>
              </a:path>
            </a:pathLst>
          </a:custGeom>
          <a:solidFill>
            <a:srgbClr val="FFFF99"/>
          </a:solidFill>
        </p:spPr>
        <p:txBody>
          <a:bodyPr wrap="square" lIns="0" tIns="0" rIns="0" bIns="0" rtlCol="0"/>
          <a:lstStyle/>
          <a:p>
            <a:endParaRPr/>
          </a:p>
        </p:txBody>
      </p:sp>
      <p:sp>
        <p:nvSpPr>
          <p:cNvPr id="4" name="object 4"/>
          <p:cNvSpPr/>
          <p:nvPr/>
        </p:nvSpPr>
        <p:spPr>
          <a:xfrm>
            <a:off x="6136271" y="2775204"/>
            <a:ext cx="0" cy="4415155"/>
          </a:xfrm>
          <a:custGeom>
            <a:avLst/>
            <a:gdLst/>
            <a:ahLst/>
            <a:cxnLst/>
            <a:rect l="l" t="t" r="r" b="b"/>
            <a:pathLst>
              <a:path h="4415155">
                <a:moveTo>
                  <a:pt x="0" y="0"/>
                </a:moveTo>
                <a:lnTo>
                  <a:pt x="0" y="4415028"/>
                </a:lnTo>
              </a:path>
            </a:pathLst>
          </a:custGeom>
          <a:ln w="9144">
            <a:solidFill>
              <a:srgbClr val="646464"/>
            </a:solidFill>
          </a:ln>
        </p:spPr>
        <p:txBody>
          <a:bodyPr wrap="square" lIns="0" tIns="0" rIns="0" bIns="0" rtlCol="0"/>
          <a:lstStyle/>
          <a:p>
            <a:endParaRPr/>
          </a:p>
        </p:txBody>
      </p:sp>
      <p:sp>
        <p:nvSpPr>
          <p:cNvPr id="5" name="object 5"/>
          <p:cNvSpPr/>
          <p:nvPr/>
        </p:nvSpPr>
        <p:spPr>
          <a:xfrm>
            <a:off x="6136271" y="2775204"/>
            <a:ext cx="1719580" cy="4415155"/>
          </a:xfrm>
          <a:custGeom>
            <a:avLst/>
            <a:gdLst/>
            <a:ahLst/>
            <a:cxnLst/>
            <a:rect l="l" t="t" r="r" b="b"/>
            <a:pathLst>
              <a:path w="1719579" h="4415155">
                <a:moveTo>
                  <a:pt x="1719071" y="4415028"/>
                </a:moveTo>
                <a:lnTo>
                  <a:pt x="1719071" y="0"/>
                </a:lnTo>
                <a:lnTo>
                  <a:pt x="0" y="0"/>
                </a:lnTo>
              </a:path>
            </a:pathLst>
          </a:custGeom>
          <a:ln w="9144">
            <a:solidFill>
              <a:srgbClr val="646464"/>
            </a:solidFill>
          </a:ln>
        </p:spPr>
        <p:txBody>
          <a:bodyPr wrap="square" lIns="0" tIns="0" rIns="0" bIns="0" rtlCol="0"/>
          <a:lstStyle/>
          <a:p>
            <a:endParaRPr/>
          </a:p>
        </p:txBody>
      </p:sp>
      <p:sp>
        <p:nvSpPr>
          <p:cNvPr id="6" name="object 6"/>
          <p:cNvSpPr/>
          <p:nvPr/>
        </p:nvSpPr>
        <p:spPr>
          <a:xfrm>
            <a:off x="8070227" y="2775966"/>
            <a:ext cx="1743710" cy="4414520"/>
          </a:xfrm>
          <a:custGeom>
            <a:avLst/>
            <a:gdLst/>
            <a:ahLst/>
            <a:cxnLst/>
            <a:rect l="l" t="t" r="r" b="b"/>
            <a:pathLst>
              <a:path w="1743709" h="4414520">
                <a:moveTo>
                  <a:pt x="0" y="0"/>
                </a:moveTo>
                <a:lnTo>
                  <a:pt x="0" y="4414266"/>
                </a:lnTo>
                <a:lnTo>
                  <a:pt x="1743455" y="4414266"/>
                </a:lnTo>
                <a:lnTo>
                  <a:pt x="1743455" y="0"/>
                </a:lnTo>
                <a:lnTo>
                  <a:pt x="0" y="0"/>
                </a:lnTo>
                <a:close/>
              </a:path>
            </a:pathLst>
          </a:custGeom>
          <a:solidFill>
            <a:srgbClr val="ABEDFF"/>
          </a:solidFill>
        </p:spPr>
        <p:txBody>
          <a:bodyPr wrap="square" lIns="0" tIns="0" rIns="0" bIns="0" rtlCol="0"/>
          <a:lstStyle/>
          <a:p>
            <a:endParaRPr/>
          </a:p>
        </p:txBody>
      </p:sp>
      <p:sp>
        <p:nvSpPr>
          <p:cNvPr id="7" name="object 7"/>
          <p:cNvSpPr/>
          <p:nvPr/>
        </p:nvSpPr>
        <p:spPr>
          <a:xfrm>
            <a:off x="8070227" y="2775966"/>
            <a:ext cx="0" cy="4414520"/>
          </a:xfrm>
          <a:custGeom>
            <a:avLst/>
            <a:gdLst/>
            <a:ahLst/>
            <a:cxnLst/>
            <a:rect l="l" t="t" r="r" b="b"/>
            <a:pathLst>
              <a:path h="4414520">
                <a:moveTo>
                  <a:pt x="0" y="0"/>
                </a:moveTo>
                <a:lnTo>
                  <a:pt x="0" y="4414265"/>
                </a:lnTo>
              </a:path>
            </a:pathLst>
          </a:custGeom>
          <a:ln w="9144">
            <a:solidFill>
              <a:srgbClr val="646464"/>
            </a:solidFill>
          </a:ln>
        </p:spPr>
        <p:txBody>
          <a:bodyPr wrap="square" lIns="0" tIns="0" rIns="0" bIns="0" rtlCol="0"/>
          <a:lstStyle/>
          <a:p>
            <a:endParaRPr/>
          </a:p>
        </p:txBody>
      </p:sp>
      <p:sp>
        <p:nvSpPr>
          <p:cNvPr id="8" name="object 8"/>
          <p:cNvSpPr/>
          <p:nvPr/>
        </p:nvSpPr>
        <p:spPr>
          <a:xfrm>
            <a:off x="8070227" y="2775966"/>
            <a:ext cx="1743710" cy="4414520"/>
          </a:xfrm>
          <a:custGeom>
            <a:avLst/>
            <a:gdLst/>
            <a:ahLst/>
            <a:cxnLst/>
            <a:rect l="l" t="t" r="r" b="b"/>
            <a:pathLst>
              <a:path w="1743709" h="4414520">
                <a:moveTo>
                  <a:pt x="1743455" y="4414266"/>
                </a:moveTo>
                <a:lnTo>
                  <a:pt x="1743455" y="0"/>
                </a:lnTo>
                <a:lnTo>
                  <a:pt x="0" y="0"/>
                </a:lnTo>
              </a:path>
            </a:pathLst>
          </a:custGeom>
          <a:ln w="9144">
            <a:solidFill>
              <a:srgbClr val="646464"/>
            </a:solidFill>
          </a:ln>
        </p:spPr>
        <p:txBody>
          <a:bodyPr wrap="square" lIns="0" tIns="0" rIns="0" bIns="0" rtlCol="0"/>
          <a:lstStyle/>
          <a:p>
            <a:endParaRPr/>
          </a:p>
        </p:txBody>
      </p:sp>
      <p:sp>
        <p:nvSpPr>
          <p:cNvPr id="9" name="object 9"/>
          <p:cNvSpPr/>
          <p:nvPr/>
        </p:nvSpPr>
        <p:spPr>
          <a:xfrm>
            <a:off x="3127127" y="2798825"/>
            <a:ext cx="2644908" cy="169544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127127" y="5212079"/>
            <a:ext cx="2651759" cy="169468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734435" y="4924805"/>
            <a:ext cx="691895" cy="35966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729869" y="4919471"/>
            <a:ext cx="701040" cy="369570"/>
          </a:xfrm>
          <a:custGeom>
            <a:avLst/>
            <a:gdLst/>
            <a:ahLst/>
            <a:cxnLst/>
            <a:rect l="l" t="t" r="r" b="b"/>
            <a:pathLst>
              <a:path w="701040" h="369570">
                <a:moveTo>
                  <a:pt x="0" y="369570"/>
                </a:moveTo>
                <a:lnTo>
                  <a:pt x="0" y="0"/>
                </a:lnTo>
                <a:lnTo>
                  <a:pt x="701040" y="0"/>
                </a:lnTo>
                <a:lnTo>
                  <a:pt x="701040" y="369570"/>
                </a:lnTo>
                <a:lnTo>
                  <a:pt x="0" y="369570"/>
                </a:lnTo>
                <a:close/>
              </a:path>
            </a:pathLst>
          </a:custGeom>
          <a:ln w="9144">
            <a:solidFill>
              <a:srgbClr val="646464"/>
            </a:solidFill>
          </a:ln>
        </p:spPr>
        <p:txBody>
          <a:bodyPr wrap="square" lIns="0" tIns="0" rIns="0" bIns="0" rtlCol="0"/>
          <a:lstStyle/>
          <a:p>
            <a:endParaRPr/>
          </a:p>
        </p:txBody>
      </p:sp>
      <p:sp>
        <p:nvSpPr>
          <p:cNvPr id="13" name="object 13"/>
          <p:cNvSpPr/>
          <p:nvPr/>
        </p:nvSpPr>
        <p:spPr>
          <a:xfrm>
            <a:off x="4486541" y="4347971"/>
            <a:ext cx="2150745" cy="664210"/>
          </a:xfrm>
          <a:custGeom>
            <a:avLst/>
            <a:gdLst/>
            <a:ahLst/>
            <a:cxnLst/>
            <a:rect l="l" t="t" r="r" b="b"/>
            <a:pathLst>
              <a:path w="2150745" h="664210">
                <a:moveTo>
                  <a:pt x="2079181" y="623066"/>
                </a:moveTo>
                <a:lnTo>
                  <a:pt x="3048" y="0"/>
                </a:lnTo>
                <a:lnTo>
                  <a:pt x="0" y="9143"/>
                </a:lnTo>
                <a:lnTo>
                  <a:pt x="2076663" y="631614"/>
                </a:lnTo>
                <a:lnTo>
                  <a:pt x="2079181" y="623066"/>
                </a:lnTo>
                <a:close/>
              </a:path>
              <a:path w="2150745" h="664210">
                <a:moveTo>
                  <a:pt x="2097786" y="658387"/>
                </a:moveTo>
                <a:lnTo>
                  <a:pt x="2097786" y="628649"/>
                </a:lnTo>
                <a:lnTo>
                  <a:pt x="2094738" y="637031"/>
                </a:lnTo>
                <a:lnTo>
                  <a:pt x="2076663" y="631614"/>
                </a:lnTo>
                <a:lnTo>
                  <a:pt x="2067293" y="663701"/>
                </a:lnTo>
                <a:lnTo>
                  <a:pt x="2097786" y="658387"/>
                </a:lnTo>
                <a:close/>
              </a:path>
              <a:path w="2150745" h="664210">
                <a:moveTo>
                  <a:pt x="2097786" y="628649"/>
                </a:moveTo>
                <a:lnTo>
                  <a:pt x="2079181" y="623066"/>
                </a:lnTo>
                <a:lnTo>
                  <a:pt x="2076663" y="631614"/>
                </a:lnTo>
                <a:lnTo>
                  <a:pt x="2094738" y="637031"/>
                </a:lnTo>
                <a:lnTo>
                  <a:pt x="2097786" y="628649"/>
                </a:lnTo>
                <a:close/>
              </a:path>
              <a:path w="2150745" h="664210">
                <a:moveTo>
                  <a:pt x="2150364" y="649223"/>
                </a:moveTo>
                <a:lnTo>
                  <a:pt x="2088629" y="591311"/>
                </a:lnTo>
                <a:lnTo>
                  <a:pt x="2079181" y="623066"/>
                </a:lnTo>
                <a:lnTo>
                  <a:pt x="2097786" y="628649"/>
                </a:lnTo>
                <a:lnTo>
                  <a:pt x="2097786" y="658387"/>
                </a:lnTo>
                <a:lnTo>
                  <a:pt x="2150364" y="649223"/>
                </a:lnTo>
                <a:close/>
              </a:path>
            </a:pathLst>
          </a:custGeom>
          <a:solidFill>
            <a:srgbClr val="0B2A73"/>
          </a:solidFill>
        </p:spPr>
        <p:txBody>
          <a:bodyPr wrap="square" lIns="0" tIns="0" rIns="0" bIns="0" rtlCol="0"/>
          <a:lstStyle/>
          <a:p>
            <a:endParaRPr/>
          </a:p>
        </p:txBody>
      </p:sp>
      <p:sp>
        <p:nvSpPr>
          <p:cNvPr id="14" name="object 14"/>
          <p:cNvSpPr/>
          <p:nvPr/>
        </p:nvSpPr>
        <p:spPr>
          <a:xfrm>
            <a:off x="6715385" y="3585209"/>
            <a:ext cx="710945" cy="90982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634113" y="4275582"/>
            <a:ext cx="1075690" cy="175260"/>
          </a:xfrm>
          <a:custGeom>
            <a:avLst/>
            <a:gdLst/>
            <a:ahLst/>
            <a:cxnLst/>
            <a:rect l="l" t="t" r="r" b="b"/>
            <a:pathLst>
              <a:path w="1075690" h="175260">
                <a:moveTo>
                  <a:pt x="1000434" y="133090"/>
                </a:moveTo>
                <a:lnTo>
                  <a:pt x="762" y="0"/>
                </a:lnTo>
                <a:lnTo>
                  <a:pt x="0" y="9143"/>
                </a:lnTo>
                <a:lnTo>
                  <a:pt x="999119" y="143008"/>
                </a:lnTo>
                <a:lnTo>
                  <a:pt x="999744" y="137921"/>
                </a:lnTo>
                <a:lnTo>
                  <a:pt x="1000434" y="133090"/>
                </a:lnTo>
                <a:close/>
              </a:path>
              <a:path w="1075690" h="175260">
                <a:moveTo>
                  <a:pt x="1019555" y="166896"/>
                </a:moveTo>
                <a:lnTo>
                  <a:pt x="1019555" y="135635"/>
                </a:lnTo>
                <a:lnTo>
                  <a:pt x="1018032" y="145541"/>
                </a:lnTo>
                <a:lnTo>
                  <a:pt x="999119" y="143008"/>
                </a:lnTo>
                <a:lnTo>
                  <a:pt x="995159" y="175259"/>
                </a:lnTo>
                <a:lnTo>
                  <a:pt x="1019555" y="166896"/>
                </a:lnTo>
                <a:close/>
              </a:path>
              <a:path w="1075690" h="175260">
                <a:moveTo>
                  <a:pt x="1019555" y="135635"/>
                </a:moveTo>
                <a:lnTo>
                  <a:pt x="1000434" y="133090"/>
                </a:lnTo>
                <a:lnTo>
                  <a:pt x="999744" y="137921"/>
                </a:lnTo>
                <a:lnTo>
                  <a:pt x="999119" y="143008"/>
                </a:lnTo>
                <a:lnTo>
                  <a:pt x="1018032" y="145541"/>
                </a:lnTo>
                <a:lnTo>
                  <a:pt x="1019555" y="135635"/>
                </a:lnTo>
                <a:close/>
              </a:path>
              <a:path w="1075690" h="175260">
                <a:moveTo>
                  <a:pt x="1075182" y="147827"/>
                </a:moveTo>
                <a:lnTo>
                  <a:pt x="1005077" y="100583"/>
                </a:lnTo>
                <a:lnTo>
                  <a:pt x="1000434" y="133090"/>
                </a:lnTo>
                <a:lnTo>
                  <a:pt x="1019555" y="135635"/>
                </a:lnTo>
                <a:lnTo>
                  <a:pt x="1019555" y="166896"/>
                </a:lnTo>
                <a:lnTo>
                  <a:pt x="1075182" y="147827"/>
                </a:lnTo>
                <a:close/>
              </a:path>
            </a:pathLst>
          </a:custGeom>
          <a:solidFill>
            <a:srgbClr val="0B2A73"/>
          </a:solidFill>
        </p:spPr>
        <p:txBody>
          <a:bodyPr wrap="square" lIns="0" tIns="0" rIns="0" bIns="0" rtlCol="0"/>
          <a:lstStyle/>
          <a:p>
            <a:endParaRPr/>
          </a:p>
        </p:txBody>
      </p:sp>
      <p:sp>
        <p:nvSpPr>
          <p:cNvPr id="16" name="object 16"/>
          <p:cNvSpPr/>
          <p:nvPr/>
        </p:nvSpPr>
        <p:spPr>
          <a:xfrm>
            <a:off x="4558931" y="3702558"/>
            <a:ext cx="4013200" cy="885825"/>
          </a:xfrm>
          <a:custGeom>
            <a:avLst/>
            <a:gdLst/>
            <a:ahLst/>
            <a:cxnLst/>
            <a:rect l="l" t="t" r="r" b="b"/>
            <a:pathLst>
              <a:path w="4013200" h="885825">
                <a:moveTo>
                  <a:pt x="3939088" y="844090"/>
                </a:moveTo>
                <a:lnTo>
                  <a:pt x="2286" y="0"/>
                </a:lnTo>
                <a:lnTo>
                  <a:pt x="0" y="9143"/>
                </a:lnTo>
                <a:lnTo>
                  <a:pt x="3937093" y="853294"/>
                </a:lnTo>
                <a:lnTo>
                  <a:pt x="3938016" y="848867"/>
                </a:lnTo>
                <a:lnTo>
                  <a:pt x="3939088" y="844090"/>
                </a:lnTo>
                <a:close/>
              </a:path>
              <a:path w="4013200" h="885825">
                <a:moveTo>
                  <a:pt x="3957815" y="878335"/>
                </a:moveTo>
                <a:lnTo>
                  <a:pt x="3957815" y="848105"/>
                </a:lnTo>
                <a:lnTo>
                  <a:pt x="3955542" y="857249"/>
                </a:lnTo>
                <a:lnTo>
                  <a:pt x="3937093" y="853294"/>
                </a:lnTo>
                <a:lnTo>
                  <a:pt x="3930396" y="885443"/>
                </a:lnTo>
                <a:lnTo>
                  <a:pt x="3957815" y="878335"/>
                </a:lnTo>
                <a:close/>
              </a:path>
              <a:path w="4013200" h="885825">
                <a:moveTo>
                  <a:pt x="3957815" y="848105"/>
                </a:moveTo>
                <a:lnTo>
                  <a:pt x="3939088" y="844090"/>
                </a:lnTo>
                <a:lnTo>
                  <a:pt x="3938016" y="848867"/>
                </a:lnTo>
                <a:lnTo>
                  <a:pt x="3937093" y="853294"/>
                </a:lnTo>
                <a:lnTo>
                  <a:pt x="3955542" y="857249"/>
                </a:lnTo>
                <a:lnTo>
                  <a:pt x="3957815" y="848105"/>
                </a:lnTo>
                <a:close/>
              </a:path>
              <a:path w="4013200" h="885825">
                <a:moveTo>
                  <a:pt x="4012692" y="864107"/>
                </a:moveTo>
                <a:lnTo>
                  <a:pt x="3946398" y="811529"/>
                </a:lnTo>
                <a:lnTo>
                  <a:pt x="3939088" y="844090"/>
                </a:lnTo>
                <a:lnTo>
                  <a:pt x="3957815" y="848105"/>
                </a:lnTo>
                <a:lnTo>
                  <a:pt x="3957815" y="878335"/>
                </a:lnTo>
                <a:lnTo>
                  <a:pt x="4012692" y="864107"/>
                </a:lnTo>
                <a:close/>
              </a:path>
            </a:pathLst>
          </a:custGeom>
          <a:solidFill>
            <a:srgbClr val="FF0101"/>
          </a:solidFill>
        </p:spPr>
        <p:txBody>
          <a:bodyPr wrap="square" lIns="0" tIns="0" rIns="0" bIns="0" rtlCol="0"/>
          <a:lstStyle/>
          <a:p>
            <a:endParaRPr/>
          </a:p>
        </p:txBody>
      </p:sp>
      <p:sp>
        <p:nvSpPr>
          <p:cNvPr id="17" name="object 17"/>
          <p:cNvSpPr txBox="1"/>
          <p:nvPr/>
        </p:nvSpPr>
        <p:spPr>
          <a:xfrm>
            <a:off x="1127873" y="1574201"/>
            <a:ext cx="8597265" cy="5613588"/>
          </a:xfrm>
          <a:prstGeom prst="rect">
            <a:avLst/>
          </a:prstGeom>
        </p:spPr>
        <p:txBody>
          <a:bodyPr vert="horz" wrap="square" lIns="0" tIns="0" rIns="0" bIns="0" rtlCol="0">
            <a:spAutoFit/>
          </a:bodyPr>
          <a:lstStyle/>
          <a:p>
            <a:pPr marL="12700" marR="710565">
              <a:lnSpc>
                <a:spcPct val="119000"/>
              </a:lnSpc>
            </a:pPr>
            <a:r>
              <a:rPr sz="1600" spc="-15" dirty="0" smtClean="0">
                <a:solidFill>
                  <a:srgbClr val="626262"/>
                </a:solidFill>
                <a:latin typeface="Verdana" panose="020B0604030504040204"/>
                <a:cs typeface="Verdana" panose="020B0604030504040204"/>
              </a:rPr>
              <a:t>MB-</a:t>
            </a:r>
            <a:r>
              <a:rPr sz="1600" spc="-10" dirty="0" smtClean="0">
                <a:solidFill>
                  <a:srgbClr val="626262"/>
                </a:solidFill>
                <a:latin typeface="Verdana" panose="020B0604030504040204"/>
                <a:cs typeface="Verdana" panose="020B0604030504040204"/>
              </a:rPr>
              <a:t>2 </a:t>
            </a:r>
            <a:r>
              <a:rPr sz="1600" spc="-15" dirty="0">
                <a:solidFill>
                  <a:srgbClr val="626262"/>
                </a:solidFill>
                <a:latin typeface="Verdana" panose="020B0604030504040204"/>
                <a:cs typeface="Verdana" panose="020B0604030504040204"/>
              </a:rPr>
              <a:t>wa</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pecifi</a:t>
            </a:r>
            <a:r>
              <a:rPr sz="1600" spc="-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all</a:t>
            </a:r>
            <a:r>
              <a:rPr sz="1600" spc="-5" dirty="0">
                <a:solidFill>
                  <a:srgbClr val="626262"/>
                </a:solidFill>
                <a:latin typeface="Verdana" panose="020B0604030504040204"/>
                <a:cs typeface="Verdana" panose="020B0604030504040204"/>
              </a:rPr>
              <a:t>y</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d</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signed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 ma</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age a</a:t>
            </a:r>
            <a:r>
              <a:rPr sz="1600" spc="-10" dirty="0">
                <a:solidFill>
                  <a:srgbClr val="626262"/>
                </a:solidFill>
                <a:latin typeface="Verdana" panose="020B0604030504040204"/>
                <a:cs typeface="Verdana" panose="020B0604030504040204"/>
              </a:rPr>
              <a:t>l</a:t>
            </a:r>
            <a:r>
              <a:rPr sz="1600" spc="-5" dirty="0">
                <a:solidFill>
                  <a:srgbClr val="626262"/>
                </a:solidFill>
                <a:latin typeface="Verdana" panose="020B0604030504040204"/>
                <a:cs typeface="Verdana" panose="020B0604030504040204"/>
              </a:rPr>
              <a:t>l</a:t>
            </a:r>
            <a:r>
              <a:rPr sz="1600" spc="-10" dirty="0">
                <a:solidFill>
                  <a:srgbClr val="626262"/>
                </a:solidFill>
                <a:latin typeface="Verdana" panose="020B0604030504040204"/>
                <a:cs typeface="Verdana" panose="020B0604030504040204"/>
              </a:rPr>
              <a:t> pl</a:t>
            </a:r>
            <a:r>
              <a:rPr sz="1600" spc="-5" dirty="0">
                <a:solidFill>
                  <a:srgbClr val="626262"/>
                </a:solidFill>
                <a:latin typeface="Verdana" panose="020B0604030504040204"/>
                <a:cs typeface="Verdana" panose="020B0604030504040204"/>
              </a:rPr>
              <a:t>as</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c cards (</a:t>
            </a:r>
            <a:r>
              <a:rPr sz="1600" spc="-20" dirty="0">
                <a:solidFill>
                  <a:srgbClr val="626262"/>
                </a:solidFill>
                <a:latin typeface="Verdana" panose="020B0604030504040204"/>
                <a:cs typeface="Verdana" panose="020B0604030504040204"/>
              </a:rPr>
              <a:t>C</a:t>
            </a:r>
            <a:r>
              <a:rPr sz="1600" spc="-5" dirty="0">
                <a:solidFill>
                  <a:srgbClr val="626262"/>
                </a:solidFill>
                <a:latin typeface="Verdana" panose="020B0604030504040204"/>
                <a:cs typeface="Verdana" panose="020B0604030504040204"/>
              </a:rPr>
              <a:t>r</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di</a:t>
            </a:r>
            <a:r>
              <a:rPr sz="1600" spc="-5" dirty="0">
                <a:solidFill>
                  <a:srgbClr val="626262"/>
                </a:solidFill>
                <a:latin typeface="Verdana" panose="020B0604030504040204"/>
                <a:cs typeface="Verdana" panose="020B0604030504040204"/>
              </a:rPr>
              <a:t>t </a:t>
            </a:r>
            <a:r>
              <a:rPr sz="1600" spc="-20"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a</a:t>
            </a:r>
            <a:r>
              <a:rPr sz="1600" spc="-5" dirty="0">
                <a:solidFill>
                  <a:srgbClr val="626262"/>
                </a:solidFill>
                <a:latin typeface="Verdana" panose="020B0604030504040204"/>
                <a:cs typeface="Verdana" panose="020B0604030504040204"/>
              </a:rPr>
              <a:t>rds, </a:t>
            </a:r>
            <a:r>
              <a:rPr sz="1600" spc="-10" dirty="0">
                <a:solidFill>
                  <a:srgbClr val="626262"/>
                </a:solidFill>
                <a:latin typeface="Verdana" panose="020B0604030504040204"/>
                <a:cs typeface="Verdana" panose="020B0604030504040204"/>
              </a:rPr>
              <a:t>Badges</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Identit</a:t>
            </a:r>
            <a:r>
              <a:rPr sz="1600" spc="-5" dirty="0">
                <a:solidFill>
                  <a:srgbClr val="626262"/>
                </a:solidFill>
                <a:latin typeface="Verdana" panose="020B0604030504040204"/>
                <a:cs typeface="Verdana" panose="020B0604030504040204"/>
              </a:rPr>
              <a:t>y </a:t>
            </a:r>
            <a:r>
              <a:rPr sz="1600" spc="-10" dirty="0">
                <a:solidFill>
                  <a:srgbClr val="626262"/>
                </a:solidFill>
                <a:latin typeface="Verdana" panose="020B0604030504040204"/>
                <a:cs typeface="Verdana" panose="020B0604030504040204"/>
              </a:rPr>
              <a:t>Cards</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etc.).</a:t>
            </a:r>
            <a:endParaRPr sz="1600" dirty="0">
              <a:latin typeface="Verdana" panose="020B0604030504040204"/>
              <a:cs typeface="Verdana" panose="020B0604030504040204"/>
            </a:endParaRPr>
          </a:p>
          <a:p>
            <a:pPr marL="12700" marR="495935">
              <a:lnSpc>
                <a:spcPct val="119000"/>
              </a:lnSpc>
            </a:pPr>
            <a:r>
              <a:rPr sz="1600" spc="-10" dirty="0">
                <a:solidFill>
                  <a:srgbClr val="626262"/>
                </a:solidFill>
                <a:latin typeface="Verdana" panose="020B0604030504040204"/>
                <a:cs typeface="Verdana" panose="020B0604030504040204"/>
              </a:rPr>
              <a:t>Sc</a:t>
            </a:r>
            <a:r>
              <a:rPr sz="1600" spc="-5" dirty="0">
                <a:solidFill>
                  <a:srgbClr val="626262"/>
                </a:solidFill>
                <a:latin typeface="Verdana" panose="020B0604030504040204"/>
                <a:cs typeface="Verdana" panose="020B0604030504040204"/>
              </a:rPr>
              <a:t>a</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ning</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th</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ele</a:t>
            </a:r>
            <a:r>
              <a:rPr sz="1600" spc="-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r</a:t>
            </a:r>
            <a:r>
              <a:rPr sz="160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c</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identit</a:t>
            </a:r>
            <a:r>
              <a:rPr sz="1600" spc="-5" dirty="0">
                <a:solidFill>
                  <a:srgbClr val="626262"/>
                </a:solidFill>
                <a:latin typeface="Verdana" panose="020B0604030504040204"/>
                <a:cs typeface="Verdana" panose="020B0604030504040204"/>
              </a:rPr>
              <a:t>y</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ar</a:t>
            </a:r>
            <a:r>
              <a:rPr sz="1600" spc="-5" dirty="0">
                <a:solidFill>
                  <a:srgbClr val="626262"/>
                </a:solidFill>
                <a:latin typeface="Verdana" panose="020B0604030504040204"/>
                <a:cs typeface="Verdana" panose="020B0604030504040204"/>
              </a:rPr>
              <a:t>ds</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all</a:t>
            </a:r>
            <a:r>
              <a:rPr sz="1600" dirty="0">
                <a:solidFill>
                  <a:srgbClr val="626262"/>
                </a:solidFill>
                <a:latin typeface="Verdana" panose="020B0604030504040204"/>
                <a:cs typeface="Verdana" panose="020B0604030504040204"/>
              </a:rPr>
              <a:t>o</a:t>
            </a:r>
            <a:r>
              <a:rPr sz="1600" spc="-15" dirty="0">
                <a:solidFill>
                  <a:srgbClr val="626262"/>
                </a:solidFill>
                <a:latin typeface="Verdana" panose="020B0604030504040204"/>
                <a:cs typeface="Verdana" panose="020B0604030504040204"/>
              </a:rPr>
              <a:t>w</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th</a:t>
            </a:r>
            <a:r>
              <a:rPr sz="1600" spc="-5" dirty="0">
                <a:solidFill>
                  <a:srgbClr val="626262"/>
                </a:solidFill>
                <a:latin typeface="Verdana" panose="020B0604030504040204"/>
                <a:cs typeface="Verdana" panose="020B0604030504040204"/>
              </a:rPr>
              <a:t>e</a:t>
            </a:r>
            <a:r>
              <a:rPr sz="1600" spc="-20"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ut</a:t>
            </a:r>
            <a:r>
              <a:rPr sz="1600" b="1" spc="-5" dirty="0">
                <a:solidFill>
                  <a:srgbClr val="626262"/>
                </a:solidFill>
                <a:latin typeface="Verdana" panose="020B0604030504040204"/>
                <a:cs typeface="Verdana" panose="020B0604030504040204"/>
              </a:rPr>
              <a:t>o</a:t>
            </a:r>
            <a:r>
              <a:rPr sz="1600" b="1" spc="-20" dirty="0">
                <a:solidFill>
                  <a:srgbClr val="626262"/>
                </a:solidFill>
                <a:latin typeface="Verdana" panose="020B0604030504040204"/>
                <a:cs typeface="Verdana" panose="020B0604030504040204"/>
              </a:rPr>
              <a:t>m</a:t>
            </a:r>
            <a:r>
              <a:rPr sz="1600" b="1" spc="-10"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t</a:t>
            </a:r>
            <a:r>
              <a:rPr sz="1600" b="1" dirty="0">
                <a:solidFill>
                  <a:srgbClr val="626262"/>
                </a:solidFill>
                <a:latin typeface="Verdana" panose="020B0604030504040204"/>
                <a:cs typeface="Verdana" panose="020B0604030504040204"/>
              </a:rPr>
              <a:t>i</a:t>
            </a:r>
            <a:r>
              <a:rPr sz="1600" b="1" spc="-5" dirty="0">
                <a:solidFill>
                  <a:srgbClr val="626262"/>
                </a:solidFill>
                <a:latin typeface="Verdana" panose="020B0604030504040204"/>
                <a:cs typeface="Verdana" panose="020B0604030504040204"/>
              </a:rPr>
              <a:t>c</a:t>
            </a:r>
            <a:r>
              <a:rPr sz="1600" b="1" spc="-10" dirty="0">
                <a:solidFill>
                  <a:srgbClr val="626262"/>
                </a:solidFill>
                <a:latin typeface="Verdana" panose="020B0604030504040204"/>
                <a:cs typeface="Verdana" panose="020B0604030504040204"/>
              </a:rPr>
              <a:t> d</a:t>
            </a:r>
            <a:r>
              <a:rPr sz="1600" b="1"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t</a:t>
            </a:r>
            <a:r>
              <a:rPr sz="1600" b="1" spc="-10" dirty="0">
                <a:solidFill>
                  <a:srgbClr val="626262"/>
                </a:solidFill>
                <a:latin typeface="Verdana" panose="020B0604030504040204"/>
                <a:cs typeface="Verdana" panose="020B0604030504040204"/>
              </a:rPr>
              <a:t>a</a:t>
            </a:r>
            <a:r>
              <a:rPr sz="1600" b="1"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c</a:t>
            </a:r>
            <a:r>
              <a:rPr sz="1600" b="1" spc="-10" dirty="0">
                <a:solidFill>
                  <a:srgbClr val="626262"/>
                </a:solidFill>
                <a:latin typeface="Verdana" panose="020B0604030504040204"/>
                <a:cs typeface="Verdana" panose="020B0604030504040204"/>
              </a:rPr>
              <a:t>a</a:t>
            </a:r>
            <a:r>
              <a:rPr sz="1600" b="1" spc="-5" dirty="0">
                <a:solidFill>
                  <a:srgbClr val="626262"/>
                </a:solidFill>
                <a:latin typeface="Verdana" panose="020B0604030504040204"/>
                <a:cs typeface="Verdana" panose="020B0604030504040204"/>
              </a:rPr>
              <a:t>p</a:t>
            </a:r>
            <a:r>
              <a:rPr sz="1600" b="1" spc="-10" dirty="0">
                <a:solidFill>
                  <a:srgbClr val="626262"/>
                </a:solidFill>
                <a:latin typeface="Verdana" panose="020B0604030504040204"/>
                <a:cs typeface="Verdana" panose="020B0604030504040204"/>
              </a:rPr>
              <a:t>t</a:t>
            </a:r>
            <a:r>
              <a:rPr sz="1600" b="1" spc="-20" dirty="0">
                <a:solidFill>
                  <a:srgbClr val="626262"/>
                </a:solidFill>
                <a:latin typeface="Verdana" panose="020B0604030504040204"/>
                <a:cs typeface="Verdana" panose="020B0604030504040204"/>
              </a:rPr>
              <a:t>u</a:t>
            </a:r>
            <a:r>
              <a:rPr sz="1600" b="1" dirty="0">
                <a:solidFill>
                  <a:srgbClr val="626262"/>
                </a:solidFill>
                <a:latin typeface="Verdana" panose="020B0604030504040204"/>
                <a:cs typeface="Verdana" panose="020B0604030504040204"/>
              </a:rPr>
              <a:t>r</a:t>
            </a:r>
            <a:r>
              <a:rPr sz="1600" b="1" spc="-10" dirty="0">
                <a:solidFill>
                  <a:srgbClr val="626262"/>
                </a:solidFill>
                <a:latin typeface="Verdana" panose="020B0604030504040204"/>
                <a:cs typeface="Verdana" panose="020B0604030504040204"/>
              </a:rPr>
              <a:t>e</a:t>
            </a:r>
            <a:r>
              <a:rPr sz="1600" b="1"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and immediat</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customer</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identification</a:t>
            </a:r>
            <a:endParaRPr sz="1600" dirty="0">
              <a:latin typeface="Verdana" panose="020B0604030504040204"/>
              <a:cs typeface="Verdana" panose="020B0604030504040204"/>
            </a:endParaRPr>
          </a:p>
          <a:p>
            <a:pPr marL="5118735">
              <a:lnSpc>
                <a:spcPct val="100000"/>
              </a:lnSpc>
              <a:spcBef>
                <a:spcPts val="880"/>
              </a:spcBef>
              <a:tabLst>
                <a:tab pos="7348855" algn="l"/>
              </a:tabLst>
            </a:pPr>
            <a:r>
              <a:rPr sz="2750" b="1" spc="20" dirty="0">
                <a:solidFill>
                  <a:srgbClr val="00339A"/>
                </a:solidFill>
                <a:latin typeface="Verdana" panose="020B0604030504040204"/>
                <a:cs typeface="Verdana" panose="020B0604030504040204"/>
              </a:rPr>
              <a:t>Images</a:t>
            </a:r>
            <a:r>
              <a:rPr sz="2750" b="1" dirty="0">
                <a:solidFill>
                  <a:srgbClr val="00339A"/>
                </a:solidFill>
                <a:latin typeface="Verdana" panose="020B0604030504040204"/>
                <a:cs typeface="Verdana" panose="020B0604030504040204"/>
              </a:rPr>
              <a:t>	</a:t>
            </a:r>
            <a:r>
              <a:rPr sz="2750" b="1" spc="20" dirty="0">
                <a:solidFill>
                  <a:srgbClr val="FF0000"/>
                </a:solidFill>
                <a:latin typeface="Verdana" panose="020B0604030504040204"/>
                <a:cs typeface="Verdana" panose="020B0604030504040204"/>
              </a:rPr>
              <a:t>Data</a:t>
            </a:r>
            <a:endParaRPr sz="2750" dirty="0">
              <a:latin typeface="Verdana" panose="020B0604030504040204"/>
              <a:cs typeface="Verdana" panose="020B0604030504040204"/>
            </a:endParaRPr>
          </a:p>
          <a:p>
            <a:pPr>
              <a:lnSpc>
                <a:spcPct val="100000"/>
              </a:lnSpc>
              <a:spcBef>
                <a:spcPts val="40"/>
              </a:spcBef>
            </a:pPr>
            <a:endParaRPr sz="2500" dirty="0">
              <a:latin typeface="Times New Roman" panose="02020603050405020304"/>
              <a:cs typeface="Times New Roman" panose="02020603050405020304"/>
            </a:endParaRPr>
          </a:p>
          <a:p>
            <a:pPr marL="7311390" marR="156210" indent="1905" algn="ctr">
              <a:lnSpc>
                <a:spcPct val="117000"/>
              </a:lnSpc>
            </a:pPr>
            <a:r>
              <a:rPr sz="1600" b="1" spc="-15" dirty="0">
                <a:solidFill>
                  <a:srgbClr val="626262"/>
                </a:solidFill>
                <a:latin typeface="Verdana" panose="020B0604030504040204"/>
                <a:cs typeface="Verdana" panose="020B0604030504040204"/>
              </a:rPr>
              <a:t>NAME SURN</a:t>
            </a:r>
            <a:r>
              <a:rPr sz="1600" b="1" spc="-25"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M</a:t>
            </a:r>
            <a:r>
              <a:rPr sz="1600" b="1" spc="-10" dirty="0">
                <a:solidFill>
                  <a:srgbClr val="626262"/>
                </a:solidFill>
                <a:latin typeface="Verdana" panose="020B0604030504040204"/>
                <a:cs typeface="Verdana" panose="020B0604030504040204"/>
              </a:rPr>
              <a:t>E</a:t>
            </a:r>
            <a:endParaRPr sz="1600" dirty="0">
              <a:latin typeface="Verdana" panose="020B0604030504040204"/>
              <a:cs typeface="Verdana" panose="020B0604030504040204"/>
            </a:endParaRPr>
          </a:p>
          <a:p>
            <a:pPr>
              <a:lnSpc>
                <a:spcPct val="100000"/>
              </a:lnSpc>
              <a:spcBef>
                <a:spcPts val="45"/>
              </a:spcBef>
            </a:pPr>
            <a:endParaRPr sz="2300" dirty="0">
              <a:latin typeface="Times New Roman" panose="02020603050405020304"/>
              <a:cs typeface="Times New Roman" panose="02020603050405020304"/>
            </a:endParaRPr>
          </a:p>
          <a:p>
            <a:pPr marR="488315" algn="r">
              <a:lnSpc>
                <a:spcPct val="100000"/>
              </a:lnSpc>
            </a:pPr>
            <a:r>
              <a:rPr sz="1600" b="1" spc="-15" dirty="0">
                <a:solidFill>
                  <a:srgbClr val="626262"/>
                </a:solidFill>
                <a:latin typeface="Verdana" panose="020B0604030504040204"/>
                <a:cs typeface="Verdana" panose="020B0604030504040204"/>
              </a:rPr>
              <a:t>AGE</a:t>
            </a:r>
            <a:endParaRPr sz="1600" dirty="0">
              <a:latin typeface="Verdana" panose="020B0604030504040204"/>
              <a:cs typeface="Verdana" panose="020B0604030504040204"/>
            </a:endParaRPr>
          </a:p>
          <a:p>
            <a:pPr marR="5080" algn="r">
              <a:lnSpc>
                <a:spcPct val="100000"/>
              </a:lnSpc>
              <a:spcBef>
                <a:spcPts val="940"/>
              </a:spcBef>
              <a:tabLst>
                <a:tab pos="425450" algn="l"/>
                <a:tab pos="851535" algn="l"/>
              </a:tabLst>
            </a:pPr>
            <a:r>
              <a:rPr sz="1600" b="1" spc="-15" dirty="0">
                <a:solidFill>
                  <a:srgbClr val="626262"/>
                </a:solidFill>
                <a:latin typeface="Verdana" panose="020B0604030504040204"/>
                <a:cs typeface="Verdana" panose="020B0604030504040204"/>
              </a:rPr>
              <a:t>0</a:t>
            </a:r>
            <a:r>
              <a:rPr sz="1600" b="1" spc="-10" dirty="0">
                <a:solidFill>
                  <a:srgbClr val="626262"/>
                </a:solidFill>
                <a:latin typeface="Verdana" panose="020B0604030504040204"/>
                <a:cs typeface="Verdana" panose="020B0604030504040204"/>
              </a:rPr>
              <a:t>1</a:t>
            </a:r>
            <a:r>
              <a:rPr sz="1600" b="1"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0</a:t>
            </a:r>
            <a:r>
              <a:rPr sz="1600" b="1" spc="-10" dirty="0">
                <a:solidFill>
                  <a:srgbClr val="626262"/>
                </a:solidFill>
                <a:latin typeface="Verdana" panose="020B0604030504040204"/>
                <a:cs typeface="Verdana" panose="020B0604030504040204"/>
              </a:rPr>
              <a:t>5</a:t>
            </a:r>
            <a:r>
              <a:rPr sz="1600" b="1"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1972</a:t>
            </a:r>
            <a:endParaRPr sz="1600" dirty="0">
              <a:latin typeface="Verdana" panose="020B0604030504040204"/>
              <a:cs typeface="Verdana" panose="020B0604030504040204"/>
            </a:endParaRPr>
          </a:p>
          <a:p>
            <a:pPr>
              <a:lnSpc>
                <a:spcPct val="100000"/>
              </a:lnSpc>
              <a:spcBef>
                <a:spcPts val="55"/>
              </a:spcBef>
            </a:pPr>
            <a:endParaRPr sz="1750" dirty="0">
              <a:latin typeface="Times New Roman" panose="02020603050405020304"/>
              <a:cs typeface="Times New Roman" panose="02020603050405020304"/>
            </a:endParaRPr>
          </a:p>
          <a:p>
            <a:pPr marL="7184390" marR="29845" indent="1270" algn="ctr">
              <a:lnSpc>
                <a:spcPct val="149000"/>
              </a:lnSpc>
            </a:pPr>
            <a:r>
              <a:rPr sz="1600" b="1" spc="-15" dirty="0">
                <a:solidFill>
                  <a:srgbClr val="626262"/>
                </a:solidFill>
                <a:latin typeface="Verdana" panose="020B0604030504040204"/>
                <a:cs typeface="Verdana" panose="020B0604030504040204"/>
              </a:rPr>
              <a:t>CODE 9999999</a:t>
            </a:r>
            <a:r>
              <a:rPr sz="1600" b="1" spc="-10" dirty="0">
                <a:solidFill>
                  <a:srgbClr val="626262"/>
                </a:solidFill>
                <a:latin typeface="Verdana" panose="020B0604030504040204"/>
                <a:cs typeface="Verdana" panose="020B0604030504040204"/>
              </a:rPr>
              <a:t>9</a:t>
            </a:r>
            <a:r>
              <a:rPr sz="1600" b="1" spc="-5"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R</a:t>
            </a:r>
            <a:endParaRPr sz="1600" dirty="0">
              <a:latin typeface="Verdana" panose="020B0604030504040204"/>
              <a:cs typeface="Verdana" panose="020B0604030504040204"/>
            </a:endParaRPr>
          </a:p>
          <a:p>
            <a:pPr>
              <a:lnSpc>
                <a:spcPct val="100000"/>
              </a:lnSpc>
              <a:spcBef>
                <a:spcPts val="15"/>
              </a:spcBef>
            </a:pPr>
            <a:endParaRPr sz="1850" dirty="0">
              <a:latin typeface="Times New Roman" panose="02020603050405020304"/>
              <a:cs typeface="Times New Roman" panose="02020603050405020304"/>
            </a:endParaRPr>
          </a:p>
          <a:p>
            <a:pPr marL="7527925" marR="182880" indent="-193675">
              <a:lnSpc>
                <a:spcPct val="138000"/>
              </a:lnSpc>
            </a:pPr>
            <a:r>
              <a:rPr sz="1600" b="1" spc="-25"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DDRESS</a:t>
            </a:r>
            <a:r>
              <a:rPr sz="1600" b="1" spc="-10" dirty="0">
                <a:solidFill>
                  <a:srgbClr val="626262"/>
                </a:solidFill>
                <a:latin typeface="Verdana" panose="020B0604030504040204"/>
                <a:cs typeface="Verdana" panose="020B0604030504040204"/>
              </a:rPr>
              <a:t> CI</a:t>
            </a:r>
            <a:r>
              <a:rPr sz="1600" b="1" spc="-15" dirty="0">
                <a:solidFill>
                  <a:srgbClr val="626262"/>
                </a:solidFill>
                <a:latin typeface="Verdana" panose="020B0604030504040204"/>
                <a:cs typeface="Verdana" panose="020B0604030504040204"/>
              </a:rPr>
              <a:t>T</a:t>
            </a:r>
            <a:r>
              <a:rPr sz="1600" b="1" spc="-10" dirty="0">
                <a:solidFill>
                  <a:srgbClr val="626262"/>
                </a:solidFill>
                <a:latin typeface="Verdana" panose="020B0604030504040204"/>
                <a:cs typeface="Verdana" panose="020B0604030504040204"/>
              </a:rPr>
              <a:t>Y</a:t>
            </a:r>
            <a:endParaRPr sz="1600" dirty="0">
              <a:latin typeface="Verdana" panose="020B0604030504040204"/>
              <a:cs typeface="Verdana" panose="020B0604030504040204"/>
            </a:endParaRPr>
          </a:p>
        </p:txBody>
      </p:sp>
      <p:sp>
        <p:nvSpPr>
          <p:cNvPr id="18" name="object 18"/>
          <p:cNvSpPr txBox="1"/>
          <p:nvPr/>
        </p:nvSpPr>
        <p:spPr>
          <a:xfrm>
            <a:off x="1179709" y="656171"/>
            <a:ext cx="1854835" cy="227965"/>
          </a:xfrm>
          <a:prstGeom prst="rect">
            <a:avLst/>
          </a:prstGeom>
        </p:spPr>
        <p:txBody>
          <a:bodyPr vert="horz" wrap="square" lIns="0" tIns="0" rIns="0" bIns="0" rtlCol="0">
            <a:spAutoFit/>
          </a:bodyPr>
          <a:lstStyle/>
          <a:p>
            <a:pPr marL="12700">
              <a:lnSpc>
                <a:spcPts val="2110"/>
              </a:lnSpc>
            </a:pPr>
            <a:r>
              <a:rPr sz="1800" b="1" spc="-15" dirty="0">
                <a:solidFill>
                  <a:srgbClr val="626262"/>
                </a:solidFill>
                <a:latin typeface="Verdana" panose="020B0604030504040204"/>
                <a:cs typeface="Verdana" panose="020B0604030504040204"/>
              </a:rPr>
              <a:t>Scannin</a:t>
            </a:r>
            <a:r>
              <a:rPr sz="1800" b="1" spc="-10" dirty="0">
                <a:solidFill>
                  <a:srgbClr val="626262"/>
                </a:solidFill>
                <a:latin typeface="Verdana" panose="020B0604030504040204"/>
                <a:cs typeface="Verdana" panose="020B0604030504040204"/>
              </a:rPr>
              <a:t>g </a:t>
            </a:r>
            <a:r>
              <a:rPr sz="1800" b="1" spc="-15" dirty="0">
                <a:solidFill>
                  <a:srgbClr val="626262"/>
                </a:solidFill>
                <a:latin typeface="Verdana" panose="020B0604030504040204"/>
                <a:cs typeface="Verdana" panose="020B0604030504040204"/>
              </a:rPr>
              <a:t>uses</a:t>
            </a:r>
            <a:endParaRPr sz="1800" dirty="0">
              <a:latin typeface="Verdana" panose="020B0604030504040204"/>
              <a:cs typeface="Verdana" panose="020B0604030504040204"/>
            </a:endParaRPr>
          </a:p>
        </p:txBody>
      </p:sp>
      <p:sp>
        <p:nvSpPr>
          <p:cNvPr id="19" name="object 19"/>
          <p:cNvSpPr txBox="1">
            <a:spLocks noGrp="1"/>
          </p:cNvSpPr>
          <p:nvPr>
            <p:ph type="title"/>
          </p:nvPr>
        </p:nvSpPr>
        <p:spPr>
          <a:prstGeom prst="rect">
            <a:avLst/>
          </a:prstGeom>
        </p:spPr>
        <p:txBody>
          <a:bodyPr vert="horz" wrap="square" lIns="0" tIns="338507" rIns="0" bIns="0" rtlCol="0">
            <a:spAutoFit/>
          </a:bodyPr>
          <a:lstStyle/>
          <a:p>
            <a:pPr marL="177800">
              <a:lnSpc>
                <a:spcPts val="2760"/>
              </a:lnSpc>
            </a:pPr>
            <a:r>
              <a:rPr spc="15" dirty="0"/>
              <a:t>I</a:t>
            </a:r>
            <a:r>
              <a:rPr spc="30" dirty="0"/>
              <a:t>D</a:t>
            </a:r>
            <a:r>
              <a:rPr spc="15" dirty="0"/>
              <a:t> Cards: customer’</a:t>
            </a:r>
            <a:r>
              <a:rPr spc="20" dirty="0"/>
              <a:t>s</a:t>
            </a:r>
            <a:r>
              <a:rPr spc="15" dirty="0"/>
              <a:t> dat</a:t>
            </a:r>
            <a:r>
              <a:rPr spc="25" dirty="0"/>
              <a:t>a</a:t>
            </a:r>
            <a:r>
              <a:rPr spc="15" dirty="0"/>
              <a:t> capture</a:t>
            </a:r>
          </a:p>
        </p:txBody>
      </p:sp>
      <p:sp>
        <p:nvSpPr>
          <p:cNvPr id="20" name="object 20"/>
          <p:cNvSpPr/>
          <p:nvPr/>
        </p:nvSpPr>
        <p:spPr>
          <a:xfrm>
            <a:off x="4487303" y="3201161"/>
            <a:ext cx="3941445" cy="534670"/>
          </a:xfrm>
          <a:custGeom>
            <a:avLst/>
            <a:gdLst/>
            <a:ahLst/>
            <a:cxnLst/>
            <a:rect l="l" t="t" r="r" b="b"/>
            <a:pathLst>
              <a:path w="3941445" h="534670">
                <a:moveTo>
                  <a:pt x="3866181" y="492182"/>
                </a:moveTo>
                <a:lnTo>
                  <a:pt x="1524" y="0"/>
                </a:lnTo>
                <a:lnTo>
                  <a:pt x="0" y="9144"/>
                </a:lnTo>
                <a:lnTo>
                  <a:pt x="3865079" y="501283"/>
                </a:lnTo>
                <a:lnTo>
                  <a:pt x="3866181" y="492182"/>
                </a:lnTo>
                <a:close/>
              </a:path>
              <a:path w="3941445" h="534670">
                <a:moveTo>
                  <a:pt x="3884676" y="525838"/>
                </a:moveTo>
                <a:lnTo>
                  <a:pt x="3884676" y="494538"/>
                </a:lnTo>
                <a:lnTo>
                  <a:pt x="3883913" y="503682"/>
                </a:lnTo>
                <a:lnTo>
                  <a:pt x="3865079" y="501283"/>
                </a:lnTo>
                <a:lnTo>
                  <a:pt x="3861054" y="534162"/>
                </a:lnTo>
                <a:lnTo>
                  <a:pt x="3884676" y="525838"/>
                </a:lnTo>
                <a:close/>
              </a:path>
              <a:path w="3941445" h="534670">
                <a:moveTo>
                  <a:pt x="3884676" y="494538"/>
                </a:moveTo>
                <a:lnTo>
                  <a:pt x="3866181" y="492182"/>
                </a:lnTo>
                <a:lnTo>
                  <a:pt x="3865079" y="501283"/>
                </a:lnTo>
                <a:lnTo>
                  <a:pt x="3883913" y="503682"/>
                </a:lnTo>
                <a:lnTo>
                  <a:pt x="3884676" y="494538"/>
                </a:lnTo>
                <a:close/>
              </a:path>
              <a:path w="3941445" h="534670">
                <a:moveTo>
                  <a:pt x="3941063" y="505967"/>
                </a:moveTo>
                <a:lnTo>
                  <a:pt x="3870185" y="458724"/>
                </a:lnTo>
                <a:lnTo>
                  <a:pt x="3866181" y="492182"/>
                </a:lnTo>
                <a:lnTo>
                  <a:pt x="3884676" y="494538"/>
                </a:lnTo>
                <a:lnTo>
                  <a:pt x="3884676" y="525838"/>
                </a:lnTo>
                <a:lnTo>
                  <a:pt x="3941063" y="505967"/>
                </a:lnTo>
                <a:close/>
              </a:path>
            </a:pathLst>
          </a:custGeom>
          <a:solidFill>
            <a:srgbClr val="FF0101"/>
          </a:solidFill>
        </p:spPr>
        <p:txBody>
          <a:bodyPr wrap="square" lIns="0" tIns="0" rIns="0" bIns="0" rtlCol="0"/>
          <a:lstStyle/>
          <a:p>
            <a:endParaRPr/>
          </a:p>
        </p:txBody>
      </p:sp>
      <p:sp>
        <p:nvSpPr>
          <p:cNvPr id="21" name="object 21"/>
          <p:cNvSpPr/>
          <p:nvPr/>
        </p:nvSpPr>
        <p:spPr>
          <a:xfrm>
            <a:off x="3770261" y="5423153"/>
            <a:ext cx="4801870" cy="1380490"/>
          </a:xfrm>
          <a:custGeom>
            <a:avLst/>
            <a:gdLst/>
            <a:ahLst/>
            <a:cxnLst/>
            <a:rect l="l" t="t" r="r" b="b"/>
            <a:pathLst>
              <a:path w="4801870" h="1380490">
                <a:moveTo>
                  <a:pt x="4729510" y="1338923"/>
                </a:moveTo>
                <a:lnTo>
                  <a:pt x="3048" y="0"/>
                </a:lnTo>
                <a:lnTo>
                  <a:pt x="0" y="9144"/>
                </a:lnTo>
                <a:lnTo>
                  <a:pt x="4726814" y="1348171"/>
                </a:lnTo>
                <a:lnTo>
                  <a:pt x="4729510" y="1338923"/>
                </a:lnTo>
                <a:close/>
              </a:path>
              <a:path w="4801870" h="1380490">
                <a:moveTo>
                  <a:pt x="4748022" y="1374163"/>
                </a:moveTo>
                <a:lnTo>
                  <a:pt x="4748022" y="1344168"/>
                </a:lnTo>
                <a:lnTo>
                  <a:pt x="4744961" y="1353312"/>
                </a:lnTo>
                <a:lnTo>
                  <a:pt x="4726814" y="1348171"/>
                </a:lnTo>
                <a:lnTo>
                  <a:pt x="4717542" y="1379981"/>
                </a:lnTo>
                <a:lnTo>
                  <a:pt x="4748022" y="1374163"/>
                </a:lnTo>
                <a:close/>
              </a:path>
              <a:path w="4801870" h="1380490">
                <a:moveTo>
                  <a:pt x="4748022" y="1344168"/>
                </a:moveTo>
                <a:lnTo>
                  <a:pt x="4729510" y="1338923"/>
                </a:lnTo>
                <a:lnTo>
                  <a:pt x="4726814" y="1348171"/>
                </a:lnTo>
                <a:lnTo>
                  <a:pt x="4744961" y="1353312"/>
                </a:lnTo>
                <a:lnTo>
                  <a:pt x="4748022" y="1344168"/>
                </a:lnTo>
                <a:close/>
              </a:path>
              <a:path w="4801870" h="1380490">
                <a:moveTo>
                  <a:pt x="4801362" y="1363979"/>
                </a:moveTo>
                <a:lnTo>
                  <a:pt x="4738865" y="1306829"/>
                </a:lnTo>
                <a:lnTo>
                  <a:pt x="4729510" y="1338923"/>
                </a:lnTo>
                <a:lnTo>
                  <a:pt x="4748022" y="1344168"/>
                </a:lnTo>
                <a:lnTo>
                  <a:pt x="4748022" y="1374163"/>
                </a:lnTo>
                <a:lnTo>
                  <a:pt x="4801362" y="1363979"/>
                </a:lnTo>
                <a:close/>
              </a:path>
            </a:pathLst>
          </a:custGeom>
          <a:solidFill>
            <a:srgbClr val="FF0101"/>
          </a:solidFill>
        </p:spPr>
        <p:txBody>
          <a:bodyPr wrap="square" lIns="0" tIns="0" rIns="0" bIns="0" rtlCol="0"/>
          <a:lstStyle/>
          <a:p>
            <a:endParaRPr/>
          </a:p>
        </p:txBody>
      </p:sp>
      <p:sp>
        <p:nvSpPr>
          <p:cNvPr id="22" name="object 22"/>
          <p:cNvSpPr/>
          <p:nvPr/>
        </p:nvSpPr>
        <p:spPr>
          <a:xfrm>
            <a:off x="3555377" y="4490465"/>
            <a:ext cx="4729480" cy="1310640"/>
          </a:xfrm>
          <a:custGeom>
            <a:avLst/>
            <a:gdLst/>
            <a:ahLst/>
            <a:cxnLst/>
            <a:rect l="l" t="t" r="r" b="b"/>
            <a:pathLst>
              <a:path w="4729480" h="1310639">
                <a:moveTo>
                  <a:pt x="4657181" y="1269036"/>
                </a:moveTo>
                <a:lnTo>
                  <a:pt x="3047" y="0"/>
                </a:lnTo>
                <a:lnTo>
                  <a:pt x="0" y="9144"/>
                </a:lnTo>
                <a:lnTo>
                  <a:pt x="4654718" y="1278129"/>
                </a:lnTo>
                <a:lnTo>
                  <a:pt x="4657181" y="1269036"/>
                </a:lnTo>
                <a:close/>
              </a:path>
              <a:path w="4729480" h="1310639">
                <a:moveTo>
                  <a:pt x="4675619" y="1304643"/>
                </a:moveTo>
                <a:lnTo>
                  <a:pt x="4675619" y="1274063"/>
                </a:lnTo>
                <a:lnTo>
                  <a:pt x="4673346" y="1283207"/>
                </a:lnTo>
                <a:lnTo>
                  <a:pt x="4654718" y="1278129"/>
                </a:lnTo>
                <a:lnTo>
                  <a:pt x="4645913" y="1310639"/>
                </a:lnTo>
                <a:lnTo>
                  <a:pt x="4675619" y="1304643"/>
                </a:lnTo>
                <a:close/>
              </a:path>
              <a:path w="4729480" h="1310639">
                <a:moveTo>
                  <a:pt x="4675619" y="1274063"/>
                </a:moveTo>
                <a:lnTo>
                  <a:pt x="4657181" y="1269036"/>
                </a:lnTo>
                <a:lnTo>
                  <a:pt x="4654718" y="1278129"/>
                </a:lnTo>
                <a:lnTo>
                  <a:pt x="4673346" y="1283207"/>
                </a:lnTo>
                <a:lnTo>
                  <a:pt x="4675619" y="1274063"/>
                </a:lnTo>
                <a:close/>
              </a:path>
              <a:path w="4729480" h="1310639">
                <a:moveTo>
                  <a:pt x="4728959" y="1293875"/>
                </a:moveTo>
                <a:lnTo>
                  <a:pt x="4665726" y="1237487"/>
                </a:lnTo>
                <a:lnTo>
                  <a:pt x="4657181" y="1269036"/>
                </a:lnTo>
                <a:lnTo>
                  <a:pt x="4675619" y="1274063"/>
                </a:lnTo>
                <a:lnTo>
                  <a:pt x="4675619" y="1304643"/>
                </a:lnTo>
                <a:lnTo>
                  <a:pt x="4728959" y="1293875"/>
                </a:lnTo>
                <a:close/>
              </a:path>
            </a:pathLst>
          </a:custGeom>
          <a:solidFill>
            <a:srgbClr val="FF0101"/>
          </a:solidFill>
        </p:spPr>
        <p:txBody>
          <a:bodyPr wrap="square" lIns="0" tIns="0" rIns="0" bIns="0" rtlCol="0"/>
          <a:lstStyle/>
          <a:p>
            <a:endParaRPr/>
          </a:p>
        </p:txBody>
      </p:sp>
      <p:pic>
        <p:nvPicPr>
          <p:cNvPr id="30" name="Picture 2"/>
          <p:cNvPicPr>
            <a:picLocks noChangeAspect="1" noChangeArrowheads="1"/>
          </p:cNvPicPr>
          <p:nvPr/>
        </p:nvPicPr>
        <p:blipFill>
          <a:blip r:embed="rId6"/>
          <a:srcRect/>
          <a:stretch>
            <a:fillRect/>
          </a:stretch>
        </p:blipFill>
        <p:spPr bwMode="auto">
          <a:xfrm>
            <a:off x="8132782" y="209525"/>
            <a:ext cx="1768475" cy="914400"/>
          </a:xfrm>
          <a:prstGeom prst="rect">
            <a:avLst/>
          </a:prstGeom>
          <a:noFill/>
          <a:ln w="9525">
            <a:noFill/>
            <a:miter lim="800000"/>
            <a:headEnd/>
            <a:tailEnd/>
          </a:ln>
          <a:effectLst/>
        </p:spPr>
      </p:pic>
      <p:pic>
        <p:nvPicPr>
          <p:cNvPr id="23" name="图片 22"/>
          <p:cNvPicPr>
            <a:picLocks noChangeAspect="1"/>
          </p:cNvPicPr>
          <p:nvPr/>
        </p:nvPicPr>
        <p:blipFill>
          <a:blip r:embed="rId7"/>
          <a:stretch>
            <a:fillRect/>
          </a:stretch>
        </p:blipFill>
        <p:spPr>
          <a:xfrm>
            <a:off x="298759" y="3179043"/>
            <a:ext cx="2431415" cy="1636529"/>
          </a:xfrm>
          <a:prstGeom prst="rect">
            <a:avLst/>
          </a:prstGeom>
        </p:spPr>
      </p:pic>
      <p:sp>
        <p:nvSpPr>
          <p:cNvPr id="26" name="object 26"/>
          <p:cNvSpPr/>
          <p:nvPr/>
        </p:nvSpPr>
        <p:spPr>
          <a:xfrm>
            <a:off x="783709" y="3989831"/>
            <a:ext cx="787400" cy="358140"/>
          </a:xfrm>
          <a:custGeom>
            <a:avLst/>
            <a:gdLst/>
            <a:ahLst/>
            <a:cxnLst/>
            <a:rect l="l" t="t" r="r" b="b"/>
            <a:pathLst>
              <a:path w="787400" h="358139">
                <a:moveTo>
                  <a:pt x="787146" y="179070"/>
                </a:moveTo>
                <a:lnTo>
                  <a:pt x="775719" y="136232"/>
                </a:lnTo>
                <a:lnTo>
                  <a:pt x="743261" y="97041"/>
                </a:lnTo>
                <a:lnTo>
                  <a:pt x="711287" y="73572"/>
                </a:lnTo>
                <a:lnTo>
                  <a:pt x="671988" y="52673"/>
                </a:lnTo>
                <a:lnTo>
                  <a:pt x="626175" y="34722"/>
                </a:lnTo>
                <a:lnTo>
                  <a:pt x="574655" y="20100"/>
                </a:lnTo>
                <a:lnTo>
                  <a:pt x="518239" y="9186"/>
                </a:lnTo>
                <a:lnTo>
                  <a:pt x="457735" y="2359"/>
                </a:lnTo>
                <a:lnTo>
                  <a:pt x="393953" y="0"/>
                </a:lnTo>
                <a:lnTo>
                  <a:pt x="361595" y="597"/>
                </a:lnTo>
                <a:lnTo>
                  <a:pt x="299166" y="5238"/>
                </a:lnTo>
                <a:lnTo>
                  <a:pt x="240458" y="14156"/>
                </a:lnTo>
                <a:lnTo>
                  <a:pt x="186277" y="26972"/>
                </a:lnTo>
                <a:lnTo>
                  <a:pt x="137427" y="43305"/>
                </a:lnTo>
                <a:lnTo>
                  <a:pt x="94712" y="62778"/>
                </a:lnTo>
                <a:lnTo>
                  <a:pt x="58938" y="85009"/>
                </a:lnTo>
                <a:lnTo>
                  <a:pt x="20049" y="122700"/>
                </a:lnTo>
                <a:lnTo>
                  <a:pt x="1303" y="164464"/>
                </a:lnTo>
                <a:lnTo>
                  <a:pt x="0" y="179070"/>
                </a:lnTo>
                <a:lnTo>
                  <a:pt x="1303" y="193778"/>
                </a:lnTo>
                <a:lnTo>
                  <a:pt x="20049" y="235732"/>
                </a:lnTo>
                <a:lnTo>
                  <a:pt x="58938" y="273468"/>
                </a:lnTo>
                <a:lnTo>
                  <a:pt x="94712" y="295673"/>
                </a:lnTo>
                <a:lnTo>
                  <a:pt x="137427" y="315088"/>
                </a:lnTo>
                <a:lnTo>
                  <a:pt x="186277" y="331349"/>
                </a:lnTo>
                <a:lnTo>
                  <a:pt x="240458" y="344090"/>
                </a:lnTo>
                <a:lnTo>
                  <a:pt x="299166" y="352945"/>
                </a:lnTo>
                <a:lnTo>
                  <a:pt x="361595" y="357547"/>
                </a:lnTo>
                <a:lnTo>
                  <a:pt x="393953" y="358139"/>
                </a:lnTo>
                <a:lnTo>
                  <a:pt x="426204" y="357547"/>
                </a:lnTo>
                <a:lnTo>
                  <a:pt x="488447" y="352945"/>
                </a:lnTo>
                <a:lnTo>
                  <a:pt x="547008" y="344090"/>
                </a:lnTo>
                <a:lnTo>
                  <a:pt x="601077" y="331349"/>
                </a:lnTo>
                <a:lnTo>
                  <a:pt x="649845" y="315088"/>
                </a:lnTo>
                <a:lnTo>
                  <a:pt x="692503" y="295673"/>
                </a:lnTo>
                <a:lnTo>
                  <a:pt x="728240" y="273468"/>
                </a:lnTo>
                <a:lnTo>
                  <a:pt x="767102" y="235732"/>
                </a:lnTo>
                <a:lnTo>
                  <a:pt x="785842" y="193778"/>
                </a:lnTo>
                <a:lnTo>
                  <a:pt x="787146" y="179070"/>
                </a:lnTo>
              </a:path>
            </a:pathLst>
          </a:custGeom>
          <a:ln w="25273">
            <a:solidFill>
              <a:srgbClr val="FF0101"/>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83164" y="711797"/>
            <a:ext cx="1855470" cy="227965"/>
          </a:xfrm>
          <a:prstGeom prst="rect">
            <a:avLst/>
          </a:prstGeom>
        </p:spPr>
        <p:txBody>
          <a:bodyPr vert="horz" wrap="square" lIns="0" tIns="0" rIns="0" bIns="0" rtlCol="0">
            <a:spAutoFit/>
          </a:bodyPr>
          <a:lstStyle/>
          <a:p>
            <a:pPr marL="12700">
              <a:lnSpc>
                <a:spcPts val="2110"/>
              </a:lnSpc>
            </a:pPr>
            <a:r>
              <a:rPr sz="1800" b="1" spc="-10" dirty="0">
                <a:solidFill>
                  <a:srgbClr val="626262"/>
                </a:solidFill>
                <a:latin typeface="Verdana" panose="020B0604030504040204"/>
                <a:cs typeface="Verdana" panose="020B0604030504040204"/>
              </a:rPr>
              <a:t>Scanning uses</a:t>
            </a:r>
            <a:endParaRPr sz="1800">
              <a:latin typeface="Verdana" panose="020B0604030504040204"/>
              <a:cs typeface="Verdana" panose="020B0604030504040204"/>
            </a:endParaRPr>
          </a:p>
        </p:txBody>
      </p:sp>
      <p:sp>
        <p:nvSpPr>
          <p:cNvPr id="3" name="object 3"/>
          <p:cNvSpPr txBox="1">
            <a:spLocks noGrp="1"/>
          </p:cNvSpPr>
          <p:nvPr>
            <p:ph type="title"/>
          </p:nvPr>
        </p:nvSpPr>
        <p:spPr>
          <a:prstGeom prst="rect">
            <a:avLst/>
          </a:prstGeom>
        </p:spPr>
        <p:txBody>
          <a:bodyPr vert="horz" wrap="square" lIns="0" tIns="393371" rIns="0" bIns="0" rtlCol="0">
            <a:spAutoFit/>
          </a:bodyPr>
          <a:lstStyle/>
          <a:p>
            <a:pPr marL="381000">
              <a:lnSpc>
                <a:spcPts val="2760"/>
              </a:lnSpc>
            </a:pPr>
            <a:r>
              <a:rPr spc="15" dirty="0"/>
              <a:t>Charact</a:t>
            </a:r>
            <a:r>
              <a:rPr spc="35" dirty="0"/>
              <a:t>e</a:t>
            </a:r>
            <a:r>
              <a:rPr spc="10" dirty="0"/>
              <a:t>r</a:t>
            </a:r>
            <a:r>
              <a:rPr spc="20" dirty="0"/>
              <a:t>s</a:t>
            </a:r>
            <a:r>
              <a:rPr spc="15" dirty="0"/>
              <a:t> recognitio</a:t>
            </a:r>
            <a:r>
              <a:rPr spc="25" dirty="0"/>
              <a:t>n</a:t>
            </a:r>
            <a:r>
              <a:rPr spc="15" dirty="0"/>
              <a:t> </a:t>
            </a:r>
            <a:r>
              <a:rPr spc="20" dirty="0"/>
              <a:t>(OCR</a:t>
            </a:r>
            <a:r>
              <a:rPr spc="10" dirty="0"/>
              <a:t>,</a:t>
            </a:r>
            <a:r>
              <a:rPr spc="15" dirty="0"/>
              <a:t> </a:t>
            </a:r>
            <a:r>
              <a:rPr spc="20" dirty="0"/>
              <a:t>OCR-B</a:t>
            </a:r>
            <a:r>
              <a:rPr spc="10" dirty="0"/>
              <a:t>,</a:t>
            </a:r>
            <a:r>
              <a:rPr spc="15" dirty="0"/>
              <a:t> </a:t>
            </a:r>
            <a:r>
              <a:rPr spc="20" dirty="0"/>
              <a:t>…)</a:t>
            </a:r>
          </a:p>
        </p:txBody>
      </p:sp>
      <p:sp>
        <p:nvSpPr>
          <p:cNvPr id="4" name="object 4"/>
          <p:cNvSpPr/>
          <p:nvPr/>
        </p:nvSpPr>
        <p:spPr>
          <a:xfrm>
            <a:off x="1478927" y="2919983"/>
            <a:ext cx="7776972" cy="394030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486034" y="1613825"/>
            <a:ext cx="7732395" cy="857885"/>
          </a:xfrm>
          <a:prstGeom prst="rect">
            <a:avLst/>
          </a:prstGeom>
        </p:spPr>
        <p:txBody>
          <a:bodyPr vert="horz" wrap="square" lIns="0" tIns="0" rIns="0" bIns="0" rtlCol="0">
            <a:spAutoFit/>
          </a:bodyPr>
          <a:lstStyle/>
          <a:p>
            <a:pPr marL="12700" marR="5080">
              <a:lnSpc>
                <a:spcPct val="129000"/>
              </a:lnSpc>
            </a:pPr>
            <a:r>
              <a:rPr sz="1600" spc="-10" dirty="0">
                <a:solidFill>
                  <a:srgbClr val="626262"/>
                </a:solidFill>
                <a:latin typeface="Verdana" panose="020B0604030504040204"/>
                <a:cs typeface="Verdana" panose="020B0604030504040204"/>
              </a:rPr>
              <a:t>T</a:t>
            </a:r>
            <a:r>
              <a:rPr sz="1600" spc="-20" dirty="0">
                <a:solidFill>
                  <a:srgbClr val="626262"/>
                </a:solidFill>
                <a:latin typeface="Verdana" panose="020B0604030504040204"/>
                <a:cs typeface="Verdana" panose="020B0604030504040204"/>
              </a:rPr>
              <a:t>h</a:t>
            </a:r>
            <a:r>
              <a:rPr sz="1600" spc="-5" dirty="0">
                <a:solidFill>
                  <a:srgbClr val="626262"/>
                </a:solidFill>
                <a:latin typeface="Verdana" panose="020B0604030504040204"/>
                <a:cs typeface="Verdana" panose="020B0604030504040204"/>
              </a:rPr>
              <a:t>e </a:t>
            </a:r>
            <a:r>
              <a:rPr sz="1600" spc="-10" dirty="0">
                <a:solidFill>
                  <a:srgbClr val="626262"/>
                </a:solidFill>
                <a:latin typeface="Verdana" panose="020B0604030504040204"/>
                <a:cs typeface="Verdana" panose="020B0604030504040204"/>
              </a:rPr>
              <a:t>Op</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cal</a:t>
            </a:r>
            <a:r>
              <a:rPr sz="1600" spc="-10" dirty="0">
                <a:solidFill>
                  <a:srgbClr val="626262"/>
                </a:solidFill>
                <a:latin typeface="Verdana" panose="020B0604030504040204"/>
                <a:cs typeface="Verdana" panose="020B0604030504040204"/>
              </a:rPr>
              <a:t> </a:t>
            </a:r>
            <a:r>
              <a:rPr sz="1600" spc="-20" dirty="0">
                <a:solidFill>
                  <a:srgbClr val="626262"/>
                </a:solidFill>
                <a:latin typeface="Verdana" panose="020B0604030504040204"/>
                <a:cs typeface="Verdana" panose="020B0604030504040204"/>
              </a:rPr>
              <a:t>Ch</a:t>
            </a:r>
            <a:r>
              <a:rPr sz="1600" spc="-5" dirty="0">
                <a:solidFill>
                  <a:srgbClr val="626262"/>
                </a:solidFill>
                <a:latin typeface="Verdana" panose="020B0604030504040204"/>
                <a:cs typeface="Verdana" panose="020B0604030504040204"/>
              </a:rPr>
              <a:t>arac</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rs </a:t>
            </a:r>
            <a:r>
              <a:rPr sz="1600" spc="-10" dirty="0">
                <a:solidFill>
                  <a:srgbClr val="626262"/>
                </a:solidFill>
                <a:latin typeface="Verdana" panose="020B0604030504040204"/>
                <a:cs typeface="Verdana" panose="020B0604030504040204"/>
              </a:rPr>
              <a:t>R</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cogn</a:t>
            </a:r>
            <a:r>
              <a:rPr sz="1600" spc="-10" dirty="0">
                <a:solidFill>
                  <a:srgbClr val="626262"/>
                </a:solidFill>
                <a:latin typeface="Verdana" panose="020B0604030504040204"/>
                <a:cs typeface="Verdana" panose="020B0604030504040204"/>
              </a:rPr>
              <a:t>i</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ion a</a:t>
            </a:r>
            <a:r>
              <a:rPr sz="1600" spc="-10" dirty="0">
                <a:solidFill>
                  <a:srgbClr val="626262"/>
                </a:solidFill>
                <a:latin typeface="Verdana" panose="020B0604030504040204"/>
                <a:cs typeface="Verdana" panose="020B0604030504040204"/>
              </a:rPr>
              <a:t>ll</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ws</a:t>
            </a:r>
            <a:r>
              <a:rPr sz="1600" spc="-5" dirty="0">
                <a:solidFill>
                  <a:srgbClr val="626262"/>
                </a:solidFill>
                <a:latin typeface="Verdana" panose="020B0604030504040204"/>
                <a:cs typeface="Verdana" panose="020B0604030504040204"/>
              </a:rPr>
              <a:t> t</a:t>
            </a:r>
            <a:r>
              <a:rPr sz="1600" spc="-20" dirty="0">
                <a:solidFill>
                  <a:srgbClr val="626262"/>
                </a:solidFill>
                <a:latin typeface="Verdana" panose="020B0604030504040204"/>
                <a:cs typeface="Verdana" panose="020B0604030504040204"/>
              </a:rPr>
              <a:t>h</a:t>
            </a:r>
            <a:r>
              <a:rPr sz="1600" spc="-5" dirty="0">
                <a:solidFill>
                  <a:srgbClr val="626262"/>
                </a:solidFill>
                <a:latin typeface="Verdana" panose="020B0604030504040204"/>
                <a:cs typeface="Verdana" panose="020B0604030504040204"/>
              </a:rPr>
              <a:t>e a</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tomat</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c r</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adi</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 of cod</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s pr</a:t>
            </a:r>
            <a:r>
              <a:rPr sz="1600" spc="-10" dirty="0">
                <a:solidFill>
                  <a:srgbClr val="626262"/>
                </a:solidFill>
                <a:latin typeface="Verdana" panose="020B0604030504040204"/>
                <a:cs typeface="Verdana" panose="020B0604030504040204"/>
              </a:rPr>
              <a:t>in</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ed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on</a:t>
            </a:r>
            <a:r>
              <a:rPr sz="1600" spc="-5" dirty="0">
                <a:solidFill>
                  <a:srgbClr val="626262"/>
                </a:solidFill>
                <a:latin typeface="Verdana" panose="020B0604030504040204"/>
                <a:cs typeface="Verdana" panose="020B0604030504040204"/>
              </a:rPr>
              <a:t> s</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v</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ral</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forms (c</a:t>
            </a:r>
            <a:r>
              <a:rPr sz="1600" spc="-20" dirty="0">
                <a:solidFill>
                  <a:srgbClr val="626262"/>
                </a:solidFill>
                <a:latin typeface="Verdana" panose="020B0604030504040204"/>
                <a:cs typeface="Verdana" panose="020B0604030504040204"/>
              </a:rPr>
              <a:t>h</a:t>
            </a:r>
            <a:r>
              <a:rPr sz="1600" spc="-10" dirty="0">
                <a:solidFill>
                  <a:srgbClr val="626262"/>
                </a:solidFill>
                <a:latin typeface="Verdana" panose="020B0604030504040204"/>
                <a:cs typeface="Verdana" panose="020B0604030504040204"/>
              </a:rPr>
              <a:t>eq</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es, </a:t>
            </a:r>
            <a:r>
              <a:rPr sz="1600" spc="-10" dirty="0">
                <a:solidFill>
                  <a:srgbClr val="626262"/>
                </a:solidFill>
                <a:latin typeface="Verdana" panose="020B0604030504040204"/>
                <a:cs typeface="Verdana" panose="020B0604030504040204"/>
              </a:rPr>
              <a:t>b</a:t>
            </a:r>
            <a:r>
              <a:rPr sz="1600" spc="-20"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ll</a:t>
            </a:r>
            <a:r>
              <a:rPr sz="1600" spc="-20" dirty="0">
                <a:solidFill>
                  <a:srgbClr val="626262"/>
                </a:solidFill>
                <a:latin typeface="Verdana" panose="020B0604030504040204"/>
                <a:cs typeface="Verdana" panose="020B0604030504040204"/>
              </a:rPr>
              <a:t>e</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i</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vo</a:t>
            </a:r>
            <a:r>
              <a:rPr sz="1600" spc="-20"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ch</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rs,</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e</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 making </a:t>
            </a:r>
            <a:r>
              <a:rPr sz="1600" spc="-5" dirty="0">
                <a:solidFill>
                  <a:srgbClr val="626262"/>
                </a:solidFill>
                <a:latin typeface="Verdana" panose="020B0604030504040204"/>
                <a:cs typeface="Verdana" panose="020B0604030504040204"/>
              </a:rPr>
              <a:t>fast</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r da</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a</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cap</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uri</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 a</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payme</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t </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ra</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sact</a:t>
            </a:r>
            <a:r>
              <a:rPr sz="1600" spc="-10" dirty="0">
                <a:solidFill>
                  <a:srgbClr val="626262"/>
                </a:solidFill>
                <a:latin typeface="Verdana" panose="020B0604030504040204"/>
                <a:cs typeface="Verdana" panose="020B0604030504040204"/>
              </a:rPr>
              <a:t>i</a:t>
            </a:r>
            <a:r>
              <a:rPr sz="1600"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s</a:t>
            </a:r>
            <a:endParaRPr sz="1600">
              <a:latin typeface="Verdana" panose="020B0604030504040204"/>
              <a:cs typeface="Verdana" panose="020B0604030504040204"/>
            </a:endParaRPr>
          </a:p>
        </p:txBody>
      </p:sp>
      <p:pic>
        <p:nvPicPr>
          <p:cNvPr id="8" name="Picture 2"/>
          <p:cNvPicPr>
            <a:picLocks noChangeAspect="1" noChangeArrowheads="1"/>
          </p:cNvPicPr>
          <p:nvPr/>
        </p:nvPicPr>
        <p:blipFill>
          <a:blip r:embed="rId3"/>
          <a:srcRect/>
          <a:stretch>
            <a:fillRect/>
          </a:stretch>
        </p:blipFill>
        <p:spPr bwMode="auto">
          <a:xfrm>
            <a:off x="8227020" y="181657"/>
            <a:ext cx="1768475" cy="914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83926" y="711797"/>
            <a:ext cx="1854835" cy="227965"/>
          </a:xfrm>
          <a:prstGeom prst="rect">
            <a:avLst/>
          </a:prstGeom>
        </p:spPr>
        <p:txBody>
          <a:bodyPr vert="horz" wrap="square" lIns="0" tIns="0" rIns="0" bIns="0" rtlCol="0">
            <a:spAutoFit/>
          </a:bodyPr>
          <a:lstStyle/>
          <a:p>
            <a:pPr marL="12700">
              <a:lnSpc>
                <a:spcPts val="2110"/>
              </a:lnSpc>
            </a:pPr>
            <a:r>
              <a:rPr sz="1800" b="1" spc="-10" dirty="0">
                <a:solidFill>
                  <a:srgbClr val="626262"/>
                </a:solidFill>
                <a:latin typeface="Verdana" panose="020B0604030504040204"/>
                <a:cs typeface="Verdana" panose="020B0604030504040204"/>
              </a:rPr>
              <a:t>Scanning u</a:t>
            </a:r>
            <a:r>
              <a:rPr sz="1800" b="1" spc="-25" dirty="0">
                <a:solidFill>
                  <a:srgbClr val="626262"/>
                </a:solidFill>
                <a:latin typeface="Verdana" panose="020B0604030504040204"/>
                <a:cs typeface="Verdana" panose="020B0604030504040204"/>
              </a:rPr>
              <a:t>s</a:t>
            </a:r>
            <a:r>
              <a:rPr sz="1800" b="1" spc="-10" dirty="0">
                <a:solidFill>
                  <a:srgbClr val="626262"/>
                </a:solidFill>
                <a:latin typeface="Verdana" panose="020B0604030504040204"/>
                <a:cs typeface="Verdana" panose="020B0604030504040204"/>
              </a:rPr>
              <a:t>es</a:t>
            </a:r>
            <a:endParaRPr sz="1800" dirty="0">
              <a:latin typeface="Verdana" panose="020B0604030504040204"/>
              <a:cs typeface="Verdana" panose="020B0604030504040204"/>
            </a:endParaRPr>
          </a:p>
        </p:txBody>
      </p:sp>
      <p:sp>
        <p:nvSpPr>
          <p:cNvPr id="3" name="object 3"/>
          <p:cNvSpPr txBox="1">
            <a:spLocks noGrp="1"/>
          </p:cNvSpPr>
          <p:nvPr>
            <p:ph type="title"/>
          </p:nvPr>
        </p:nvSpPr>
        <p:spPr>
          <a:prstGeom prst="rect">
            <a:avLst/>
          </a:prstGeom>
        </p:spPr>
        <p:txBody>
          <a:bodyPr vert="horz" wrap="square" lIns="0" tIns="393371" rIns="0" bIns="0" rtlCol="0">
            <a:spAutoFit/>
          </a:bodyPr>
          <a:lstStyle/>
          <a:p>
            <a:pPr marL="382270">
              <a:lnSpc>
                <a:spcPts val="2760"/>
              </a:lnSpc>
            </a:pPr>
            <a:r>
              <a:rPr spc="20" dirty="0"/>
              <a:t>Bar</a:t>
            </a:r>
            <a:r>
              <a:rPr spc="10" dirty="0"/>
              <a:t>c</a:t>
            </a:r>
            <a:r>
              <a:rPr spc="25" dirty="0"/>
              <a:t>ode</a:t>
            </a:r>
            <a:r>
              <a:rPr spc="15" dirty="0"/>
              <a:t> </a:t>
            </a:r>
            <a:r>
              <a:rPr dirty="0"/>
              <a:t>r</a:t>
            </a:r>
            <a:r>
              <a:rPr spc="20" dirty="0"/>
              <a:t>ecogni</a:t>
            </a:r>
            <a:r>
              <a:rPr spc="5" dirty="0"/>
              <a:t>t</a:t>
            </a:r>
            <a:r>
              <a:rPr spc="20" dirty="0"/>
              <a:t>ion</a:t>
            </a:r>
          </a:p>
        </p:txBody>
      </p:sp>
      <p:sp>
        <p:nvSpPr>
          <p:cNvPr id="4" name="object 4"/>
          <p:cNvSpPr txBox="1"/>
          <p:nvPr/>
        </p:nvSpPr>
        <p:spPr>
          <a:xfrm>
            <a:off x="1485271" y="1757081"/>
            <a:ext cx="7134225" cy="1173480"/>
          </a:xfrm>
          <a:prstGeom prst="rect">
            <a:avLst/>
          </a:prstGeom>
        </p:spPr>
        <p:txBody>
          <a:bodyPr vert="horz" wrap="square" lIns="0" tIns="0" rIns="0" bIns="0" rtlCol="0">
            <a:spAutoFit/>
          </a:bodyPr>
          <a:lstStyle/>
          <a:p>
            <a:pPr marL="12700" marR="401955">
              <a:lnSpc>
                <a:spcPct val="129000"/>
              </a:lnSpc>
            </a:pPr>
            <a:r>
              <a:rPr sz="1600" spc="-5" dirty="0">
                <a:solidFill>
                  <a:srgbClr val="626262"/>
                </a:solidFill>
                <a:latin typeface="Verdana" panose="020B0604030504040204"/>
                <a:cs typeface="Verdana" panose="020B0604030504040204"/>
              </a:rPr>
              <a:t>Barcode</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r</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cogn</a:t>
            </a:r>
            <a:r>
              <a:rPr sz="1600" spc="-10" dirty="0">
                <a:solidFill>
                  <a:srgbClr val="626262"/>
                </a:solidFill>
                <a:latin typeface="Verdana" panose="020B0604030504040204"/>
                <a:cs typeface="Verdana" panose="020B0604030504040204"/>
              </a:rPr>
              <a:t>i</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ion</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i</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l</a:t>
            </a:r>
            <a:r>
              <a:rPr sz="1600" spc="-20"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ded </a:t>
            </a:r>
            <a:r>
              <a:rPr sz="1600" spc="-15" dirty="0">
                <a:solidFill>
                  <a:srgbClr val="626262"/>
                </a:solidFill>
                <a:latin typeface="Verdana" panose="020B0604030504040204"/>
                <a:cs typeface="Verdana" panose="020B0604030504040204"/>
              </a:rPr>
              <a:t>2</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b</a:t>
            </a:r>
            <a:r>
              <a:rPr sz="1600" spc="-15" dirty="0">
                <a:solidFill>
                  <a:srgbClr val="626262"/>
                </a:solidFill>
                <a:latin typeface="Verdana" panose="020B0604030504040204"/>
                <a:cs typeface="Verdana" panose="020B0604030504040204"/>
              </a:rPr>
              <a:t>a</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c</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de</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lik</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QR</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a:t>
            </a:r>
            <a:r>
              <a:rPr sz="1600" spc="-10" dirty="0">
                <a:solidFill>
                  <a:srgbClr val="626262"/>
                </a:solidFill>
                <a:latin typeface="Verdana" panose="020B0604030504040204"/>
                <a:cs typeface="Verdana" panose="020B0604030504040204"/>
              </a:rPr>
              <a:t>llo</a:t>
            </a:r>
            <a:r>
              <a:rPr sz="1600" spc="-5" dirty="0">
                <a:solidFill>
                  <a:srgbClr val="626262"/>
                </a:solidFill>
                <a:latin typeface="Verdana" panose="020B0604030504040204"/>
                <a:cs typeface="Verdana" panose="020B0604030504040204"/>
              </a:rPr>
              <a:t>ws</a:t>
            </a:r>
            <a:r>
              <a:rPr sz="1600" spc="-10" dirty="0">
                <a:solidFill>
                  <a:srgbClr val="626262"/>
                </a:solidFill>
                <a:latin typeface="Verdana" panose="020B0604030504040204"/>
                <a:cs typeface="Verdana" panose="020B0604030504040204"/>
              </a:rPr>
              <a:t> t</a:t>
            </a:r>
            <a:r>
              <a:rPr sz="1600" spc="-5"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r</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ad inf</a:t>
            </a:r>
            <a:r>
              <a:rPr sz="1600" dirty="0">
                <a:solidFill>
                  <a:srgbClr val="626262"/>
                </a:solidFill>
                <a:latin typeface="Verdana" panose="020B0604030504040204"/>
                <a:cs typeface="Verdana" panose="020B0604030504040204"/>
              </a:rPr>
              <a:t>o</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mati</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n printed</a:t>
            </a:r>
            <a:r>
              <a:rPr sz="1600" spc="-5" dirty="0">
                <a:solidFill>
                  <a:srgbClr val="626262"/>
                </a:solidFill>
                <a:latin typeface="Verdana" panose="020B0604030504040204"/>
                <a:cs typeface="Verdana" panose="020B0604030504040204"/>
              </a:rPr>
              <a:t> </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n sever</a:t>
            </a:r>
            <a:r>
              <a:rPr sz="1600" spc="-5" dirty="0">
                <a:solidFill>
                  <a:srgbClr val="626262"/>
                </a:solidFill>
                <a:latin typeface="Verdana" panose="020B0604030504040204"/>
                <a:cs typeface="Verdana" panose="020B0604030504040204"/>
              </a:rPr>
              <a:t>al</a:t>
            </a:r>
            <a:r>
              <a:rPr sz="1600" spc="-10" dirty="0">
                <a:solidFill>
                  <a:srgbClr val="626262"/>
                </a:solidFill>
                <a:latin typeface="Verdana" panose="020B0604030504040204"/>
                <a:cs typeface="Verdana" panose="020B0604030504040204"/>
              </a:rPr>
              <a:t> f</a:t>
            </a:r>
            <a:r>
              <a:rPr sz="1600" dirty="0">
                <a:solidFill>
                  <a:srgbClr val="626262"/>
                </a:solidFill>
                <a:latin typeface="Verdana" panose="020B0604030504040204"/>
                <a:cs typeface="Verdana" panose="020B0604030504040204"/>
              </a:rPr>
              <a:t>o</a:t>
            </a:r>
            <a:r>
              <a:rPr sz="1600" spc="-5" dirty="0">
                <a:solidFill>
                  <a:srgbClr val="626262"/>
                </a:solidFill>
                <a:latin typeface="Verdana" panose="020B0604030504040204"/>
                <a:cs typeface="Verdana" panose="020B0604030504040204"/>
              </a:rPr>
              <a:t>r</a:t>
            </a:r>
            <a:r>
              <a:rPr sz="1600" spc="-15" dirty="0">
                <a:solidFill>
                  <a:srgbClr val="626262"/>
                </a:solidFill>
                <a:latin typeface="Verdana" panose="020B0604030504040204"/>
                <a:cs typeface="Verdana" panose="020B0604030504040204"/>
              </a:rPr>
              <a:t>m</a:t>
            </a:r>
            <a:r>
              <a:rPr sz="1600" spc="-5" dirty="0">
                <a:solidFill>
                  <a:srgbClr val="626262"/>
                </a:solidFill>
                <a:latin typeface="Verdana" panose="020B0604030504040204"/>
                <a:cs typeface="Verdana" panose="020B0604030504040204"/>
              </a:rPr>
              <a:t>s, </a:t>
            </a:r>
            <a:r>
              <a:rPr sz="1600" spc="-15" dirty="0">
                <a:solidFill>
                  <a:srgbClr val="626262"/>
                </a:solidFill>
                <a:latin typeface="Verdana" panose="020B0604030504040204"/>
                <a:cs typeface="Verdana" panose="020B0604030504040204"/>
              </a:rPr>
              <a:t>p</a:t>
            </a:r>
            <a:r>
              <a:rPr sz="1600" spc="-5" dirty="0">
                <a:solidFill>
                  <a:srgbClr val="626262"/>
                </a:solidFill>
                <a:latin typeface="Verdana" panose="020B0604030504040204"/>
                <a:cs typeface="Verdana" panose="020B0604030504040204"/>
              </a:rPr>
              <a:t>r</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ducts</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labels</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et</a:t>
            </a:r>
            <a:r>
              <a:rPr sz="1600" spc="-5" dirty="0">
                <a:solidFill>
                  <a:srgbClr val="626262"/>
                </a:solidFill>
                <a:latin typeface="Verdana" panose="020B0604030504040204"/>
                <a:cs typeface="Verdana" panose="020B0604030504040204"/>
              </a:rPr>
              <a:t>c.</a:t>
            </a:r>
            <a:endParaRPr sz="1600" dirty="0">
              <a:latin typeface="Verdana" panose="020B0604030504040204"/>
              <a:cs typeface="Verdana" panose="020B0604030504040204"/>
            </a:endParaRPr>
          </a:p>
          <a:p>
            <a:pPr marL="12700" marR="5080">
              <a:lnSpc>
                <a:spcPct val="129000"/>
              </a:lnSpc>
              <a:tabLst>
                <a:tab pos="6403340" algn="l"/>
              </a:tabLst>
            </a:pPr>
            <a:r>
              <a:rPr sz="1600" spc="-10" dirty="0">
                <a:solidFill>
                  <a:srgbClr val="626262"/>
                </a:solidFill>
                <a:latin typeface="Verdana" panose="020B0604030504040204"/>
                <a:cs typeface="Verdana" panose="020B0604030504040204"/>
              </a:rPr>
              <a:t>With an MB-2/Oli</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can </a:t>
            </a:r>
            <a:r>
              <a:rPr sz="1600" spc="-15" dirty="0">
                <a:solidFill>
                  <a:srgbClr val="626262"/>
                </a:solidFill>
                <a:latin typeface="Verdana" panose="020B0604030504040204"/>
                <a:cs typeface="Verdana" panose="020B0604030504040204"/>
              </a:rPr>
              <a:t>an</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pecifi</a:t>
            </a:r>
            <a:r>
              <a:rPr sz="1600" spc="-5" dirty="0">
                <a:solidFill>
                  <a:srgbClr val="626262"/>
                </a:solidFill>
                <a:latin typeface="Verdana" panose="020B0604030504040204"/>
                <a:cs typeface="Verdana" panose="020B0604030504040204"/>
              </a:rPr>
              <a:t>c</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s</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ft</a:t>
            </a:r>
            <a:r>
              <a:rPr sz="1600" spc="-5" dirty="0">
                <a:solidFill>
                  <a:srgbClr val="626262"/>
                </a:solidFill>
                <a:latin typeface="Verdana" panose="020B0604030504040204"/>
                <a:cs typeface="Verdana" panose="020B0604030504040204"/>
              </a:rPr>
              <a:t>w</a:t>
            </a:r>
            <a:r>
              <a:rPr sz="1600" spc="-10" dirty="0">
                <a:solidFill>
                  <a:srgbClr val="626262"/>
                </a:solidFill>
                <a:latin typeface="Verdana" panose="020B0604030504040204"/>
                <a:cs typeface="Verdana" panose="020B0604030504040204"/>
              </a:rPr>
              <a:t>are</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it’</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p</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ssibil</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t</a:t>
            </a:r>
            <a:r>
              <a:rPr sz="1600" spc="-5" dirty="0">
                <a:solidFill>
                  <a:srgbClr val="626262"/>
                </a:solidFill>
                <a:latin typeface="Verdana" panose="020B0604030504040204"/>
                <a:cs typeface="Verdana" panose="020B0604030504040204"/>
              </a:rPr>
              <a:t>o</a:t>
            </a:r>
            <a:r>
              <a:rPr sz="1600" dirty="0">
                <a:solidFill>
                  <a:srgbClr val="626262"/>
                </a:solidFill>
                <a:latin typeface="Verdana" panose="020B0604030504040204"/>
                <a:cs typeface="Verdana" panose="020B0604030504040204"/>
              </a:rPr>
              <a:t>	</a:t>
            </a:r>
            <a:r>
              <a:rPr sz="1600" b="1" dirty="0">
                <a:solidFill>
                  <a:srgbClr val="626262"/>
                </a:solidFill>
                <a:latin typeface="Verdana" panose="020B0604030504040204"/>
                <a:cs typeface="Verdana" panose="020B0604030504040204"/>
              </a:rPr>
              <a:t>r</a:t>
            </a:r>
            <a:r>
              <a:rPr sz="1600" b="1" spc="-20" dirty="0">
                <a:solidFill>
                  <a:srgbClr val="626262"/>
                </a:solidFill>
                <a:latin typeface="Verdana" panose="020B0604030504040204"/>
                <a:cs typeface="Verdana" panose="020B0604030504040204"/>
              </a:rPr>
              <a:t>e</a:t>
            </a:r>
            <a:r>
              <a:rPr sz="1600" b="1" spc="-5" dirty="0">
                <a:solidFill>
                  <a:srgbClr val="626262"/>
                </a:solidFill>
                <a:latin typeface="Verdana" panose="020B0604030504040204"/>
                <a:cs typeface="Verdana" panose="020B0604030504040204"/>
              </a:rPr>
              <a:t>a</a:t>
            </a:r>
            <a:r>
              <a:rPr sz="1600" b="1" spc="-10" dirty="0">
                <a:solidFill>
                  <a:srgbClr val="626262"/>
                </a:solidFill>
                <a:latin typeface="Verdana" panose="020B0604030504040204"/>
                <a:cs typeface="Verdana" panose="020B0604030504040204"/>
              </a:rPr>
              <a:t>d</a:t>
            </a:r>
            <a:r>
              <a:rPr sz="1600" b="1" spc="5"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a</a:t>
            </a:r>
            <a:r>
              <a:rPr sz="1600" b="1" spc="-5" dirty="0">
                <a:solidFill>
                  <a:srgbClr val="626262"/>
                </a:solidFill>
                <a:latin typeface="Verdana" panose="020B0604030504040204"/>
                <a:cs typeface="Verdana" panose="020B0604030504040204"/>
              </a:rPr>
              <a:t> b</a:t>
            </a:r>
            <a:r>
              <a:rPr sz="1600" b="1" dirty="0">
                <a:solidFill>
                  <a:srgbClr val="626262"/>
                </a:solidFill>
                <a:latin typeface="Verdana" panose="020B0604030504040204"/>
                <a:cs typeface="Verdana" panose="020B0604030504040204"/>
              </a:rPr>
              <a:t>a</a:t>
            </a:r>
            <a:r>
              <a:rPr sz="1600" b="1" spc="-10" dirty="0">
                <a:solidFill>
                  <a:srgbClr val="626262"/>
                </a:solidFill>
                <a:latin typeface="Verdana" panose="020B0604030504040204"/>
                <a:cs typeface="Verdana" panose="020B0604030504040204"/>
              </a:rPr>
              <a:t>rc</a:t>
            </a:r>
            <a:r>
              <a:rPr sz="1600" b="1" spc="-5" dirty="0">
                <a:solidFill>
                  <a:srgbClr val="626262"/>
                </a:solidFill>
                <a:latin typeface="Verdana" panose="020B0604030504040204"/>
                <a:cs typeface="Verdana" panose="020B0604030504040204"/>
              </a:rPr>
              <a:t>o</a:t>
            </a:r>
            <a:r>
              <a:rPr sz="1600" b="1" spc="-10" dirty="0">
                <a:solidFill>
                  <a:srgbClr val="626262"/>
                </a:solidFill>
                <a:latin typeface="Verdana" panose="020B0604030504040204"/>
                <a:cs typeface="Verdana" panose="020B0604030504040204"/>
              </a:rPr>
              <a:t>de</a:t>
            </a:r>
            <a:r>
              <a:rPr sz="1600" b="1" spc="-5"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with</a:t>
            </a:r>
            <a:r>
              <a:rPr sz="1600" b="1" spc="-5" dirty="0">
                <a:solidFill>
                  <a:srgbClr val="626262"/>
                </a:solidFill>
                <a:latin typeface="Verdana" panose="020B0604030504040204"/>
                <a:cs typeface="Verdana" panose="020B0604030504040204"/>
              </a:rPr>
              <a:t>o</a:t>
            </a:r>
            <a:r>
              <a:rPr sz="1600" b="1" spc="-20" dirty="0">
                <a:solidFill>
                  <a:srgbClr val="626262"/>
                </a:solidFill>
                <a:latin typeface="Verdana" panose="020B0604030504040204"/>
                <a:cs typeface="Verdana" panose="020B0604030504040204"/>
              </a:rPr>
              <a:t>u</a:t>
            </a:r>
            <a:r>
              <a:rPr sz="1600" b="1" spc="-5" dirty="0">
                <a:solidFill>
                  <a:srgbClr val="626262"/>
                </a:solidFill>
                <a:latin typeface="Verdana" panose="020B0604030504040204"/>
                <a:cs typeface="Verdana" panose="020B0604030504040204"/>
              </a:rPr>
              <a:t>t </a:t>
            </a:r>
            <a:r>
              <a:rPr sz="1600" b="1" spc="-10" dirty="0">
                <a:solidFill>
                  <a:srgbClr val="626262"/>
                </a:solidFill>
                <a:latin typeface="Verdana" panose="020B0604030504040204"/>
                <a:cs typeface="Verdana" panose="020B0604030504040204"/>
              </a:rPr>
              <a:t>a</a:t>
            </a:r>
            <a:r>
              <a:rPr sz="1600" b="1" spc="10"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d</a:t>
            </a:r>
            <a:r>
              <a:rPr sz="1600" b="1" spc="-15" dirty="0">
                <a:solidFill>
                  <a:srgbClr val="626262"/>
                </a:solidFill>
                <a:latin typeface="Verdana" panose="020B0604030504040204"/>
                <a:cs typeface="Verdana" panose="020B0604030504040204"/>
              </a:rPr>
              <a:t>e</a:t>
            </a:r>
            <a:r>
              <a:rPr sz="1600" b="1" spc="-5" dirty="0">
                <a:solidFill>
                  <a:srgbClr val="626262"/>
                </a:solidFill>
                <a:latin typeface="Verdana" panose="020B0604030504040204"/>
                <a:cs typeface="Verdana" panose="020B0604030504040204"/>
              </a:rPr>
              <a:t>di</a:t>
            </a:r>
            <a:r>
              <a:rPr sz="1600" b="1" spc="-10" dirty="0">
                <a:solidFill>
                  <a:srgbClr val="626262"/>
                </a:solidFill>
                <a:latin typeface="Verdana" panose="020B0604030504040204"/>
                <a:cs typeface="Verdana" panose="020B0604030504040204"/>
              </a:rPr>
              <a:t>cated</a:t>
            </a:r>
            <a:r>
              <a:rPr sz="1600" b="1" spc="5"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B</a:t>
            </a:r>
            <a:r>
              <a:rPr sz="1600" b="1" spc="-10" dirty="0">
                <a:solidFill>
                  <a:srgbClr val="626262"/>
                </a:solidFill>
                <a:latin typeface="Verdana" panose="020B0604030504040204"/>
                <a:cs typeface="Verdana" panose="020B0604030504040204"/>
              </a:rPr>
              <a:t>a</a:t>
            </a:r>
            <a:r>
              <a:rPr sz="1600" b="1" dirty="0">
                <a:solidFill>
                  <a:srgbClr val="626262"/>
                </a:solidFill>
                <a:latin typeface="Verdana" panose="020B0604030504040204"/>
                <a:cs typeface="Verdana" panose="020B0604030504040204"/>
              </a:rPr>
              <a:t>r</a:t>
            </a:r>
            <a:r>
              <a:rPr sz="1600" b="1" spc="-15" dirty="0">
                <a:solidFill>
                  <a:srgbClr val="626262"/>
                </a:solidFill>
                <a:latin typeface="Verdana" panose="020B0604030504040204"/>
                <a:cs typeface="Verdana" panose="020B0604030504040204"/>
              </a:rPr>
              <a:t>co</a:t>
            </a:r>
            <a:r>
              <a:rPr sz="1600" b="1" spc="-5" dirty="0">
                <a:solidFill>
                  <a:srgbClr val="626262"/>
                </a:solidFill>
                <a:latin typeface="Verdana" panose="020B0604030504040204"/>
                <a:cs typeface="Verdana" panose="020B0604030504040204"/>
              </a:rPr>
              <a:t>d</a:t>
            </a:r>
            <a:r>
              <a:rPr sz="1600" b="1" spc="-10" dirty="0">
                <a:solidFill>
                  <a:srgbClr val="626262"/>
                </a:solidFill>
                <a:latin typeface="Verdana" panose="020B0604030504040204"/>
                <a:cs typeface="Verdana" panose="020B0604030504040204"/>
              </a:rPr>
              <a:t>e</a:t>
            </a:r>
            <a:r>
              <a:rPr sz="1600" b="1" spc="-5"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rea</a:t>
            </a:r>
            <a:r>
              <a:rPr sz="1600" b="1" spc="-5" dirty="0">
                <a:solidFill>
                  <a:srgbClr val="626262"/>
                </a:solidFill>
                <a:latin typeface="Verdana" panose="020B0604030504040204"/>
                <a:cs typeface="Verdana" panose="020B0604030504040204"/>
              </a:rPr>
              <a:t>d</a:t>
            </a:r>
            <a:r>
              <a:rPr sz="1600" b="1" spc="-10" dirty="0">
                <a:solidFill>
                  <a:srgbClr val="626262"/>
                </a:solidFill>
                <a:latin typeface="Verdana" panose="020B0604030504040204"/>
                <a:cs typeface="Verdana" panose="020B0604030504040204"/>
              </a:rPr>
              <a:t>er</a:t>
            </a:r>
            <a:endParaRPr sz="1600" dirty="0">
              <a:latin typeface="Verdana" panose="020B0604030504040204"/>
              <a:cs typeface="Verdana" panose="020B0604030504040204"/>
            </a:endParaRPr>
          </a:p>
        </p:txBody>
      </p:sp>
      <p:sp>
        <p:nvSpPr>
          <p:cNvPr id="5" name="object 5"/>
          <p:cNvSpPr/>
          <p:nvPr/>
        </p:nvSpPr>
        <p:spPr>
          <a:xfrm>
            <a:off x="7067429" y="4209287"/>
            <a:ext cx="1623821" cy="162458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78921" y="4352543"/>
            <a:ext cx="2702814" cy="154762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061083" y="5785866"/>
            <a:ext cx="1210817" cy="86029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132717" y="5643371"/>
            <a:ext cx="1003935" cy="1003935"/>
          </a:xfrm>
          <a:custGeom>
            <a:avLst/>
            <a:gdLst/>
            <a:ahLst/>
            <a:cxnLst/>
            <a:rect l="l" t="t" r="r" b="b"/>
            <a:pathLst>
              <a:path w="1003935" h="1003934">
                <a:moveTo>
                  <a:pt x="0" y="0"/>
                </a:moveTo>
                <a:lnTo>
                  <a:pt x="1003554" y="1003553"/>
                </a:lnTo>
              </a:path>
            </a:pathLst>
          </a:custGeom>
          <a:ln w="56857">
            <a:solidFill>
              <a:srgbClr val="FF3401"/>
            </a:solidFill>
          </a:ln>
        </p:spPr>
        <p:txBody>
          <a:bodyPr wrap="square" lIns="0" tIns="0" rIns="0" bIns="0" rtlCol="0"/>
          <a:lstStyle/>
          <a:p>
            <a:endParaRPr/>
          </a:p>
        </p:txBody>
      </p:sp>
      <p:sp>
        <p:nvSpPr>
          <p:cNvPr id="9" name="object 9"/>
          <p:cNvSpPr/>
          <p:nvPr/>
        </p:nvSpPr>
        <p:spPr>
          <a:xfrm>
            <a:off x="5132717" y="5643371"/>
            <a:ext cx="1003935" cy="1003935"/>
          </a:xfrm>
          <a:custGeom>
            <a:avLst/>
            <a:gdLst/>
            <a:ahLst/>
            <a:cxnLst/>
            <a:rect l="l" t="t" r="r" b="b"/>
            <a:pathLst>
              <a:path w="1003935" h="1003934">
                <a:moveTo>
                  <a:pt x="1003553" y="0"/>
                </a:moveTo>
                <a:lnTo>
                  <a:pt x="0" y="1003554"/>
                </a:lnTo>
              </a:path>
            </a:pathLst>
          </a:custGeom>
          <a:ln w="56857">
            <a:solidFill>
              <a:srgbClr val="FF3401"/>
            </a:solidFill>
          </a:ln>
        </p:spPr>
        <p:txBody>
          <a:bodyPr wrap="square" lIns="0" tIns="0" rIns="0" bIns="0" rtlCol="0"/>
          <a:lstStyle/>
          <a:p>
            <a:endParaRPr/>
          </a:p>
        </p:txBody>
      </p:sp>
      <p:pic>
        <p:nvPicPr>
          <p:cNvPr id="12" name="Picture 2"/>
          <p:cNvPicPr>
            <a:picLocks noChangeAspect="1" noChangeArrowheads="1"/>
          </p:cNvPicPr>
          <p:nvPr/>
        </p:nvPicPr>
        <p:blipFill>
          <a:blip r:embed="rId5"/>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6034" y="2023886"/>
            <a:ext cx="7920355" cy="300082"/>
          </a:xfrm>
          <a:prstGeom prst="rect">
            <a:avLst/>
          </a:prstGeom>
        </p:spPr>
        <p:txBody>
          <a:bodyPr vert="horz" wrap="square" lIns="0" tIns="0" rIns="0" bIns="0" rtlCol="0">
            <a:spAutoFit/>
          </a:bodyPr>
          <a:lstStyle/>
          <a:p>
            <a:pPr marL="467360" indent="-454660">
              <a:lnSpc>
                <a:spcPct val="100000"/>
              </a:lnSpc>
              <a:buClr>
                <a:srgbClr val="FF0000"/>
              </a:buClr>
              <a:buFont typeface="Arial Unicode MS"/>
              <a:buChar char="➢"/>
              <a:tabLst>
                <a:tab pos="467995" algn="l"/>
              </a:tabLst>
            </a:pPr>
            <a:r>
              <a:rPr sz="1950" b="1" spc="25" dirty="0">
                <a:solidFill>
                  <a:srgbClr val="626262"/>
                </a:solidFill>
                <a:latin typeface="Verdana" panose="020B0604030504040204"/>
                <a:cs typeface="Verdana" panose="020B0604030504040204"/>
              </a:rPr>
              <a:t>Ban</a:t>
            </a:r>
            <a:r>
              <a:rPr sz="1950" b="1" spc="15" dirty="0">
                <a:solidFill>
                  <a:srgbClr val="626262"/>
                </a:solidFill>
                <a:latin typeface="Verdana" panose="020B0604030504040204"/>
                <a:cs typeface="Verdana" panose="020B0604030504040204"/>
              </a:rPr>
              <a:t>k</a:t>
            </a:r>
            <a:r>
              <a:rPr sz="1950" b="1" spc="20" dirty="0">
                <a:solidFill>
                  <a:srgbClr val="626262"/>
                </a:solidFill>
                <a:latin typeface="Verdana" panose="020B0604030504040204"/>
                <a:cs typeface="Verdana" panose="020B0604030504040204"/>
              </a:rPr>
              <a:t>ing</a:t>
            </a:r>
            <a:r>
              <a:rPr sz="1950" b="1" spc="15" dirty="0">
                <a:solidFill>
                  <a:srgbClr val="626262"/>
                </a:solidFill>
                <a:latin typeface="Verdana" panose="020B0604030504040204"/>
                <a:cs typeface="Verdana" panose="020B0604030504040204"/>
              </a:rPr>
              <a:t> telle</a:t>
            </a:r>
            <a:r>
              <a:rPr sz="1950" b="1" spc="20" dirty="0">
                <a:solidFill>
                  <a:srgbClr val="626262"/>
                </a:solidFill>
                <a:latin typeface="Verdana" panose="020B0604030504040204"/>
                <a:cs typeface="Verdana" panose="020B0604030504040204"/>
              </a:rPr>
              <a:t>r</a:t>
            </a:r>
            <a:r>
              <a:rPr sz="1950" b="1" spc="15" dirty="0">
                <a:solidFill>
                  <a:srgbClr val="626262"/>
                </a:solidFill>
                <a:latin typeface="Verdana" panose="020B0604030504040204"/>
                <a:cs typeface="Verdana" panose="020B0604030504040204"/>
              </a:rPr>
              <a:t>: </a:t>
            </a:r>
            <a:r>
              <a:rPr lang="en-US" sz="1950" b="1" spc="15" dirty="0" smtClean="0">
                <a:solidFill>
                  <a:srgbClr val="626262"/>
                </a:solidFill>
                <a:latin typeface="Verdana" panose="020B0604030504040204"/>
                <a:cs typeface="Verdana" panose="020B0604030504040204"/>
              </a:rPr>
              <a:t>reference </a:t>
            </a:r>
            <a:r>
              <a:rPr sz="1950" b="1" spc="20" dirty="0" smtClean="0">
                <a:solidFill>
                  <a:srgbClr val="626262"/>
                </a:solidFill>
                <a:latin typeface="Verdana" panose="020B0604030504040204"/>
                <a:cs typeface="Verdana" panose="020B0604030504040204"/>
              </a:rPr>
              <a:t>sc</a:t>
            </a:r>
            <a:r>
              <a:rPr sz="1950" b="1" spc="15" dirty="0" smtClean="0">
                <a:solidFill>
                  <a:srgbClr val="626262"/>
                </a:solidFill>
                <a:latin typeface="Verdana" panose="020B0604030504040204"/>
                <a:cs typeface="Verdana" panose="020B0604030504040204"/>
              </a:rPr>
              <a:t>e</a:t>
            </a:r>
            <a:r>
              <a:rPr sz="1950" b="1" spc="20" dirty="0" smtClean="0">
                <a:solidFill>
                  <a:srgbClr val="626262"/>
                </a:solidFill>
                <a:latin typeface="Verdana" panose="020B0604030504040204"/>
                <a:cs typeface="Verdana" panose="020B0604030504040204"/>
              </a:rPr>
              <a:t>nario</a:t>
            </a:r>
            <a:endParaRPr lang="en-US" sz="1950" b="1" spc="20" dirty="0" smtClean="0">
              <a:solidFill>
                <a:srgbClr val="626262"/>
              </a:solidFill>
              <a:latin typeface="Verdana" panose="020B0604030504040204"/>
              <a:cs typeface="Verdana" panose="020B0604030504040204"/>
            </a:endParaRPr>
          </a:p>
        </p:txBody>
      </p:sp>
      <p:sp>
        <p:nvSpPr>
          <p:cNvPr id="5" name="object 5"/>
          <p:cNvSpPr txBox="1">
            <a:spLocks noGrp="1"/>
          </p:cNvSpPr>
          <p:nvPr>
            <p:ph type="title"/>
          </p:nvPr>
        </p:nvSpPr>
        <p:spPr>
          <a:prstGeom prst="rect">
            <a:avLst/>
          </a:prstGeom>
        </p:spPr>
        <p:txBody>
          <a:bodyPr vert="horz" wrap="square" lIns="0" tIns="213898" rIns="0" bIns="0" rtlCol="0">
            <a:spAutoFit/>
          </a:bodyPr>
          <a:lstStyle/>
          <a:p>
            <a:pPr marL="177800">
              <a:lnSpc>
                <a:spcPct val="100000"/>
              </a:lnSpc>
            </a:pPr>
            <a:r>
              <a:rPr sz="2750" spc="25" dirty="0">
                <a:solidFill>
                  <a:srgbClr val="5E5E5E"/>
                </a:solidFill>
              </a:rPr>
              <a:t>Agenda</a:t>
            </a:r>
            <a:endParaRPr sz="2750"/>
          </a:p>
        </p:txBody>
      </p:sp>
      <p:pic>
        <p:nvPicPr>
          <p:cNvPr id="6"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
        <p:nvSpPr>
          <p:cNvPr id="8" name="object 6"/>
          <p:cNvSpPr txBox="1"/>
          <p:nvPr/>
        </p:nvSpPr>
        <p:spPr>
          <a:xfrm>
            <a:off x="1287010" y="2023886"/>
            <a:ext cx="8119379" cy="3679972"/>
          </a:xfrm>
          <a:prstGeom prst="rect">
            <a:avLst/>
          </a:prstGeom>
        </p:spPr>
        <p:txBody>
          <a:bodyPr vert="horz" wrap="square" lIns="0" tIns="682742" rIns="0" bIns="0" rtlCol="0">
            <a:spAutoFit/>
          </a:bodyPr>
          <a:lstStyle>
            <a:lvl1pPr marL="0">
              <a:defRPr sz="1950" b="1" i="0">
                <a:solidFill>
                  <a:srgbClr val="626262"/>
                </a:solidFill>
                <a:latin typeface="Verdana" panose="020B0604030504040204"/>
                <a:ea typeface="+mn-ea"/>
                <a:cs typeface="Verdana" panose="020B060403050404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66115" indent="-454660">
              <a:buClr>
                <a:srgbClr val="FF0000"/>
              </a:buClr>
              <a:buFont typeface="Arial Unicode MS"/>
              <a:buChar char="➢"/>
              <a:tabLst>
                <a:tab pos="666750" algn="l"/>
              </a:tabLst>
            </a:pPr>
            <a:r>
              <a:rPr lang="en-US" kern="0" spc="20" dirty="0" smtClean="0"/>
              <a:t>Product</a:t>
            </a:r>
            <a:r>
              <a:rPr lang="en-US" kern="0" spc="10" dirty="0" smtClean="0"/>
              <a:t> </a:t>
            </a:r>
            <a:r>
              <a:rPr lang="en-US" kern="0" spc="20" dirty="0" smtClean="0"/>
              <a:t>for</a:t>
            </a:r>
            <a:r>
              <a:rPr lang="en-US" kern="0" spc="10" dirty="0" smtClean="0"/>
              <a:t> </a:t>
            </a:r>
            <a:r>
              <a:rPr lang="en-US" kern="0" spc="20" dirty="0" smtClean="0"/>
              <a:t>digitization</a:t>
            </a:r>
            <a:r>
              <a:rPr lang="en-US" kern="0" spc="10" dirty="0" smtClean="0"/>
              <a:t> </a:t>
            </a:r>
            <a:r>
              <a:rPr lang="en-US" kern="0" spc="25" dirty="0" smtClean="0"/>
              <a:t>and</a:t>
            </a:r>
            <a:r>
              <a:rPr lang="en-US" kern="0" spc="10" dirty="0" smtClean="0"/>
              <a:t> </a:t>
            </a:r>
            <a:r>
              <a:rPr lang="en-US" kern="0" spc="25" dirty="0" smtClean="0"/>
              <a:t>document</a:t>
            </a:r>
            <a:r>
              <a:rPr lang="en-US" kern="0" spc="10" dirty="0" smtClean="0"/>
              <a:t> </a:t>
            </a:r>
            <a:r>
              <a:rPr lang="en-US" kern="0" spc="25" dirty="0" smtClean="0"/>
              <a:t>management:</a:t>
            </a:r>
          </a:p>
          <a:p>
            <a:pPr marL="1120140" lvl="1" indent="-454025">
              <a:spcBef>
                <a:spcPts val="1140"/>
              </a:spcBef>
              <a:buClr>
                <a:srgbClr val="FF0000"/>
              </a:buClr>
              <a:buFont typeface="Arial Unicode MS"/>
              <a:buChar char="➢"/>
              <a:tabLst>
                <a:tab pos="1120775" algn="l"/>
              </a:tabLst>
            </a:pPr>
            <a:r>
              <a:rPr lang="en-US" altLang="zh-CN" b="1" kern="0" spc="-15" dirty="0" smtClean="0">
                <a:solidFill>
                  <a:srgbClr val="626262"/>
                </a:solidFill>
                <a:latin typeface="Verdana" panose="020B0604030504040204"/>
                <a:cs typeface="Verdana" panose="020B0604030504040204"/>
              </a:rPr>
              <a:t>Mul</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ifunc</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iona</a:t>
            </a:r>
            <a:r>
              <a:rPr lang="en-US" altLang="zh-CN" b="1" kern="0" spc="-5" dirty="0" smtClean="0">
                <a:solidFill>
                  <a:srgbClr val="626262"/>
                </a:solidFill>
                <a:latin typeface="Verdana" panose="020B0604030504040204"/>
                <a:cs typeface="Verdana" panose="020B0604030504040204"/>
              </a:rPr>
              <a:t>l</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B</a:t>
            </a:r>
            <a:r>
              <a:rPr lang="en-US" altLang="zh-CN" b="1" kern="0" spc="-15" dirty="0" smtClean="0">
                <a:solidFill>
                  <a:srgbClr val="626262"/>
                </a:solidFill>
                <a:latin typeface="Verdana" panose="020B0604030504040204"/>
                <a:cs typeface="Verdana" panose="020B0604030504040204"/>
              </a:rPr>
              <a:t>an</a:t>
            </a:r>
            <a:r>
              <a:rPr lang="en-US" altLang="zh-CN" b="1" kern="0" spc="-10" dirty="0" smtClean="0">
                <a:solidFill>
                  <a:srgbClr val="626262"/>
                </a:solidFill>
                <a:latin typeface="Verdana" panose="020B0604030504040204"/>
                <a:cs typeface="Verdana" panose="020B0604030504040204"/>
              </a:rPr>
              <a:t>king:</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a:solidFill>
                  <a:srgbClr val="626262"/>
                </a:solidFill>
                <a:latin typeface="Verdana" panose="020B0604030504040204"/>
                <a:cs typeface="Verdana" panose="020B0604030504040204"/>
              </a:rPr>
              <a:t>F</a:t>
            </a:r>
            <a:r>
              <a:rPr lang="en-US" altLang="zh-CN" b="1" kern="0" spc="-10" dirty="0">
                <a:solidFill>
                  <a:srgbClr val="626262"/>
                </a:solidFill>
                <a:latin typeface="Verdana" panose="020B0604030504040204"/>
                <a:cs typeface="Verdana" panose="020B0604030504040204"/>
              </a:rPr>
              <a:t>e</a:t>
            </a:r>
            <a:r>
              <a:rPr lang="en-US" altLang="zh-CN" b="1" kern="0" spc="-15" dirty="0">
                <a:solidFill>
                  <a:srgbClr val="626262"/>
                </a:solidFill>
                <a:latin typeface="Verdana" panose="020B0604030504040204"/>
                <a:cs typeface="Verdana" panose="020B0604030504040204"/>
              </a:rPr>
              <a:t>a</a:t>
            </a:r>
            <a:r>
              <a:rPr lang="en-US" altLang="zh-CN" b="1" kern="0" dirty="0">
                <a:solidFill>
                  <a:srgbClr val="626262"/>
                </a:solidFill>
                <a:latin typeface="Verdana" panose="020B0604030504040204"/>
                <a:cs typeface="Verdana" panose="020B0604030504040204"/>
              </a:rPr>
              <a:t>t</a:t>
            </a:r>
            <a:r>
              <a:rPr lang="en-US" altLang="zh-CN" b="1" kern="0" spc="-15" dirty="0">
                <a:solidFill>
                  <a:srgbClr val="626262"/>
                </a:solidFill>
                <a:latin typeface="Verdana" panose="020B0604030504040204"/>
                <a:cs typeface="Verdana" panose="020B0604030504040204"/>
              </a:rPr>
              <a:t>ur</a:t>
            </a:r>
            <a:r>
              <a:rPr lang="en-US" altLang="zh-CN" b="1" kern="0" spc="-10" dirty="0">
                <a:solidFill>
                  <a:srgbClr val="626262"/>
                </a:solidFill>
                <a:latin typeface="Verdana" panose="020B0604030504040204"/>
                <a:cs typeface="Verdana" panose="020B0604030504040204"/>
              </a:rPr>
              <a:t>es and specifications</a:t>
            </a:r>
            <a:endParaRPr lang="en-US" altLang="zh-CN" kern="0" dirty="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Mai</a:t>
            </a:r>
            <a:r>
              <a:rPr lang="en-US" altLang="zh-CN" b="1" kern="0" spc="-10" dirty="0" smtClean="0">
                <a:solidFill>
                  <a:srgbClr val="626262"/>
                </a:solidFill>
                <a:latin typeface="Verdana" panose="020B0604030504040204"/>
                <a:cs typeface="Verdana" panose="020B0604030504040204"/>
              </a:rPr>
              <a:t>n u</a:t>
            </a:r>
            <a:r>
              <a:rPr lang="en-US" altLang="zh-CN" b="1" kern="0" spc="-25"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of</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20"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cann</a:t>
            </a:r>
            <a:r>
              <a:rPr lang="en-US" altLang="zh-CN" b="1" kern="0" spc="-15" dirty="0" smtClean="0">
                <a:solidFill>
                  <a:srgbClr val="626262"/>
                </a:solidFill>
                <a:latin typeface="Verdana" panose="020B0604030504040204"/>
                <a:cs typeface="Verdana" panose="020B0604030504040204"/>
              </a:rPr>
              <a:t>i</a:t>
            </a:r>
            <a:r>
              <a:rPr lang="en-US" altLang="zh-CN" b="1" kern="0" spc="-10" dirty="0" smtClean="0">
                <a:solidFill>
                  <a:srgbClr val="626262"/>
                </a:solidFill>
                <a:latin typeface="Verdana" panose="020B0604030504040204"/>
                <a:cs typeface="Verdana" panose="020B0604030504040204"/>
              </a:rPr>
              <a:t>ng</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features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at</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te</a:t>
            </a:r>
            <a:r>
              <a:rPr lang="en-US" altLang="zh-CN" b="1" kern="0" spc="-15" dirty="0" smtClean="0">
                <a:solidFill>
                  <a:srgbClr val="626262"/>
                </a:solidFill>
                <a:latin typeface="Verdana" panose="020B0604030504040204"/>
                <a:cs typeface="Verdana" panose="020B0604030504040204"/>
              </a:rPr>
              <a:t>l</a:t>
            </a:r>
            <a:r>
              <a:rPr lang="en-US" altLang="zh-CN" b="1" kern="0" spc="-5" dirty="0" smtClean="0">
                <a:solidFill>
                  <a:srgbClr val="626262"/>
                </a:solidFill>
                <a:latin typeface="Verdana" panose="020B0604030504040204"/>
                <a:cs typeface="Verdana" panose="020B0604030504040204"/>
              </a:rPr>
              <a:t>ler</a:t>
            </a:r>
            <a:endParaRPr lang="en-US" altLang="zh-CN" kern="0" dirty="0" smtClean="0">
              <a:solidFill>
                <a:sysClr val="windowText" lastClr="000000"/>
              </a:solidFill>
              <a:latin typeface="Verdana" panose="020B0604030504040204"/>
              <a:cs typeface="Verdana" panose="020B0604030504040204"/>
            </a:endParaRPr>
          </a:p>
          <a:p>
            <a:pPr marL="1120140" lvl="1" indent="-454025">
              <a:spcBef>
                <a:spcPts val="1125"/>
              </a:spcBef>
              <a:buClr>
                <a:srgbClr val="FF0000"/>
              </a:buClr>
              <a:buFont typeface="Arial Unicode MS"/>
              <a:buChar char="➢"/>
              <a:tabLst>
                <a:tab pos="1120775" algn="l"/>
              </a:tabLst>
            </a:pPr>
            <a:r>
              <a:rPr lang="en-US" altLang="zh-CN" b="1" kern="0" spc="-5" dirty="0" smtClean="0">
                <a:solidFill>
                  <a:srgbClr val="626262"/>
                </a:solidFill>
                <a:latin typeface="Verdana" panose="020B0604030504040204"/>
                <a:cs typeface="Verdana" panose="020B0604030504040204"/>
              </a:rPr>
              <a:t>Dual color printing</a:t>
            </a:r>
          </a:p>
          <a:p>
            <a:pPr marL="1120140" lvl="1" indent="-454025">
              <a:spcBef>
                <a:spcPts val="1125"/>
              </a:spcBef>
              <a:buClr>
                <a:srgbClr val="FF0000"/>
              </a:buClr>
              <a:buFont typeface="Arial Unicode MS"/>
              <a:buChar char="➢"/>
              <a:tabLst>
                <a:tab pos="1120775" algn="l"/>
              </a:tabLst>
            </a:pPr>
            <a:r>
              <a:rPr lang="en-US" altLang="zh-CN" b="1" kern="0" spc="-5" dirty="0">
                <a:solidFill>
                  <a:srgbClr val="626262"/>
                </a:solidFill>
                <a:latin typeface="Verdana" panose="020B0604030504040204"/>
                <a:cs typeface="Verdana" panose="020B0604030504040204"/>
              </a:rPr>
              <a:t>Kiosk </a:t>
            </a:r>
            <a:r>
              <a:rPr lang="en-US" altLang="zh-CN" b="1" kern="0" spc="-5" dirty="0" smtClean="0">
                <a:solidFill>
                  <a:srgbClr val="626262"/>
                </a:solidFill>
                <a:latin typeface="Verdana" panose="020B0604030504040204"/>
                <a:cs typeface="Verdana" panose="020B0604030504040204"/>
              </a:rPr>
              <a:t>solutions</a:t>
            </a:r>
            <a:endParaRPr lang="en-US" altLang="zh-CN" kern="0" spc="25" dirty="0" smtClean="0">
              <a:solidFill>
                <a:sysClr val="windowText" lastClr="000000"/>
              </a:solidFill>
            </a:endParaRPr>
          </a:p>
          <a:p>
            <a:pPr marL="211455">
              <a:buClr>
                <a:srgbClr val="FF0000"/>
              </a:buClr>
              <a:tabLst>
                <a:tab pos="666750" algn="l"/>
              </a:tabLst>
            </a:pPr>
            <a:endParaRPr lang="en-US" kern="0" spc="25" dirty="0" smtClean="0"/>
          </a:p>
          <a:p>
            <a:pPr marL="666115" indent="-454660">
              <a:buClr>
                <a:srgbClr val="FF0000"/>
              </a:buClr>
              <a:buFont typeface="Arial Unicode MS"/>
              <a:buChar char="➢"/>
              <a:tabLst>
                <a:tab pos="666750" algn="l"/>
              </a:tabLst>
            </a:pPr>
            <a:r>
              <a:rPr lang="en-US" kern="0" spc="25" dirty="0" smtClean="0"/>
              <a:t>Installation R</a:t>
            </a:r>
            <a:r>
              <a:rPr lang="en-US" altLang="zh-CN" kern="0" spc="25" dirty="0" smtClean="0"/>
              <a:t>eference</a:t>
            </a:r>
            <a:endParaRPr lang="en-US" kern="0" spc="25" dirty="0"/>
          </a:p>
        </p:txBody>
      </p:sp>
      <p:sp>
        <p:nvSpPr>
          <p:cNvPr id="9" name="文本框 8"/>
          <p:cNvSpPr txBox="1"/>
          <p:nvPr/>
        </p:nvSpPr>
        <p:spPr>
          <a:xfrm>
            <a:off x="1491397" y="4357489"/>
            <a:ext cx="8187647" cy="369332"/>
          </a:xfrm>
          <a:prstGeom prst="rect">
            <a:avLst/>
          </a:prstGeom>
          <a:noFill/>
          <a:ln>
            <a:solidFill>
              <a:srgbClr val="C00000"/>
            </a:solidFill>
          </a:ln>
        </p:spPr>
        <p:txBody>
          <a:bodyPr wrap="square" rtlCol="0">
            <a:spAutoFit/>
          </a:bodyPr>
          <a:lstStyle/>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2759" rIns="0" bIns="0" rtlCol="0">
            <a:spAutoFit/>
          </a:bodyPr>
          <a:lstStyle/>
          <a:p>
            <a:pPr marL="160020">
              <a:lnSpc>
                <a:spcPct val="100000"/>
              </a:lnSpc>
            </a:pPr>
            <a:r>
              <a:rPr spc="20" dirty="0">
                <a:solidFill>
                  <a:srgbClr val="5E5E5E"/>
                </a:solidFill>
              </a:rPr>
              <a:t>Refe</a:t>
            </a:r>
            <a:r>
              <a:rPr spc="10" dirty="0">
                <a:solidFill>
                  <a:srgbClr val="5E5E5E"/>
                </a:solidFill>
              </a:rPr>
              <a:t>r</a:t>
            </a:r>
            <a:r>
              <a:rPr spc="25" dirty="0">
                <a:solidFill>
                  <a:srgbClr val="5E5E5E"/>
                </a:solidFill>
              </a:rPr>
              <a:t>e</a:t>
            </a:r>
            <a:r>
              <a:rPr spc="15" dirty="0">
                <a:solidFill>
                  <a:srgbClr val="5E5E5E"/>
                </a:solidFill>
              </a:rPr>
              <a:t>nc</a:t>
            </a:r>
            <a:r>
              <a:rPr spc="25" dirty="0">
                <a:solidFill>
                  <a:srgbClr val="5E5E5E"/>
                </a:solidFill>
              </a:rPr>
              <a:t>e</a:t>
            </a:r>
            <a:r>
              <a:rPr spc="20" dirty="0">
                <a:solidFill>
                  <a:srgbClr val="5E5E5E"/>
                </a:solidFill>
              </a:rPr>
              <a:t> s</a:t>
            </a:r>
            <a:r>
              <a:rPr spc="10" dirty="0">
                <a:solidFill>
                  <a:srgbClr val="5E5E5E"/>
                </a:solidFill>
              </a:rPr>
              <a:t>c</a:t>
            </a:r>
            <a:r>
              <a:rPr spc="25" dirty="0">
                <a:solidFill>
                  <a:srgbClr val="5E5E5E"/>
                </a:solidFill>
              </a:rPr>
              <a:t>e</a:t>
            </a:r>
            <a:r>
              <a:rPr spc="15" dirty="0">
                <a:solidFill>
                  <a:srgbClr val="5E5E5E"/>
                </a:solidFill>
              </a:rPr>
              <a:t>nari</a:t>
            </a:r>
            <a:r>
              <a:rPr spc="25" dirty="0">
                <a:solidFill>
                  <a:srgbClr val="5E5E5E"/>
                </a:solidFill>
              </a:rPr>
              <a:t>o</a:t>
            </a:r>
            <a:r>
              <a:rPr spc="20" dirty="0">
                <a:solidFill>
                  <a:srgbClr val="5E5E5E"/>
                </a:solidFill>
              </a:rPr>
              <a:t> (</a:t>
            </a:r>
            <a:r>
              <a:rPr spc="5" dirty="0">
                <a:solidFill>
                  <a:srgbClr val="5E5E5E"/>
                </a:solidFill>
              </a:rPr>
              <a:t>f</a:t>
            </a:r>
            <a:r>
              <a:rPr spc="25" dirty="0">
                <a:solidFill>
                  <a:srgbClr val="5E5E5E"/>
                </a:solidFill>
              </a:rPr>
              <a:t>o</a:t>
            </a:r>
            <a:r>
              <a:rPr spc="10" dirty="0">
                <a:solidFill>
                  <a:srgbClr val="5E5E5E"/>
                </a:solidFill>
              </a:rPr>
              <a:t>c</a:t>
            </a:r>
            <a:r>
              <a:rPr spc="25" dirty="0">
                <a:solidFill>
                  <a:srgbClr val="5E5E5E"/>
                </a:solidFill>
              </a:rPr>
              <a:t>used</a:t>
            </a:r>
            <a:r>
              <a:rPr spc="5" dirty="0">
                <a:solidFill>
                  <a:srgbClr val="5E5E5E"/>
                </a:solidFill>
              </a:rPr>
              <a:t> </a:t>
            </a:r>
            <a:r>
              <a:rPr spc="25" dirty="0">
                <a:solidFill>
                  <a:srgbClr val="5E5E5E"/>
                </a:solidFill>
              </a:rPr>
              <a:t>on</a:t>
            </a:r>
            <a:r>
              <a:rPr spc="10" dirty="0">
                <a:solidFill>
                  <a:srgbClr val="5E5E5E"/>
                </a:solidFill>
              </a:rPr>
              <a:t> </a:t>
            </a:r>
            <a:r>
              <a:rPr spc="15" dirty="0">
                <a:solidFill>
                  <a:srgbClr val="5E5E5E"/>
                </a:solidFill>
              </a:rPr>
              <a:t>B</a:t>
            </a:r>
            <a:r>
              <a:rPr spc="25" dirty="0">
                <a:solidFill>
                  <a:srgbClr val="5E5E5E"/>
                </a:solidFill>
              </a:rPr>
              <a:t>a</a:t>
            </a:r>
            <a:r>
              <a:rPr spc="20" dirty="0">
                <a:solidFill>
                  <a:srgbClr val="5E5E5E"/>
                </a:solidFill>
              </a:rPr>
              <a:t>nks)</a:t>
            </a:r>
          </a:p>
        </p:txBody>
      </p:sp>
      <p:sp>
        <p:nvSpPr>
          <p:cNvPr id="3" name="object 3"/>
          <p:cNvSpPr/>
          <p:nvPr/>
        </p:nvSpPr>
        <p:spPr>
          <a:xfrm>
            <a:off x="871613" y="3582161"/>
            <a:ext cx="2399030" cy="1328420"/>
          </a:xfrm>
          <a:custGeom>
            <a:avLst/>
            <a:gdLst/>
            <a:ahLst/>
            <a:cxnLst/>
            <a:rect l="l" t="t" r="r" b="b"/>
            <a:pathLst>
              <a:path w="2399029" h="1328420">
                <a:moveTo>
                  <a:pt x="2398763" y="1107186"/>
                </a:moveTo>
                <a:lnTo>
                  <a:pt x="2398763" y="221741"/>
                </a:lnTo>
                <a:lnTo>
                  <a:pt x="2398029" y="203526"/>
                </a:lnTo>
                <a:lnTo>
                  <a:pt x="2387487" y="151570"/>
                </a:lnTo>
                <a:lnTo>
                  <a:pt x="2365629" y="104841"/>
                </a:lnTo>
                <a:lnTo>
                  <a:pt x="2333999" y="64865"/>
                </a:lnTo>
                <a:lnTo>
                  <a:pt x="2294140" y="33170"/>
                </a:lnTo>
                <a:lnTo>
                  <a:pt x="2247593" y="11283"/>
                </a:lnTo>
                <a:lnTo>
                  <a:pt x="2195902" y="733"/>
                </a:lnTo>
                <a:lnTo>
                  <a:pt x="2177796" y="0"/>
                </a:lnTo>
                <a:lnTo>
                  <a:pt x="221741" y="0"/>
                </a:lnTo>
                <a:lnTo>
                  <a:pt x="168384" y="6431"/>
                </a:lnTo>
                <a:lnTo>
                  <a:pt x="119742" y="24709"/>
                </a:lnTo>
                <a:lnTo>
                  <a:pt x="77345" y="53304"/>
                </a:lnTo>
                <a:lnTo>
                  <a:pt x="42720" y="90690"/>
                </a:lnTo>
                <a:lnTo>
                  <a:pt x="17395" y="135338"/>
                </a:lnTo>
                <a:lnTo>
                  <a:pt x="2896" y="185721"/>
                </a:lnTo>
                <a:lnTo>
                  <a:pt x="0" y="221741"/>
                </a:lnTo>
                <a:lnTo>
                  <a:pt x="0" y="1107186"/>
                </a:lnTo>
                <a:lnTo>
                  <a:pt x="6431" y="1160249"/>
                </a:lnTo>
                <a:lnTo>
                  <a:pt x="24709" y="1208684"/>
                </a:lnTo>
                <a:lnTo>
                  <a:pt x="53304" y="1250946"/>
                </a:lnTo>
                <a:lnTo>
                  <a:pt x="90690" y="1285493"/>
                </a:lnTo>
                <a:lnTo>
                  <a:pt x="135338" y="1310782"/>
                </a:lnTo>
                <a:lnTo>
                  <a:pt x="185721" y="1325270"/>
                </a:lnTo>
                <a:lnTo>
                  <a:pt x="221742" y="1328165"/>
                </a:lnTo>
                <a:lnTo>
                  <a:pt x="2177796" y="1328165"/>
                </a:lnTo>
                <a:lnTo>
                  <a:pt x="2230859" y="1321736"/>
                </a:lnTo>
                <a:lnTo>
                  <a:pt x="2279291" y="1303477"/>
                </a:lnTo>
                <a:lnTo>
                  <a:pt x="2321551" y="1274930"/>
                </a:lnTo>
                <a:lnTo>
                  <a:pt x="2356095" y="1237640"/>
                </a:lnTo>
                <a:lnTo>
                  <a:pt x="2381382" y="1193149"/>
                </a:lnTo>
                <a:lnTo>
                  <a:pt x="2395868" y="1143000"/>
                </a:lnTo>
                <a:lnTo>
                  <a:pt x="2398763" y="1107186"/>
                </a:lnTo>
                <a:close/>
              </a:path>
            </a:pathLst>
          </a:custGeom>
          <a:solidFill>
            <a:srgbClr val="646464"/>
          </a:solidFill>
        </p:spPr>
        <p:txBody>
          <a:bodyPr wrap="square" lIns="0" tIns="0" rIns="0" bIns="0" rtlCol="0"/>
          <a:lstStyle/>
          <a:p>
            <a:endParaRPr/>
          </a:p>
        </p:txBody>
      </p:sp>
      <p:sp>
        <p:nvSpPr>
          <p:cNvPr id="4" name="object 4"/>
          <p:cNvSpPr/>
          <p:nvPr/>
        </p:nvSpPr>
        <p:spPr>
          <a:xfrm>
            <a:off x="871613" y="3582161"/>
            <a:ext cx="2399030" cy="1328420"/>
          </a:xfrm>
          <a:custGeom>
            <a:avLst/>
            <a:gdLst/>
            <a:ahLst/>
            <a:cxnLst/>
            <a:rect l="l" t="t" r="r" b="b"/>
            <a:pathLst>
              <a:path w="2399029" h="1328420">
                <a:moveTo>
                  <a:pt x="0" y="1107186"/>
                </a:moveTo>
                <a:lnTo>
                  <a:pt x="6431" y="1160249"/>
                </a:lnTo>
                <a:lnTo>
                  <a:pt x="24709" y="1208684"/>
                </a:lnTo>
                <a:lnTo>
                  <a:pt x="53304" y="1250946"/>
                </a:lnTo>
                <a:lnTo>
                  <a:pt x="90690" y="1285493"/>
                </a:lnTo>
                <a:lnTo>
                  <a:pt x="135338" y="1310782"/>
                </a:lnTo>
                <a:lnTo>
                  <a:pt x="185721" y="1325270"/>
                </a:lnTo>
                <a:lnTo>
                  <a:pt x="221742" y="1328165"/>
                </a:lnTo>
                <a:lnTo>
                  <a:pt x="2177796" y="1328165"/>
                </a:lnTo>
                <a:lnTo>
                  <a:pt x="2230859" y="1321736"/>
                </a:lnTo>
                <a:lnTo>
                  <a:pt x="2279291" y="1303477"/>
                </a:lnTo>
                <a:lnTo>
                  <a:pt x="2321551" y="1274930"/>
                </a:lnTo>
                <a:lnTo>
                  <a:pt x="2356095" y="1237640"/>
                </a:lnTo>
                <a:lnTo>
                  <a:pt x="2381382" y="1193149"/>
                </a:lnTo>
                <a:lnTo>
                  <a:pt x="2395868" y="1143000"/>
                </a:lnTo>
                <a:lnTo>
                  <a:pt x="2398763" y="1107186"/>
                </a:lnTo>
                <a:lnTo>
                  <a:pt x="2398763" y="221741"/>
                </a:lnTo>
                <a:lnTo>
                  <a:pt x="2392334" y="168384"/>
                </a:lnTo>
                <a:lnTo>
                  <a:pt x="2374077" y="119742"/>
                </a:lnTo>
                <a:lnTo>
                  <a:pt x="2345533" y="77345"/>
                </a:lnTo>
                <a:lnTo>
                  <a:pt x="2308245" y="42720"/>
                </a:lnTo>
                <a:lnTo>
                  <a:pt x="2263757" y="17395"/>
                </a:lnTo>
                <a:lnTo>
                  <a:pt x="2213609" y="2896"/>
                </a:lnTo>
                <a:lnTo>
                  <a:pt x="2177796" y="0"/>
                </a:lnTo>
                <a:lnTo>
                  <a:pt x="221741" y="0"/>
                </a:lnTo>
                <a:lnTo>
                  <a:pt x="168384" y="6431"/>
                </a:lnTo>
                <a:lnTo>
                  <a:pt x="119742" y="24709"/>
                </a:lnTo>
                <a:lnTo>
                  <a:pt x="77345" y="53304"/>
                </a:lnTo>
                <a:lnTo>
                  <a:pt x="42720" y="90690"/>
                </a:lnTo>
                <a:lnTo>
                  <a:pt x="17395" y="135338"/>
                </a:lnTo>
                <a:lnTo>
                  <a:pt x="2896" y="185721"/>
                </a:lnTo>
                <a:lnTo>
                  <a:pt x="0" y="221741"/>
                </a:lnTo>
                <a:lnTo>
                  <a:pt x="0" y="1107186"/>
                </a:lnTo>
                <a:close/>
              </a:path>
            </a:pathLst>
          </a:custGeom>
          <a:ln w="37896">
            <a:solidFill>
              <a:srgbClr val="FFFFFF"/>
            </a:solidFill>
          </a:ln>
        </p:spPr>
        <p:txBody>
          <a:bodyPr wrap="square" lIns="0" tIns="0" rIns="0" bIns="0" rtlCol="0"/>
          <a:lstStyle/>
          <a:p>
            <a:endParaRPr/>
          </a:p>
        </p:txBody>
      </p:sp>
      <p:sp>
        <p:nvSpPr>
          <p:cNvPr id="5" name="object 5"/>
          <p:cNvSpPr txBox="1"/>
          <p:nvPr/>
        </p:nvSpPr>
        <p:spPr>
          <a:xfrm>
            <a:off x="1186551" y="3781716"/>
            <a:ext cx="1764664" cy="955675"/>
          </a:xfrm>
          <a:prstGeom prst="rect">
            <a:avLst/>
          </a:prstGeom>
        </p:spPr>
        <p:txBody>
          <a:bodyPr vert="horz" wrap="square" lIns="0" tIns="0" rIns="0" bIns="0" rtlCol="0">
            <a:spAutoFit/>
          </a:bodyPr>
          <a:lstStyle/>
          <a:p>
            <a:pPr marL="192405" marR="185420" algn="ctr">
              <a:lnSpc>
                <a:spcPts val="1910"/>
              </a:lnSpc>
            </a:pPr>
            <a:r>
              <a:rPr sz="1600" b="1" spc="-15" dirty="0">
                <a:solidFill>
                  <a:srgbClr val="FFFFFF"/>
                </a:solidFill>
                <a:latin typeface="Verdana" panose="020B0604030504040204"/>
                <a:cs typeface="Verdana" panose="020B0604030504040204"/>
              </a:rPr>
              <a:t>Co</a:t>
            </a:r>
            <a:r>
              <a:rPr sz="1600" b="1" spc="-25" dirty="0">
                <a:solidFill>
                  <a:srgbClr val="FFFFFF"/>
                </a:solidFill>
                <a:latin typeface="Verdana" panose="020B0604030504040204"/>
                <a:cs typeface="Verdana" panose="020B0604030504040204"/>
              </a:rPr>
              <a:t>m</a:t>
            </a:r>
            <a:r>
              <a:rPr sz="1600" b="1" spc="-5" dirty="0">
                <a:solidFill>
                  <a:srgbClr val="FFFFFF"/>
                </a:solidFill>
                <a:latin typeface="Verdana" panose="020B0604030504040204"/>
                <a:cs typeface="Verdana" panose="020B0604030504040204"/>
              </a:rPr>
              <a:t>p</a:t>
            </a:r>
            <a:r>
              <a:rPr sz="1600" b="1" spc="-20" dirty="0">
                <a:solidFill>
                  <a:srgbClr val="FFFFFF"/>
                </a:solidFill>
                <a:latin typeface="Verdana" panose="020B0604030504040204"/>
                <a:cs typeface="Verdana" panose="020B0604030504040204"/>
              </a:rPr>
              <a:t>e</a:t>
            </a:r>
            <a:r>
              <a:rPr sz="1600" b="1" spc="-5" dirty="0">
                <a:solidFill>
                  <a:srgbClr val="FFFFFF"/>
                </a:solidFill>
                <a:latin typeface="Verdana" panose="020B0604030504040204"/>
                <a:cs typeface="Verdana" panose="020B0604030504040204"/>
              </a:rPr>
              <a:t>t</a:t>
            </a:r>
            <a:r>
              <a:rPr sz="1600" b="1" spc="-10" dirty="0">
                <a:solidFill>
                  <a:srgbClr val="FFFFFF"/>
                </a:solidFill>
                <a:latin typeface="Verdana" panose="020B0604030504040204"/>
                <a:cs typeface="Verdana" panose="020B0604030504040204"/>
              </a:rPr>
              <a:t>ition </a:t>
            </a:r>
            <a:r>
              <a:rPr sz="1600" b="1" spc="-5" dirty="0">
                <a:solidFill>
                  <a:srgbClr val="FFFFFF"/>
                </a:solidFill>
                <a:latin typeface="Verdana" panose="020B0604030504040204"/>
                <a:cs typeface="Verdana" panose="020B0604030504040204"/>
              </a:rPr>
              <a:t>press</a:t>
            </a:r>
            <a:r>
              <a:rPr sz="1600" b="1" spc="-20" dirty="0">
                <a:solidFill>
                  <a:srgbClr val="FFFFFF"/>
                </a:solidFill>
                <a:latin typeface="Verdana" panose="020B0604030504040204"/>
                <a:cs typeface="Verdana" panose="020B0604030504040204"/>
              </a:rPr>
              <a:t>u</a:t>
            </a:r>
            <a:r>
              <a:rPr sz="1600" b="1" spc="-5" dirty="0">
                <a:solidFill>
                  <a:srgbClr val="FFFFFF"/>
                </a:solidFill>
                <a:latin typeface="Verdana" panose="020B0604030504040204"/>
                <a:cs typeface="Verdana" panose="020B0604030504040204"/>
              </a:rPr>
              <a:t>re and</a:t>
            </a:r>
            <a:endParaRPr sz="1600">
              <a:latin typeface="Verdana" panose="020B0604030504040204"/>
              <a:cs typeface="Verdana" panose="020B0604030504040204"/>
            </a:endParaRPr>
          </a:p>
          <a:p>
            <a:pPr algn="ctr">
              <a:lnSpc>
                <a:spcPts val="1850"/>
              </a:lnSpc>
            </a:pPr>
            <a:r>
              <a:rPr sz="1600" b="1" spc="-15" dirty="0">
                <a:solidFill>
                  <a:srgbClr val="FFFFFF"/>
                </a:solidFill>
                <a:latin typeface="Verdana" panose="020B0604030504040204"/>
                <a:cs typeface="Verdana" panose="020B0604030504040204"/>
              </a:rPr>
              <a:t>co</a:t>
            </a:r>
            <a:r>
              <a:rPr sz="1600" b="1" spc="-5" dirty="0">
                <a:solidFill>
                  <a:srgbClr val="FFFFFF"/>
                </a:solidFill>
                <a:latin typeface="Verdana" panose="020B0604030504040204"/>
                <a:cs typeface="Verdana" panose="020B0604030504040204"/>
              </a:rPr>
              <a:t>st</a:t>
            </a:r>
            <a:r>
              <a:rPr sz="1600" b="1" spc="-10" dirty="0">
                <a:solidFill>
                  <a:srgbClr val="FFFFFF"/>
                </a:solidFill>
                <a:latin typeface="Verdana" panose="020B0604030504040204"/>
                <a:cs typeface="Verdana" panose="020B0604030504040204"/>
              </a:rPr>
              <a:t> </a:t>
            </a:r>
            <a:r>
              <a:rPr sz="1600" b="1" dirty="0">
                <a:solidFill>
                  <a:srgbClr val="FFFFFF"/>
                </a:solidFill>
                <a:latin typeface="Verdana" panose="020B0604030504040204"/>
                <a:cs typeface="Verdana" panose="020B0604030504040204"/>
              </a:rPr>
              <a:t>r</a:t>
            </a:r>
            <a:r>
              <a:rPr sz="1600" b="1" spc="-20" dirty="0">
                <a:solidFill>
                  <a:srgbClr val="FFFFFF"/>
                </a:solidFill>
                <a:latin typeface="Verdana" panose="020B0604030504040204"/>
                <a:cs typeface="Verdana" panose="020B0604030504040204"/>
              </a:rPr>
              <a:t>e</a:t>
            </a:r>
            <a:r>
              <a:rPr sz="1600" b="1" spc="-5" dirty="0">
                <a:solidFill>
                  <a:srgbClr val="FFFFFF"/>
                </a:solidFill>
                <a:latin typeface="Verdana" panose="020B0604030504040204"/>
                <a:cs typeface="Verdana" panose="020B0604030504040204"/>
              </a:rPr>
              <a:t>d</a:t>
            </a:r>
            <a:r>
              <a:rPr sz="1600" b="1" spc="-20" dirty="0">
                <a:solidFill>
                  <a:srgbClr val="FFFFFF"/>
                </a:solidFill>
                <a:latin typeface="Verdana" panose="020B0604030504040204"/>
                <a:cs typeface="Verdana" panose="020B0604030504040204"/>
              </a:rPr>
              <a:t>u</a:t>
            </a:r>
            <a:r>
              <a:rPr sz="1600" b="1" spc="-10" dirty="0">
                <a:solidFill>
                  <a:srgbClr val="FFFFFF"/>
                </a:solidFill>
                <a:latin typeface="Verdana" panose="020B0604030504040204"/>
                <a:cs typeface="Verdana" panose="020B0604030504040204"/>
              </a:rPr>
              <a:t>ct</a:t>
            </a:r>
            <a:r>
              <a:rPr sz="1600" b="1" dirty="0">
                <a:solidFill>
                  <a:srgbClr val="FFFFFF"/>
                </a:solidFill>
                <a:latin typeface="Verdana" panose="020B0604030504040204"/>
                <a:cs typeface="Verdana" panose="020B0604030504040204"/>
              </a:rPr>
              <a:t>i</a:t>
            </a:r>
            <a:r>
              <a:rPr sz="1600" b="1" spc="-15" dirty="0">
                <a:solidFill>
                  <a:srgbClr val="FFFFFF"/>
                </a:solidFill>
                <a:latin typeface="Verdana" panose="020B0604030504040204"/>
                <a:cs typeface="Verdana" panose="020B0604030504040204"/>
              </a:rPr>
              <a:t>ons</a:t>
            </a:r>
            <a:endParaRPr sz="1600">
              <a:latin typeface="Verdana" panose="020B0604030504040204"/>
              <a:cs typeface="Verdana" panose="020B0604030504040204"/>
            </a:endParaRPr>
          </a:p>
        </p:txBody>
      </p:sp>
      <p:sp>
        <p:nvSpPr>
          <p:cNvPr id="6" name="object 6"/>
          <p:cNvSpPr/>
          <p:nvPr/>
        </p:nvSpPr>
        <p:spPr>
          <a:xfrm>
            <a:off x="871613" y="1796795"/>
            <a:ext cx="2399030" cy="1369695"/>
          </a:xfrm>
          <a:custGeom>
            <a:avLst/>
            <a:gdLst/>
            <a:ahLst/>
            <a:cxnLst/>
            <a:rect l="l" t="t" r="r" b="b"/>
            <a:pathLst>
              <a:path w="2399029" h="1369695">
                <a:moveTo>
                  <a:pt x="2398763" y="1141476"/>
                </a:moveTo>
                <a:lnTo>
                  <a:pt x="2398763" y="228600"/>
                </a:lnTo>
                <a:lnTo>
                  <a:pt x="2398007" y="209818"/>
                </a:lnTo>
                <a:lnTo>
                  <a:pt x="2387139" y="156252"/>
                </a:lnTo>
                <a:lnTo>
                  <a:pt x="2364607" y="108076"/>
                </a:lnTo>
                <a:lnTo>
                  <a:pt x="2331999" y="66865"/>
                </a:lnTo>
                <a:lnTo>
                  <a:pt x="2290904" y="34192"/>
                </a:lnTo>
                <a:lnTo>
                  <a:pt x="2242912" y="11631"/>
                </a:lnTo>
                <a:lnTo>
                  <a:pt x="2189610" y="756"/>
                </a:lnTo>
                <a:lnTo>
                  <a:pt x="2170938" y="0"/>
                </a:lnTo>
                <a:lnTo>
                  <a:pt x="227837" y="0"/>
                </a:lnTo>
                <a:lnTo>
                  <a:pt x="173118" y="6629"/>
                </a:lnTo>
                <a:lnTo>
                  <a:pt x="123178" y="25470"/>
                </a:lnTo>
                <a:lnTo>
                  <a:pt x="79604" y="54948"/>
                </a:lnTo>
                <a:lnTo>
                  <a:pt x="43988" y="93488"/>
                </a:lnTo>
                <a:lnTo>
                  <a:pt x="17918" y="139517"/>
                </a:lnTo>
                <a:lnTo>
                  <a:pt x="2984" y="191461"/>
                </a:lnTo>
                <a:lnTo>
                  <a:pt x="0" y="228600"/>
                </a:lnTo>
                <a:lnTo>
                  <a:pt x="0" y="1141476"/>
                </a:lnTo>
                <a:lnTo>
                  <a:pt x="6627" y="1196195"/>
                </a:lnTo>
                <a:lnTo>
                  <a:pt x="25450" y="1246135"/>
                </a:lnTo>
                <a:lnTo>
                  <a:pt x="54878" y="1289709"/>
                </a:lnTo>
                <a:lnTo>
                  <a:pt x="93323" y="1325325"/>
                </a:lnTo>
                <a:lnTo>
                  <a:pt x="139195" y="1351395"/>
                </a:lnTo>
                <a:lnTo>
                  <a:pt x="190906" y="1366329"/>
                </a:lnTo>
                <a:lnTo>
                  <a:pt x="227837" y="1369314"/>
                </a:lnTo>
                <a:lnTo>
                  <a:pt x="2170938" y="1369314"/>
                </a:lnTo>
                <a:lnTo>
                  <a:pt x="2225656" y="1362686"/>
                </a:lnTo>
                <a:lnTo>
                  <a:pt x="2275595" y="1343863"/>
                </a:lnTo>
                <a:lnTo>
                  <a:pt x="2319165" y="1314435"/>
                </a:lnTo>
                <a:lnTo>
                  <a:pt x="2354779" y="1275990"/>
                </a:lnTo>
                <a:lnTo>
                  <a:pt x="2380846" y="1230118"/>
                </a:lnTo>
                <a:lnTo>
                  <a:pt x="2395778" y="1178407"/>
                </a:lnTo>
                <a:lnTo>
                  <a:pt x="2398763" y="1141476"/>
                </a:lnTo>
                <a:close/>
              </a:path>
            </a:pathLst>
          </a:custGeom>
          <a:solidFill>
            <a:srgbClr val="646464"/>
          </a:solidFill>
        </p:spPr>
        <p:txBody>
          <a:bodyPr wrap="square" lIns="0" tIns="0" rIns="0" bIns="0" rtlCol="0"/>
          <a:lstStyle/>
          <a:p>
            <a:endParaRPr/>
          </a:p>
        </p:txBody>
      </p:sp>
      <p:sp>
        <p:nvSpPr>
          <p:cNvPr id="7" name="object 7"/>
          <p:cNvSpPr/>
          <p:nvPr/>
        </p:nvSpPr>
        <p:spPr>
          <a:xfrm>
            <a:off x="871613" y="1796795"/>
            <a:ext cx="2399030" cy="1369695"/>
          </a:xfrm>
          <a:custGeom>
            <a:avLst/>
            <a:gdLst/>
            <a:ahLst/>
            <a:cxnLst/>
            <a:rect l="l" t="t" r="r" b="b"/>
            <a:pathLst>
              <a:path w="2399029" h="1369695">
                <a:moveTo>
                  <a:pt x="0" y="1141476"/>
                </a:moveTo>
                <a:lnTo>
                  <a:pt x="6627" y="1196195"/>
                </a:lnTo>
                <a:lnTo>
                  <a:pt x="25450" y="1246135"/>
                </a:lnTo>
                <a:lnTo>
                  <a:pt x="54878" y="1289709"/>
                </a:lnTo>
                <a:lnTo>
                  <a:pt x="93323" y="1325325"/>
                </a:lnTo>
                <a:lnTo>
                  <a:pt x="139195" y="1351395"/>
                </a:lnTo>
                <a:lnTo>
                  <a:pt x="190906" y="1366329"/>
                </a:lnTo>
                <a:lnTo>
                  <a:pt x="227837" y="1369314"/>
                </a:lnTo>
                <a:lnTo>
                  <a:pt x="2170938" y="1369314"/>
                </a:lnTo>
                <a:lnTo>
                  <a:pt x="2225656" y="1362686"/>
                </a:lnTo>
                <a:lnTo>
                  <a:pt x="2275595" y="1343863"/>
                </a:lnTo>
                <a:lnTo>
                  <a:pt x="2319165" y="1314435"/>
                </a:lnTo>
                <a:lnTo>
                  <a:pt x="2354779" y="1275990"/>
                </a:lnTo>
                <a:lnTo>
                  <a:pt x="2380846" y="1230118"/>
                </a:lnTo>
                <a:lnTo>
                  <a:pt x="2395778" y="1178407"/>
                </a:lnTo>
                <a:lnTo>
                  <a:pt x="2398763" y="1141476"/>
                </a:lnTo>
                <a:lnTo>
                  <a:pt x="2398763" y="228600"/>
                </a:lnTo>
                <a:lnTo>
                  <a:pt x="2392136" y="173586"/>
                </a:lnTo>
                <a:lnTo>
                  <a:pt x="2373316" y="123439"/>
                </a:lnTo>
                <a:lnTo>
                  <a:pt x="2343890" y="79731"/>
                </a:lnTo>
                <a:lnTo>
                  <a:pt x="2305447" y="44037"/>
                </a:lnTo>
                <a:lnTo>
                  <a:pt x="2259578" y="17930"/>
                </a:lnTo>
                <a:lnTo>
                  <a:pt x="2207869" y="2985"/>
                </a:lnTo>
                <a:lnTo>
                  <a:pt x="2170938" y="0"/>
                </a:lnTo>
                <a:lnTo>
                  <a:pt x="227837" y="0"/>
                </a:lnTo>
                <a:lnTo>
                  <a:pt x="173118" y="6629"/>
                </a:lnTo>
                <a:lnTo>
                  <a:pt x="123178" y="25470"/>
                </a:lnTo>
                <a:lnTo>
                  <a:pt x="79604" y="54948"/>
                </a:lnTo>
                <a:lnTo>
                  <a:pt x="43988" y="93488"/>
                </a:lnTo>
                <a:lnTo>
                  <a:pt x="17918" y="139517"/>
                </a:lnTo>
                <a:lnTo>
                  <a:pt x="2984" y="191461"/>
                </a:lnTo>
                <a:lnTo>
                  <a:pt x="0" y="228600"/>
                </a:lnTo>
                <a:lnTo>
                  <a:pt x="0" y="1141476"/>
                </a:lnTo>
                <a:close/>
              </a:path>
            </a:pathLst>
          </a:custGeom>
          <a:ln w="37896">
            <a:solidFill>
              <a:srgbClr val="FFFFFF"/>
            </a:solidFill>
          </a:ln>
        </p:spPr>
        <p:txBody>
          <a:bodyPr wrap="square" lIns="0" tIns="0" rIns="0" bIns="0" rtlCol="0"/>
          <a:lstStyle/>
          <a:p>
            <a:endParaRPr/>
          </a:p>
        </p:txBody>
      </p:sp>
      <p:sp>
        <p:nvSpPr>
          <p:cNvPr id="8" name="object 8"/>
          <p:cNvSpPr txBox="1"/>
          <p:nvPr/>
        </p:nvSpPr>
        <p:spPr>
          <a:xfrm>
            <a:off x="1471555" y="2260001"/>
            <a:ext cx="1195070" cy="469900"/>
          </a:xfrm>
          <a:prstGeom prst="rect">
            <a:avLst/>
          </a:prstGeom>
        </p:spPr>
        <p:txBody>
          <a:bodyPr vert="horz" wrap="square" lIns="0" tIns="0" rIns="0" bIns="0" rtlCol="0">
            <a:spAutoFit/>
          </a:bodyPr>
          <a:lstStyle/>
          <a:p>
            <a:pPr marL="53340" marR="5080" indent="-41275">
              <a:lnSpc>
                <a:spcPts val="1910"/>
              </a:lnSpc>
            </a:pPr>
            <a:r>
              <a:rPr sz="1600" b="1" spc="-15" dirty="0">
                <a:solidFill>
                  <a:srgbClr val="FFFFFF"/>
                </a:solidFill>
                <a:latin typeface="Verdana" panose="020B0604030504040204"/>
                <a:cs typeface="Verdana" panose="020B0604030504040204"/>
              </a:rPr>
              <a:t>Searc</a:t>
            </a:r>
            <a:r>
              <a:rPr sz="1600" b="1" spc="-10" dirty="0">
                <a:solidFill>
                  <a:srgbClr val="FFFFFF"/>
                </a:solidFill>
                <a:latin typeface="Verdana" panose="020B0604030504040204"/>
                <a:cs typeface="Verdana" panose="020B0604030504040204"/>
              </a:rPr>
              <a:t>h</a:t>
            </a:r>
            <a:r>
              <a:rPr sz="1600" b="1" spc="-5" dirty="0">
                <a:solidFill>
                  <a:srgbClr val="FFFFFF"/>
                </a:solidFill>
                <a:latin typeface="Verdana" panose="020B0604030504040204"/>
                <a:cs typeface="Verdana" panose="020B0604030504040204"/>
              </a:rPr>
              <a:t> </a:t>
            </a:r>
            <a:r>
              <a:rPr sz="1600" b="1" spc="-10" dirty="0">
                <a:solidFill>
                  <a:srgbClr val="FFFFFF"/>
                </a:solidFill>
                <a:latin typeface="Verdana" panose="020B0604030504040204"/>
                <a:cs typeface="Verdana" panose="020B0604030504040204"/>
              </a:rPr>
              <a:t>for eff</a:t>
            </a:r>
            <a:r>
              <a:rPr sz="1600" b="1" spc="-5" dirty="0">
                <a:solidFill>
                  <a:srgbClr val="FFFFFF"/>
                </a:solidFill>
                <a:latin typeface="Verdana" panose="020B0604030504040204"/>
                <a:cs typeface="Verdana" panose="020B0604030504040204"/>
              </a:rPr>
              <a:t>i</a:t>
            </a:r>
            <a:r>
              <a:rPr sz="1600" b="1" spc="-10" dirty="0">
                <a:solidFill>
                  <a:srgbClr val="FFFFFF"/>
                </a:solidFill>
                <a:latin typeface="Verdana" panose="020B0604030504040204"/>
                <a:cs typeface="Verdana" panose="020B0604030504040204"/>
              </a:rPr>
              <a:t>c</a:t>
            </a:r>
            <a:r>
              <a:rPr sz="1600" b="1" dirty="0">
                <a:solidFill>
                  <a:srgbClr val="FFFFFF"/>
                </a:solidFill>
                <a:latin typeface="Verdana" panose="020B0604030504040204"/>
                <a:cs typeface="Verdana" panose="020B0604030504040204"/>
              </a:rPr>
              <a:t>i</a:t>
            </a:r>
            <a:r>
              <a:rPr sz="1600" b="1" spc="-15" dirty="0">
                <a:solidFill>
                  <a:srgbClr val="FFFFFF"/>
                </a:solidFill>
                <a:latin typeface="Verdana" panose="020B0604030504040204"/>
                <a:cs typeface="Verdana" panose="020B0604030504040204"/>
              </a:rPr>
              <a:t>ency</a:t>
            </a:r>
            <a:endParaRPr sz="1600">
              <a:latin typeface="Verdana" panose="020B0604030504040204"/>
              <a:cs typeface="Verdana" panose="020B0604030504040204"/>
            </a:endParaRPr>
          </a:p>
        </p:txBody>
      </p:sp>
      <p:sp>
        <p:nvSpPr>
          <p:cNvPr id="9" name="object 9"/>
          <p:cNvSpPr/>
          <p:nvPr/>
        </p:nvSpPr>
        <p:spPr>
          <a:xfrm>
            <a:off x="3378593" y="3618738"/>
            <a:ext cx="179070" cy="1210945"/>
          </a:xfrm>
          <a:custGeom>
            <a:avLst/>
            <a:gdLst/>
            <a:ahLst/>
            <a:cxnLst/>
            <a:rect l="l" t="t" r="r" b="b"/>
            <a:pathLst>
              <a:path w="179070" h="1210945">
                <a:moveTo>
                  <a:pt x="179069" y="605789"/>
                </a:moveTo>
                <a:lnTo>
                  <a:pt x="0" y="0"/>
                </a:lnTo>
                <a:lnTo>
                  <a:pt x="0" y="1210817"/>
                </a:lnTo>
                <a:lnTo>
                  <a:pt x="179069" y="605789"/>
                </a:lnTo>
                <a:close/>
              </a:path>
            </a:pathLst>
          </a:custGeom>
          <a:solidFill>
            <a:srgbClr val="E70101"/>
          </a:solidFill>
        </p:spPr>
        <p:txBody>
          <a:bodyPr wrap="square" lIns="0" tIns="0" rIns="0" bIns="0" rtlCol="0"/>
          <a:lstStyle/>
          <a:p>
            <a:endParaRPr/>
          </a:p>
        </p:txBody>
      </p:sp>
      <p:sp>
        <p:nvSpPr>
          <p:cNvPr id="10" name="object 10"/>
          <p:cNvSpPr/>
          <p:nvPr/>
        </p:nvSpPr>
        <p:spPr>
          <a:xfrm>
            <a:off x="3378593" y="1839467"/>
            <a:ext cx="179070" cy="1253490"/>
          </a:xfrm>
          <a:custGeom>
            <a:avLst/>
            <a:gdLst/>
            <a:ahLst/>
            <a:cxnLst/>
            <a:rect l="l" t="t" r="r" b="b"/>
            <a:pathLst>
              <a:path w="179070" h="1253489">
                <a:moveTo>
                  <a:pt x="179069" y="627126"/>
                </a:moveTo>
                <a:lnTo>
                  <a:pt x="0" y="0"/>
                </a:lnTo>
                <a:lnTo>
                  <a:pt x="0" y="1253489"/>
                </a:lnTo>
                <a:lnTo>
                  <a:pt x="179069" y="627126"/>
                </a:lnTo>
                <a:close/>
              </a:path>
            </a:pathLst>
          </a:custGeom>
          <a:solidFill>
            <a:srgbClr val="E70101"/>
          </a:solidFill>
        </p:spPr>
        <p:txBody>
          <a:bodyPr wrap="square" lIns="0" tIns="0" rIns="0" bIns="0" rtlCol="0"/>
          <a:lstStyle/>
          <a:p>
            <a:endParaRPr/>
          </a:p>
        </p:txBody>
      </p:sp>
      <p:sp>
        <p:nvSpPr>
          <p:cNvPr id="11" name="object 11"/>
          <p:cNvSpPr/>
          <p:nvPr/>
        </p:nvSpPr>
        <p:spPr>
          <a:xfrm>
            <a:off x="3628529" y="3565397"/>
            <a:ext cx="5659120" cy="1432560"/>
          </a:xfrm>
          <a:custGeom>
            <a:avLst/>
            <a:gdLst/>
            <a:ahLst/>
            <a:cxnLst/>
            <a:rect l="l" t="t" r="r" b="b"/>
            <a:pathLst>
              <a:path w="5659120" h="1432560">
                <a:moveTo>
                  <a:pt x="5658611" y="1193291"/>
                </a:moveTo>
                <a:lnTo>
                  <a:pt x="5658611" y="238505"/>
                </a:lnTo>
                <a:lnTo>
                  <a:pt x="5657821" y="218930"/>
                </a:lnTo>
                <a:lnTo>
                  <a:pt x="5651685" y="181156"/>
                </a:lnTo>
                <a:lnTo>
                  <a:pt x="5632007" y="128853"/>
                </a:lnTo>
                <a:lnTo>
                  <a:pt x="5601228" y="83246"/>
                </a:lnTo>
                <a:lnTo>
                  <a:pt x="5561000" y="45988"/>
                </a:lnTo>
                <a:lnTo>
                  <a:pt x="5512975" y="18728"/>
                </a:lnTo>
                <a:lnTo>
                  <a:pt x="5458805" y="3118"/>
                </a:lnTo>
                <a:lnTo>
                  <a:pt x="5420093" y="0"/>
                </a:lnTo>
                <a:lnTo>
                  <a:pt x="238505" y="0"/>
                </a:lnTo>
                <a:lnTo>
                  <a:pt x="199794" y="3118"/>
                </a:lnTo>
                <a:lnTo>
                  <a:pt x="145625" y="18728"/>
                </a:lnTo>
                <a:lnTo>
                  <a:pt x="97603" y="45988"/>
                </a:lnTo>
                <a:lnTo>
                  <a:pt x="57378" y="83246"/>
                </a:lnTo>
                <a:lnTo>
                  <a:pt x="26602" y="128853"/>
                </a:lnTo>
                <a:lnTo>
                  <a:pt x="6925" y="181156"/>
                </a:lnTo>
                <a:lnTo>
                  <a:pt x="789" y="218930"/>
                </a:lnTo>
                <a:lnTo>
                  <a:pt x="0" y="238506"/>
                </a:lnTo>
                <a:lnTo>
                  <a:pt x="0" y="1193292"/>
                </a:lnTo>
                <a:lnTo>
                  <a:pt x="3118" y="1232210"/>
                </a:lnTo>
                <a:lnTo>
                  <a:pt x="18728" y="1286613"/>
                </a:lnTo>
                <a:lnTo>
                  <a:pt x="45988" y="1334792"/>
                </a:lnTo>
                <a:lnTo>
                  <a:pt x="83246" y="1375112"/>
                </a:lnTo>
                <a:lnTo>
                  <a:pt x="128853" y="1405937"/>
                </a:lnTo>
                <a:lnTo>
                  <a:pt x="181156" y="1425631"/>
                </a:lnTo>
                <a:lnTo>
                  <a:pt x="218930" y="1431769"/>
                </a:lnTo>
                <a:lnTo>
                  <a:pt x="238505" y="1432560"/>
                </a:lnTo>
                <a:lnTo>
                  <a:pt x="5420093" y="1432560"/>
                </a:lnTo>
                <a:lnTo>
                  <a:pt x="5458805" y="1429440"/>
                </a:lnTo>
                <a:lnTo>
                  <a:pt x="5512975" y="1413819"/>
                </a:lnTo>
                <a:lnTo>
                  <a:pt x="5561000" y="1386523"/>
                </a:lnTo>
                <a:lnTo>
                  <a:pt x="5601228" y="1349186"/>
                </a:lnTo>
                <a:lnTo>
                  <a:pt x="5632007" y="1303445"/>
                </a:lnTo>
                <a:lnTo>
                  <a:pt x="5651685" y="1250935"/>
                </a:lnTo>
                <a:lnTo>
                  <a:pt x="5657821" y="1212975"/>
                </a:lnTo>
                <a:lnTo>
                  <a:pt x="5658611" y="1193291"/>
                </a:lnTo>
                <a:close/>
              </a:path>
            </a:pathLst>
          </a:custGeom>
          <a:solidFill>
            <a:srgbClr val="EDEDF1"/>
          </a:solidFill>
        </p:spPr>
        <p:txBody>
          <a:bodyPr wrap="square" lIns="0" tIns="0" rIns="0" bIns="0" rtlCol="0"/>
          <a:lstStyle/>
          <a:p>
            <a:endParaRPr/>
          </a:p>
        </p:txBody>
      </p:sp>
      <p:sp>
        <p:nvSpPr>
          <p:cNvPr id="12" name="object 12"/>
          <p:cNvSpPr txBox="1"/>
          <p:nvPr/>
        </p:nvSpPr>
        <p:spPr>
          <a:xfrm>
            <a:off x="3754488" y="3693871"/>
            <a:ext cx="5034280" cy="1276350"/>
          </a:xfrm>
          <a:prstGeom prst="rect">
            <a:avLst/>
          </a:prstGeom>
        </p:spPr>
        <p:txBody>
          <a:bodyPr vert="horz" wrap="square" lIns="0" tIns="0" rIns="0" bIns="0" rtlCol="0">
            <a:spAutoFit/>
          </a:bodyPr>
          <a:lstStyle/>
          <a:p>
            <a:pPr marL="189230" indent="-176530">
              <a:lnSpc>
                <a:spcPct val="100000"/>
              </a:lnSpc>
              <a:buClr>
                <a:srgbClr val="FF3300"/>
              </a:buClr>
              <a:buFont typeface="Arial" panose="020B0604020202020204"/>
              <a:buChar char="•"/>
              <a:tabLst>
                <a:tab pos="189865" algn="l"/>
              </a:tabLst>
            </a:pPr>
            <a:r>
              <a:rPr sz="1500" spc="-10" dirty="0">
                <a:solidFill>
                  <a:srgbClr val="626262"/>
                </a:solidFill>
                <a:latin typeface="Verdana" panose="020B0604030504040204"/>
                <a:cs typeface="Verdana" panose="020B0604030504040204"/>
              </a:rPr>
              <a:t>Ban</a:t>
            </a:r>
            <a:r>
              <a:rPr sz="1500" spc="-5" dirty="0">
                <a:solidFill>
                  <a:srgbClr val="626262"/>
                </a:solidFill>
                <a:latin typeface="Verdana" panose="020B0604030504040204"/>
                <a:cs typeface="Verdana" panose="020B0604030504040204"/>
              </a:rPr>
              <a:t>k</a:t>
            </a:r>
            <a:r>
              <a:rPr sz="1500" spc="-10" dirty="0">
                <a:solidFill>
                  <a:srgbClr val="626262"/>
                </a:solidFill>
                <a:latin typeface="Verdana" panose="020B0604030504040204"/>
                <a:cs typeface="Verdana" panose="020B0604030504040204"/>
              </a:rPr>
              <a:t> branc</a:t>
            </a:r>
            <a:r>
              <a:rPr sz="1500" spc="-5" dirty="0">
                <a:solidFill>
                  <a:srgbClr val="626262"/>
                </a:solidFill>
                <a:latin typeface="Verdana" panose="020B0604030504040204"/>
                <a:cs typeface="Verdana" panose="020B0604030504040204"/>
              </a:rPr>
              <a:t>h</a:t>
            </a:r>
            <a:r>
              <a:rPr sz="1500" spc="-10" dirty="0">
                <a:solidFill>
                  <a:srgbClr val="626262"/>
                </a:solidFill>
                <a:latin typeface="Verdana" panose="020B0604030504040204"/>
                <a:cs typeface="Verdana" panose="020B0604030504040204"/>
              </a:rPr>
              <a:t> reorganisation</a:t>
            </a:r>
            <a:endParaRPr sz="1500" dirty="0">
              <a:latin typeface="Verdana" panose="020B0604030504040204"/>
              <a:cs typeface="Verdana" panose="020B0604030504040204"/>
            </a:endParaRPr>
          </a:p>
          <a:p>
            <a:pPr marL="189230" marR="5080" indent="-176530">
              <a:lnSpc>
                <a:spcPct val="100000"/>
              </a:lnSpc>
              <a:spcBef>
                <a:spcPts val="585"/>
              </a:spcBef>
              <a:buClr>
                <a:srgbClr val="FF3300"/>
              </a:buClr>
              <a:buFont typeface="Arial" panose="020B0604020202020204"/>
              <a:buChar char="•"/>
              <a:tabLst>
                <a:tab pos="189865" algn="l"/>
              </a:tabLst>
            </a:pPr>
            <a:r>
              <a:rPr sz="1500" spc="-10" dirty="0">
                <a:solidFill>
                  <a:srgbClr val="626262"/>
                </a:solidFill>
                <a:latin typeface="Verdana" panose="020B0604030504040204"/>
                <a:cs typeface="Verdana" panose="020B0604030504040204"/>
              </a:rPr>
              <a:t>Transformatio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portio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ban</a:t>
            </a:r>
            <a:r>
              <a:rPr sz="1500" spc="-5" dirty="0">
                <a:solidFill>
                  <a:srgbClr val="626262"/>
                </a:solidFill>
                <a:latin typeface="Verdana" panose="020B0604030504040204"/>
                <a:cs typeface="Verdana" panose="020B0604030504040204"/>
              </a:rPr>
              <a:t>k</a:t>
            </a:r>
            <a:r>
              <a:rPr sz="1500" spc="-10" dirty="0">
                <a:solidFill>
                  <a:srgbClr val="626262"/>
                </a:solidFill>
                <a:latin typeface="Verdana" panose="020B0604030504040204"/>
                <a:cs typeface="Verdana" panose="020B0604030504040204"/>
              </a:rPr>
              <a:t> counter</a:t>
            </a:r>
            <a:r>
              <a:rPr sz="1500" spc="-5" dirty="0">
                <a:solidFill>
                  <a:srgbClr val="626262"/>
                </a:solidFill>
                <a:latin typeface="Verdana" panose="020B0604030504040204"/>
                <a:cs typeface="Verdana" panose="020B0604030504040204"/>
              </a:rPr>
              <a:t>s</a:t>
            </a:r>
            <a:r>
              <a:rPr sz="1500"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into </a:t>
            </a:r>
            <a:r>
              <a:rPr sz="1500" spc="-5" dirty="0">
                <a:solidFill>
                  <a:srgbClr val="626262"/>
                </a:solidFill>
                <a:latin typeface="Verdana" panose="020B0604030504040204"/>
                <a:cs typeface="Verdana" panose="020B0604030504040204"/>
              </a:rPr>
              <a:t>consul</a:t>
            </a:r>
            <a:r>
              <a:rPr sz="1500" spc="-1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a</a:t>
            </a:r>
            <a:r>
              <a:rPr sz="1500" spc="-5" dirty="0">
                <a:solidFill>
                  <a:srgbClr val="626262"/>
                </a:solidFill>
                <a:latin typeface="Verdana" panose="020B0604030504040204"/>
                <a:cs typeface="Verdana" panose="020B0604030504040204"/>
              </a:rPr>
              <a:t>ncy advice</a:t>
            </a:r>
            <a:r>
              <a:rPr sz="1500" spc="-20" dirty="0">
                <a:solidFill>
                  <a:srgbClr val="626262"/>
                </a:solidFill>
                <a:latin typeface="Verdana" panose="020B0604030504040204"/>
                <a:cs typeface="Verdana" panose="020B0604030504040204"/>
              </a:rPr>
              <a:t> </a:t>
            </a:r>
            <a:r>
              <a:rPr sz="1500" spc="-5" dirty="0">
                <a:solidFill>
                  <a:srgbClr val="626262"/>
                </a:solidFill>
                <a:latin typeface="Verdana" panose="020B0604030504040204"/>
                <a:cs typeface="Verdana" panose="020B0604030504040204"/>
              </a:rPr>
              <a:t>d</a:t>
            </a:r>
            <a:r>
              <a:rPr sz="1500" spc="-20" dirty="0">
                <a:solidFill>
                  <a:srgbClr val="626262"/>
                </a:solidFill>
                <a:latin typeface="Verdana" panose="020B0604030504040204"/>
                <a:cs typeface="Verdana" panose="020B0604030504040204"/>
              </a:rPr>
              <a:t>e</a:t>
            </a:r>
            <a:r>
              <a:rPr sz="1500" spc="-5" dirty="0">
                <a:solidFill>
                  <a:srgbClr val="626262"/>
                </a:solidFill>
                <a:latin typeface="Verdana" panose="020B0604030504040204"/>
                <a:cs typeface="Verdana" panose="020B0604030504040204"/>
              </a:rPr>
              <a:t>sks </a:t>
            </a:r>
            <a:r>
              <a:rPr sz="1500" spc="-20" dirty="0">
                <a:solidFill>
                  <a:srgbClr val="626262"/>
                </a:solidFill>
                <a:latin typeface="Verdana" panose="020B0604030504040204"/>
                <a:cs typeface="Verdana" panose="020B0604030504040204"/>
              </a:rPr>
              <a:t>(</a:t>
            </a:r>
            <a:r>
              <a:rPr sz="1500" spc="-5" dirty="0">
                <a:solidFill>
                  <a:srgbClr val="626262"/>
                </a:solidFill>
                <a:latin typeface="Arial" panose="020B0604020202020204"/>
                <a:cs typeface="Arial" panose="020B0604020202020204"/>
              </a:rPr>
              <a:t>“</a:t>
            </a:r>
            <a:r>
              <a:rPr sz="1500" b="1" dirty="0">
                <a:solidFill>
                  <a:srgbClr val="303030"/>
                </a:solidFill>
                <a:latin typeface="Verdana" panose="020B0604030504040204"/>
                <a:cs typeface="Verdana" panose="020B0604030504040204"/>
              </a:rPr>
              <a:t>f</a:t>
            </a:r>
            <a:r>
              <a:rPr sz="1500" b="1" spc="-5" dirty="0">
                <a:solidFill>
                  <a:srgbClr val="303030"/>
                </a:solidFill>
                <a:latin typeface="Verdana" panose="020B0604030504040204"/>
                <a:cs typeface="Verdana" panose="020B0604030504040204"/>
              </a:rPr>
              <a:t>r</a:t>
            </a:r>
            <a:r>
              <a:rPr sz="1500" b="1" spc="-15" dirty="0">
                <a:solidFill>
                  <a:srgbClr val="303030"/>
                </a:solidFill>
                <a:latin typeface="Verdana" panose="020B0604030504040204"/>
                <a:cs typeface="Verdana" panose="020B0604030504040204"/>
              </a:rPr>
              <a:t>o</a:t>
            </a:r>
            <a:r>
              <a:rPr sz="1500" b="1" spc="-10" dirty="0">
                <a:solidFill>
                  <a:srgbClr val="303030"/>
                </a:solidFill>
                <a:latin typeface="Verdana" panose="020B0604030504040204"/>
                <a:cs typeface="Verdana" panose="020B0604030504040204"/>
              </a:rPr>
              <a:t>m</a:t>
            </a:r>
            <a:r>
              <a:rPr sz="1500" b="1" spc="-15" dirty="0">
                <a:solidFill>
                  <a:srgbClr val="303030"/>
                </a:solidFill>
                <a:latin typeface="Verdana" panose="020B0604030504040204"/>
                <a:cs typeface="Verdana" panose="020B0604030504040204"/>
              </a:rPr>
              <a:t> </a:t>
            </a:r>
            <a:r>
              <a:rPr sz="1500" b="1" spc="-5" dirty="0">
                <a:solidFill>
                  <a:srgbClr val="303030"/>
                </a:solidFill>
                <a:latin typeface="Verdana" panose="020B0604030504040204"/>
                <a:cs typeface="Verdana" panose="020B0604030504040204"/>
              </a:rPr>
              <a:t>te</a:t>
            </a:r>
            <a:r>
              <a:rPr sz="1500" b="1" spc="-10" dirty="0">
                <a:solidFill>
                  <a:srgbClr val="303030"/>
                </a:solidFill>
                <a:latin typeface="Verdana" panose="020B0604030504040204"/>
                <a:cs typeface="Verdana" panose="020B0604030504040204"/>
              </a:rPr>
              <a:t>lle</a:t>
            </a:r>
            <a:r>
              <a:rPr sz="1500" b="1" spc="-5" dirty="0">
                <a:solidFill>
                  <a:srgbClr val="303030"/>
                </a:solidFill>
                <a:latin typeface="Verdana" panose="020B0604030504040204"/>
                <a:cs typeface="Verdana" panose="020B0604030504040204"/>
              </a:rPr>
              <a:t>r to</a:t>
            </a:r>
            <a:r>
              <a:rPr sz="1500" b="1" spc="-15" dirty="0">
                <a:solidFill>
                  <a:srgbClr val="303030"/>
                </a:solidFill>
                <a:latin typeface="Verdana" panose="020B0604030504040204"/>
                <a:cs typeface="Verdana" panose="020B0604030504040204"/>
              </a:rPr>
              <a:t> </a:t>
            </a:r>
            <a:r>
              <a:rPr sz="1500" b="1" spc="-10" dirty="0">
                <a:solidFill>
                  <a:srgbClr val="303030"/>
                </a:solidFill>
                <a:latin typeface="Verdana" panose="020B0604030504040204"/>
                <a:cs typeface="Verdana" panose="020B0604030504040204"/>
              </a:rPr>
              <a:t>s</a:t>
            </a:r>
            <a:r>
              <a:rPr sz="1500" b="1" spc="-5" dirty="0">
                <a:solidFill>
                  <a:srgbClr val="303030"/>
                </a:solidFill>
                <a:latin typeface="Verdana" panose="020B0604030504040204"/>
                <a:cs typeface="Verdana" panose="020B0604030504040204"/>
              </a:rPr>
              <a:t>e</a:t>
            </a:r>
            <a:r>
              <a:rPr sz="1500" b="1" spc="-10" dirty="0">
                <a:solidFill>
                  <a:srgbClr val="303030"/>
                </a:solidFill>
                <a:latin typeface="Verdana" panose="020B0604030504040204"/>
                <a:cs typeface="Verdana" panose="020B0604030504040204"/>
              </a:rPr>
              <a:t>ll</a:t>
            </a:r>
            <a:r>
              <a:rPr sz="1500" b="1" spc="-5" dirty="0">
                <a:solidFill>
                  <a:srgbClr val="303030"/>
                </a:solidFill>
                <a:latin typeface="Verdana" panose="020B0604030504040204"/>
                <a:cs typeface="Verdana" panose="020B0604030504040204"/>
              </a:rPr>
              <a:t>er</a:t>
            </a:r>
            <a:r>
              <a:rPr sz="1500" spc="-5" dirty="0">
                <a:solidFill>
                  <a:srgbClr val="626262"/>
                </a:solidFill>
                <a:latin typeface="Arial" panose="020B0604020202020204"/>
                <a:cs typeface="Arial" panose="020B0604020202020204"/>
              </a:rPr>
              <a:t>”</a:t>
            </a:r>
            <a:r>
              <a:rPr sz="1500" spc="-5" dirty="0">
                <a:solidFill>
                  <a:srgbClr val="626262"/>
                </a:solidFill>
                <a:latin typeface="Verdana" panose="020B0604030504040204"/>
                <a:cs typeface="Verdana" panose="020B0604030504040204"/>
              </a:rPr>
              <a:t>)</a:t>
            </a:r>
            <a:endParaRPr sz="1500" dirty="0">
              <a:latin typeface="Verdana" panose="020B0604030504040204"/>
              <a:cs typeface="Verdana" panose="020B0604030504040204"/>
            </a:endParaRPr>
          </a:p>
          <a:p>
            <a:pPr marL="189230" marR="560070" indent="-176530">
              <a:lnSpc>
                <a:spcPts val="1790"/>
              </a:lnSpc>
              <a:spcBef>
                <a:spcPts val="655"/>
              </a:spcBef>
              <a:buClr>
                <a:srgbClr val="FF3300"/>
              </a:buClr>
              <a:buFont typeface="Arial" panose="020B0604020202020204"/>
              <a:buChar char="•"/>
              <a:tabLst>
                <a:tab pos="189865" algn="l"/>
              </a:tabLst>
            </a:pPr>
            <a:r>
              <a:rPr sz="1500" spc="-10" dirty="0">
                <a:solidFill>
                  <a:srgbClr val="626262"/>
                </a:solidFill>
                <a:latin typeface="Verdana" panose="020B0604030504040204"/>
                <a:cs typeface="Verdana" panose="020B0604030504040204"/>
              </a:rPr>
              <a:t>Low add</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d-valu</a:t>
            </a:r>
            <a:r>
              <a:rPr sz="1500" spc="-5" dirty="0">
                <a:solidFill>
                  <a:srgbClr val="626262"/>
                </a:solidFill>
                <a:latin typeface="Verdana" panose="020B0604030504040204"/>
                <a:cs typeface="Verdana" panose="020B0604030504040204"/>
              </a:rPr>
              <a:t>e</a:t>
            </a:r>
            <a:r>
              <a:rPr sz="1500" spc="-20"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operation</a:t>
            </a:r>
            <a:r>
              <a:rPr sz="1500" spc="-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 handle</a:t>
            </a:r>
            <a:r>
              <a:rPr sz="1500" spc="-5" dirty="0">
                <a:solidFill>
                  <a:srgbClr val="626262"/>
                </a:solidFill>
                <a:latin typeface="Verdana" panose="020B0604030504040204"/>
                <a:cs typeface="Verdana" panose="020B0604030504040204"/>
              </a:rPr>
              <a:t>d</a:t>
            </a:r>
            <a:r>
              <a:rPr sz="1500" spc="-10" dirty="0">
                <a:solidFill>
                  <a:srgbClr val="626262"/>
                </a:solidFill>
                <a:latin typeface="Verdana" panose="020B0604030504040204"/>
                <a:cs typeface="Verdana" panose="020B0604030504040204"/>
              </a:rPr>
              <a:t> without involv</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men</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staff</a:t>
            </a:r>
            <a:endParaRPr sz="1500" dirty="0">
              <a:latin typeface="Verdana" panose="020B0604030504040204"/>
              <a:cs typeface="Verdana" panose="020B0604030504040204"/>
            </a:endParaRPr>
          </a:p>
        </p:txBody>
      </p:sp>
      <p:sp>
        <p:nvSpPr>
          <p:cNvPr id="13" name="object 13"/>
          <p:cNvSpPr/>
          <p:nvPr/>
        </p:nvSpPr>
        <p:spPr>
          <a:xfrm>
            <a:off x="3628529" y="1773935"/>
            <a:ext cx="5659120" cy="1433830"/>
          </a:xfrm>
          <a:custGeom>
            <a:avLst/>
            <a:gdLst/>
            <a:ahLst/>
            <a:cxnLst/>
            <a:rect l="l" t="t" r="r" b="b"/>
            <a:pathLst>
              <a:path w="5659120" h="1433830">
                <a:moveTo>
                  <a:pt x="5658611" y="1194053"/>
                </a:moveTo>
                <a:lnTo>
                  <a:pt x="5658611" y="239268"/>
                </a:lnTo>
                <a:lnTo>
                  <a:pt x="5657821" y="219687"/>
                </a:lnTo>
                <a:lnTo>
                  <a:pt x="5651685" y="181872"/>
                </a:lnTo>
                <a:lnTo>
                  <a:pt x="5632007" y="129450"/>
                </a:lnTo>
                <a:lnTo>
                  <a:pt x="5601228" y="83684"/>
                </a:lnTo>
                <a:lnTo>
                  <a:pt x="5561000" y="46256"/>
                </a:lnTo>
                <a:lnTo>
                  <a:pt x="5512975" y="18847"/>
                </a:lnTo>
                <a:lnTo>
                  <a:pt x="5458805" y="3140"/>
                </a:lnTo>
                <a:lnTo>
                  <a:pt x="5420093" y="0"/>
                </a:lnTo>
                <a:lnTo>
                  <a:pt x="238505" y="0"/>
                </a:lnTo>
                <a:lnTo>
                  <a:pt x="199794" y="3140"/>
                </a:lnTo>
                <a:lnTo>
                  <a:pt x="145625" y="18847"/>
                </a:lnTo>
                <a:lnTo>
                  <a:pt x="97603" y="46256"/>
                </a:lnTo>
                <a:lnTo>
                  <a:pt x="57378" y="83684"/>
                </a:lnTo>
                <a:lnTo>
                  <a:pt x="26602" y="129450"/>
                </a:lnTo>
                <a:lnTo>
                  <a:pt x="6925" y="181872"/>
                </a:lnTo>
                <a:lnTo>
                  <a:pt x="789" y="219687"/>
                </a:lnTo>
                <a:lnTo>
                  <a:pt x="0" y="239268"/>
                </a:lnTo>
                <a:lnTo>
                  <a:pt x="0" y="1194054"/>
                </a:lnTo>
                <a:lnTo>
                  <a:pt x="3118" y="1232787"/>
                </a:lnTo>
                <a:lnTo>
                  <a:pt x="18728" y="1287053"/>
                </a:lnTo>
                <a:lnTo>
                  <a:pt x="45988" y="1335225"/>
                </a:lnTo>
                <a:lnTo>
                  <a:pt x="83246" y="1375619"/>
                </a:lnTo>
                <a:lnTo>
                  <a:pt x="128853" y="1406555"/>
                </a:lnTo>
                <a:lnTo>
                  <a:pt x="181156" y="1426349"/>
                </a:lnTo>
                <a:lnTo>
                  <a:pt x="218930" y="1432526"/>
                </a:lnTo>
                <a:lnTo>
                  <a:pt x="238505" y="1433322"/>
                </a:lnTo>
                <a:lnTo>
                  <a:pt x="5420093" y="1433321"/>
                </a:lnTo>
                <a:lnTo>
                  <a:pt x="5458805" y="1430181"/>
                </a:lnTo>
                <a:lnTo>
                  <a:pt x="5512975" y="1414474"/>
                </a:lnTo>
                <a:lnTo>
                  <a:pt x="5561000" y="1387065"/>
                </a:lnTo>
                <a:lnTo>
                  <a:pt x="5601228" y="1349637"/>
                </a:lnTo>
                <a:lnTo>
                  <a:pt x="5632007" y="1303871"/>
                </a:lnTo>
                <a:lnTo>
                  <a:pt x="5651685" y="1251449"/>
                </a:lnTo>
                <a:lnTo>
                  <a:pt x="5657821" y="1213634"/>
                </a:lnTo>
                <a:lnTo>
                  <a:pt x="5658611" y="1194053"/>
                </a:lnTo>
                <a:close/>
              </a:path>
            </a:pathLst>
          </a:custGeom>
          <a:solidFill>
            <a:srgbClr val="EEEEF2"/>
          </a:solidFill>
        </p:spPr>
        <p:txBody>
          <a:bodyPr wrap="square" lIns="0" tIns="0" rIns="0" bIns="0" rtlCol="0"/>
          <a:lstStyle/>
          <a:p>
            <a:endParaRPr/>
          </a:p>
        </p:txBody>
      </p:sp>
      <p:sp>
        <p:nvSpPr>
          <p:cNvPr id="14" name="object 14"/>
          <p:cNvSpPr txBox="1"/>
          <p:nvPr/>
        </p:nvSpPr>
        <p:spPr>
          <a:xfrm>
            <a:off x="3754507" y="2167585"/>
            <a:ext cx="3997325" cy="218440"/>
          </a:xfrm>
          <a:prstGeom prst="rect">
            <a:avLst/>
          </a:prstGeom>
        </p:spPr>
        <p:txBody>
          <a:bodyPr vert="horz" wrap="square" lIns="0" tIns="0" rIns="0" bIns="0" rtlCol="0">
            <a:spAutoFit/>
          </a:bodyPr>
          <a:lstStyle/>
          <a:p>
            <a:pPr marL="189230" indent="-176530">
              <a:lnSpc>
                <a:spcPct val="100000"/>
              </a:lnSpc>
              <a:buClr>
                <a:srgbClr val="FF3300"/>
              </a:buClr>
              <a:buFont typeface="Arial" panose="020B0604020202020204"/>
              <a:buChar char="•"/>
              <a:tabLst>
                <a:tab pos="189865" algn="l"/>
              </a:tabLst>
            </a:pPr>
            <a:r>
              <a:rPr sz="1500" spc="-25" dirty="0">
                <a:solidFill>
                  <a:srgbClr val="626262"/>
                </a:solidFill>
                <a:latin typeface="Verdana" panose="020B0604030504040204"/>
                <a:cs typeface="Verdana" panose="020B0604030504040204"/>
              </a:rPr>
              <a:t>R</a:t>
            </a:r>
            <a:r>
              <a:rPr sz="1500" spc="-1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organisatio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op</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rationa</a:t>
            </a:r>
            <a:r>
              <a:rPr sz="1500" spc="-5" dirty="0">
                <a:solidFill>
                  <a:srgbClr val="626262"/>
                </a:solidFill>
                <a:latin typeface="Verdana" panose="020B0604030504040204"/>
                <a:cs typeface="Verdana" panose="020B0604030504040204"/>
              </a:rPr>
              <a:t>l</a:t>
            </a:r>
            <a:r>
              <a:rPr sz="1500" spc="-10" dirty="0">
                <a:solidFill>
                  <a:srgbClr val="626262"/>
                </a:solidFill>
                <a:latin typeface="Verdana" panose="020B0604030504040204"/>
                <a:cs typeface="Verdana" panose="020B0604030504040204"/>
              </a:rPr>
              <a:t> processes</a:t>
            </a:r>
            <a:endParaRPr sz="1500">
              <a:latin typeface="Verdana" panose="020B0604030504040204"/>
              <a:cs typeface="Verdana" panose="020B0604030504040204"/>
            </a:endParaRPr>
          </a:p>
        </p:txBody>
      </p:sp>
      <p:sp>
        <p:nvSpPr>
          <p:cNvPr id="15" name="object 15"/>
          <p:cNvSpPr txBox="1"/>
          <p:nvPr/>
        </p:nvSpPr>
        <p:spPr>
          <a:xfrm>
            <a:off x="3754507" y="2622499"/>
            <a:ext cx="5231765" cy="218440"/>
          </a:xfrm>
          <a:prstGeom prst="rect">
            <a:avLst/>
          </a:prstGeom>
        </p:spPr>
        <p:txBody>
          <a:bodyPr vert="horz" wrap="square" lIns="0" tIns="0" rIns="0" bIns="0" rtlCol="0">
            <a:spAutoFit/>
          </a:bodyPr>
          <a:lstStyle/>
          <a:p>
            <a:pPr marL="189230" indent="-176530">
              <a:lnSpc>
                <a:spcPct val="100000"/>
              </a:lnSpc>
              <a:buClr>
                <a:srgbClr val="FF3300"/>
              </a:buClr>
              <a:buFont typeface="Arial" panose="020B0604020202020204"/>
              <a:buChar char="•"/>
              <a:tabLst>
                <a:tab pos="189865" algn="l"/>
              </a:tabLst>
            </a:pPr>
            <a:r>
              <a:rPr sz="1500" spc="-25" dirty="0">
                <a:solidFill>
                  <a:srgbClr val="626262"/>
                </a:solidFill>
                <a:latin typeface="Verdana" panose="020B0604030504040204"/>
                <a:cs typeface="Verdana" panose="020B0604030504040204"/>
              </a:rPr>
              <a:t>R</a:t>
            </a:r>
            <a:r>
              <a:rPr sz="1500" spc="-1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ductio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paper</a:t>
            </a:r>
            <a:r>
              <a:rPr sz="1500" spc="-5" dirty="0">
                <a:solidFill>
                  <a:srgbClr val="626262"/>
                </a:solidFill>
                <a:latin typeface="Verdana" panose="020B0604030504040204"/>
                <a:cs typeface="Verdana" panose="020B0604030504040204"/>
              </a:rPr>
              <a:t>;</a:t>
            </a:r>
            <a:r>
              <a:rPr sz="1500" spc="-10" dirty="0">
                <a:solidFill>
                  <a:srgbClr val="626262"/>
                </a:solidFill>
                <a:latin typeface="Verdana" panose="020B0604030504040204"/>
                <a:cs typeface="Verdana" panose="020B0604030504040204"/>
              </a:rPr>
              <a:t> efficien</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a:t>
            </a:r>
            <a:r>
              <a:rPr sz="1500" spc="-15" dirty="0">
                <a:solidFill>
                  <a:srgbClr val="626262"/>
                </a:solidFill>
                <a:latin typeface="Verdana" panose="020B0604030504040204"/>
                <a:cs typeface="Verdana" panose="020B0604030504040204"/>
              </a:rPr>
              <a:t>documen</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a:t>
            </a:r>
            <a:r>
              <a:rPr sz="1500" spc="-15" dirty="0">
                <a:solidFill>
                  <a:srgbClr val="626262"/>
                </a:solidFill>
                <a:latin typeface="Verdana" panose="020B0604030504040204"/>
                <a:cs typeface="Verdana" panose="020B0604030504040204"/>
              </a:rPr>
              <a:t>manag</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ment</a:t>
            </a:r>
            <a:endParaRPr sz="1500">
              <a:latin typeface="Verdana" panose="020B0604030504040204"/>
              <a:cs typeface="Verdana" panose="020B0604030504040204"/>
            </a:endParaRPr>
          </a:p>
        </p:txBody>
      </p:sp>
      <p:sp>
        <p:nvSpPr>
          <p:cNvPr id="16" name="object 16"/>
          <p:cNvSpPr/>
          <p:nvPr/>
        </p:nvSpPr>
        <p:spPr>
          <a:xfrm>
            <a:off x="871613" y="5385815"/>
            <a:ext cx="2399030" cy="1305560"/>
          </a:xfrm>
          <a:custGeom>
            <a:avLst/>
            <a:gdLst/>
            <a:ahLst/>
            <a:cxnLst/>
            <a:rect l="l" t="t" r="r" b="b"/>
            <a:pathLst>
              <a:path w="2399029" h="1305559">
                <a:moveTo>
                  <a:pt x="2398763" y="1088136"/>
                </a:moveTo>
                <a:lnTo>
                  <a:pt x="2398763" y="217170"/>
                </a:lnTo>
                <a:lnTo>
                  <a:pt x="2392478" y="165080"/>
                </a:lnTo>
                <a:lnTo>
                  <a:pt x="2374612" y="117502"/>
                </a:lnTo>
                <a:lnTo>
                  <a:pt x="2346644" y="75962"/>
                </a:lnTo>
                <a:lnTo>
                  <a:pt x="2310056" y="41989"/>
                </a:lnTo>
                <a:lnTo>
                  <a:pt x="2266328" y="17109"/>
                </a:lnTo>
                <a:lnTo>
                  <a:pt x="2216942" y="2850"/>
                </a:lnTo>
                <a:lnTo>
                  <a:pt x="2181606" y="0"/>
                </a:lnTo>
                <a:lnTo>
                  <a:pt x="217931" y="0"/>
                </a:lnTo>
                <a:lnTo>
                  <a:pt x="165548" y="6329"/>
                </a:lnTo>
                <a:lnTo>
                  <a:pt x="117764" y="24297"/>
                </a:lnTo>
                <a:lnTo>
                  <a:pt x="76089" y="52378"/>
                </a:lnTo>
                <a:lnTo>
                  <a:pt x="42038" y="89044"/>
                </a:lnTo>
                <a:lnTo>
                  <a:pt x="17121" y="132766"/>
                </a:lnTo>
                <a:lnTo>
                  <a:pt x="2851" y="182018"/>
                </a:lnTo>
                <a:lnTo>
                  <a:pt x="0" y="217170"/>
                </a:lnTo>
                <a:lnTo>
                  <a:pt x="0" y="1088136"/>
                </a:lnTo>
                <a:lnTo>
                  <a:pt x="6331" y="1140472"/>
                </a:lnTo>
                <a:lnTo>
                  <a:pt x="24318" y="1188139"/>
                </a:lnTo>
                <a:lnTo>
                  <a:pt x="52448" y="1229654"/>
                </a:lnTo>
                <a:lnTo>
                  <a:pt x="89208" y="1263536"/>
                </a:lnTo>
                <a:lnTo>
                  <a:pt x="133088" y="1288303"/>
                </a:lnTo>
                <a:lnTo>
                  <a:pt x="182573" y="1302475"/>
                </a:lnTo>
                <a:lnTo>
                  <a:pt x="217931" y="1305306"/>
                </a:lnTo>
                <a:lnTo>
                  <a:pt x="2181606" y="1305306"/>
                </a:lnTo>
                <a:lnTo>
                  <a:pt x="2233942" y="1299020"/>
                </a:lnTo>
                <a:lnTo>
                  <a:pt x="2281606" y="1281152"/>
                </a:lnTo>
                <a:lnTo>
                  <a:pt x="2323118" y="1253181"/>
                </a:lnTo>
                <a:lnTo>
                  <a:pt x="2356997" y="1216590"/>
                </a:lnTo>
                <a:lnTo>
                  <a:pt x="2381763" y="1172860"/>
                </a:lnTo>
                <a:lnTo>
                  <a:pt x="2395933" y="1123472"/>
                </a:lnTo>
                <a:lnTo>
                  <a:pt x="2398763" y="1088136"/>
                </a:lnTo>
                <a:close/>
              </a:path>
            </a:pathLst>
          </a:custGeom>
          <a:solidFill>
            <a:srgbClr val="646464"/>
          </a:solidFill>
        </p:spPr>
        <p:txBody>
          <a:bodyPr wrap="square" lIns="0" tIns="0" rIns="0" bIns="0" rtlCol="0"/>
          <a:lstStyle/>
          <a:p>
            <a:endParaRPr/>
          </a:p>
        </p:txBody>
      </p:sp>
      <p:sp>
        <p:nvSpPr>
          <p:cNvPr id="17" name="object 17"/>
          <p:cNvSpPr/>
          <p:nvPr/>
        </p:nvSpPr>
        <p:spPr>
          <a:xfrm>
            <a:off x="871613" y="5385815"/>
            <a:ext cx="2399030" cy="1305560"/>
          </a:xfrm>
          <a:custGeom>
            <a:avLst/>
            <a:gdLst/>
            <a:ahLst/>
            <a:cxnLst/>
            <a:rect l="l" t="t" r="r" b="b"/>
            <a:pathLst>
              <a:path w="2399029" h="1305559">
                <a:moveTo>
                  <a:pt x="0" y="1088136"/>
                </a:moveTo>
                <a:lnTo>
                  <a:pt x="6331" y="1140472"/>
                </a:lnTo>
                <a:lnTo>
                  <a:pt x="24318" y="1188139"/>
                </a:lnTo>
                <a:lnTo>
                  <a:pt x="52448" y="1229654"/>
                </a:lnTo>
                <a:lnTo>
                  <a:pt x="89208" y="1263536"/>
                </a:lnTo>
                <a:lnTo>
                  <a:pt x="133088" y="1288303"/>
                </a:lnTo>
                <a:lnTo>
                  <a:pt x="182573" y="1302475"/>
                </a:lnTo>
                <a:lnTo>
                  <a:pt x="217931" y="1305306"/>
                </a:lnTo>
                <a:lnTo>
                  <a:pt x="2181606" y="1305306"/>
                </a:lnTo>
                <a:lnTo>
                  <a:pt x="2233942" y="1299020"/>
                </a:lnTo>
                <a:lnTo>
                  <a:pt x="2281606" y="1281152"/>
                </a:lnTo>
                <a:lnTo>
                  <a:pt x="2323118" y="1253181"/>
                </a:lnTo>
                <a:lnTo>
                  <a:pt x="2356997" y="1216590"/>
                </a:lnTo>
                <a:lnTo>
                  <a:pt x="2381763" y="1172860"/>
                </a:lnTo>
                <a:lnTo>
                  <a:pt x="2395933" y="1123472"/>
                </a:lnTo>
                <a:lnTo>
                  <a:pt x="2398763" y="1088136"/>
                </a:lnTo>
                <a:lnTo>
                  <a:pt x="2398763" y="217170"/>
                </a:lnTo>
                <a:lnTo>
                  <a:pt x="2392478" y="165080"/>
                </a:lnTo>
                <a:lnTo>
                  <a:pt x="2374612" y="117502"/>
                </a:lnTo>
                <a:lnTo>
                  <a:pt x="2346644" y="75962"/>
                </a:lnTo>
                <a:lnTo>
                  <a:pt x="2310056" y="41989"/>
                </a:lnTo>
                <a:lnTo>
                  <a:pt x="2266328" y="17109"/>
                </a:lnTo>
                <a:lnTo>
                  <a:pt x="2216942" y="2850"/>
                </a:lnTo>
                <a:lnTo>
                  <a:pt x="2181606" y="0"/>
                </a:lnTo>
                <a:lnTo>
                  <a:pt x="217931" y="0"/>
                </a:lnTo>
                <a:lnTo>
                  <a:pt x="165548" y="6329"/>
                </a:lnTo>
                <a:lnTo>
                  <a:pt x="117764" y="24297"/>
                </a:lnTo>
                <a:lnTo>
                  <a:pt x="76089" y="52378"/>
                </a:lnTo>
                <a:lnTo>
                  <a:pt x="42038" y="89044"/>
                </a:lnTo>
                <a:lnTo>
                  <a:pt x="17121" y="132766"/>
                </a:lnTo>
                <a:lnTo>
                  <a:pt x="2851" y="182018"/>
                </a:lnTo>
                <a:lnTo>
                  <a:pt x="0" y="217170"/>
                </a:lnTo>
                <a:lnTo>
                  <a:pt x="0" y="1088136"/>
                </a:lnTo>
                <a:close/>
              </a:path>
            </a:pathLst>
          </a:custGeom>
          <a:ln w="37896">
            <a:solidFill>
              <a:srgbClr val="FFFFFF"/>
            </a:solidFill>
          </a:ln>
        </p:spPr>
        <p:txBody>
          <a:bodyPr wrap="square" lIns="0" tIns="0" rIns="0" bIns="0" rtlCol="0"/>
          <a:lstStyle/>
          <a:p>
            <a:endParaRPr/>
          </a:p>
        </p:txBody>
      </p:sp>
      <p:sp>
        <p:nvSpPr>
          <p:cNvPr id="18" name="object 18"/>
          <p:cNvSpPr txBox="1"/>
          <p:nvPr/>
        </p:nvSpPr>
        <p:spPr>
          <a:xfrm>
            <a:off x="1061599" y="5452781"/>
            <a:ext cx="2013585" cy="1198880"/>
          </a:xfrm>
          <a:prstGeom prst="rect">
            <a:avLst/>
          </a:prstGeom>
        </p:spPr>
        <p:txBody>
          <a:bodyPr vert="horz" wrap="square" lIns="0" tIns="0" rIns="0" bIns="0" rtlCol="0">
            <a:spAutoFit/>
          </a:bodyPr>
          <a:lstStyle/>
          <a:p>
            <a:pPr marL="12065" marR="5080" algn="ctr">
              <a:lnSpc>
                <a:spcPct val="100000"/>
              </a:lnSpc>
            </a:pPr>
            <a:r>
              <a:rPr sz="1600" b="1" spc="-15" dirty="0">
                <a:solidFill>
                  <a:srgbClr val="FFFFFF"/>
                </a:solidFill>
                <a:latin typeface="Verdana" panose="020B0604030504040204"/>
                <a:cs typeface="Verdana" panose="020B0604030504040204"/>
              </a:rPr>
              <a:t>Re</a:t>
            </a:r>
            <a:r>
              <a:rPr sz="1600" b="1" dirty="0">
                <a:solidFill>
                  <a:srgbClr val="FFFFFF"/>
                </a:solidFill>
                <a:latin typeface="Verdana" panose="020B0604030504040204"/>
                <a:cs typeface="Verdana" panose="020B0604030504040204"/>
              </a:rPr>
              <a:t>l</a:t>
            </a:r>
            <a:r>
              <a:rPr sz="1600" b="1" spc="-10" dirty="0">
                <a:solidFill>
                  <a:srgbClr val="FFFFFF"/>
                </a:solidFill>
                <a:latin typeface="Verdana" panose="020B0604030504040204"/>
                <a:cs typeface="Verdana" panose="020B0604030504040204"/>
              </a:rPr>
              <a:t>ati</a:t>
            </a:r>
            <a:r>
              <a:rPr sz="1600" b="1" spc="-5" dirty="0">
                <a:solidFill>
                  <a:srgbClr val="FFFFFF"/>
                </a:solidFill>
                <a:latin typeface="Verdana" panose="020B0604030504040204"/>
                <a:cs typeface="Verdana" panose="020B0604030504040204"/>
              </a:rPr>
              <a:t>o</a:t>
            </a:r>
            <a:r>
              <a:rPr sz="1600" b="1" spc="-20" dirty="0">
                <a:solidFill>
                  <a:srgbClr val="FFFFFF"/>
                </a:solidFill>
                <a:latin typeface="Verdana" panose="020B0604030504040204"/>
                <a:cs typeface="Verdana" panose="020B0604030504040204"/>
              </a:rPr>
              <a:t>n</a:t>
            </a:r>
            <a:r>
              <a:rPr sz="1600" b="1" spc="-10" dirty="0">
                <a:solidFill>
                  <a:srgbClr val="FFFFFF"/>
                </a:solidFill>
                <a:latin typeface="Verdana" panose="020B0604030504040204"/>
                <a:cs typeface="Verdana" panose="020B0604030504040204"/>
              </a:rPr>
              <a:t>ship</a:t>
            </a:r>
            <a:r>
              <a:rPr sz="1600" b="1" dirty="0">
                <a:solidFill>
                  <a:srgbClr val="FFFFFF"/>
                </a:solidFill>
                <a:latin typeface="Verdana" panose="020B0604030504040204"/>
                <a:cs typeface="Verdana" panose="020B0604030504040204"/>
              </a:rPr>
              <a:t> </a:t>
            </a:r>
            <a:r>
              <a:rPr sz="1600" b="1" spc="-15" dirty="0">
                <a:solidFill>
                  <a:srgbClr val="FFFFFF"/>
                </a:solidFill>
                <a:latin typeface="Verdana" panose="020B0604030504040204"/>
                <a:cs typeface="Verdana" panose="020B0604030504040204"/>
              </a:rPr>
              <a:t>with</a:t>
            </a:r>
            <a:r>
              <a:rPr sz="1600" b="1" spc="-10" dirty="0">
                <a:solidFill>
                  <a:srgbClr val="FFFFFF"/>
                </a:solidFill>
                <a:latin typeface="Verdana" panose="020B0604030504040204"/>
                <a:cs typeface="Verdana" panose="020B0604030504040204"/>
              </a:rPr>
              <a:t> </a:t>
            </a:r>
            <a:r>
              <a:rPr sz="1600" b="1" spc="-5" dirty="0">
                <a:solidFill>
                  <a:srgbClr val="FFFFFF"/>
                </a:solidFill>
                <a:latin typeface="Verdana" panose="020B0604030504040204"/>
                <a:cs typeface="Verdana" panose="020B0604030504040204"/>
              </a:rPr>
              <a:t>C</a:t>
            </a:r>
            <a:r>
              <a:rPr sz="1600" b="1" spc="-20" dirty="0">
                <a:solidFill>
                  <a:srgbClr val="FFFFFF"/>
                </a:solidFill>
                <a:latin typeface="Verdana" panose="020B0604030504040204"/>
                <a:cs typeface="Verdana" panose="020B0604030504040204"/>
              </a:rPr>
              <a:t>u</a:t>
            </a:r>
            <a:r>
              <a:rPr sz="1600" b="1" spc="-15" dirty="0">
                <a:solidFill>
                  <a:srgbClr val="FFFFFF"/>
                </a:solidFill>
                <a:latin typeface="Verdana" panose="020B0604030504040204"/>
                <a:cs typeface="Verdana" panose="020B0604030504040204"/>
              </a:rPr>
              <a:t>stome</a:t>
            </a:r>
            <a:r>
              <a:rPr sz="1600" b="1" dirty="0">
                <a:solidFill>
                  <a:srgbClr val="FFFFFF"/>
                </a:solidFill>
                <a:latin typeface="Verdana" panose="020B0604030504040204"/>
                <a:cs typeface="Verdana" panose="020B0604030504040204"/>
              </a:rPr>
              <a:t>r</a:t>
            </a:r>
            <a:r>
              <a:rPr sz="1600" b="1" spc="-5" dirty="0">
                <a:solidFill>
                  <a:srgbClr val="FFFFFF"/>
                </a:solidFill>
                <a:latin typeface="Verdana" panose="020B0604030504040204"/>
                <a:cs typeface="Verdana" panose="020B0604030504040204"/>
              </a:rPr>
              <a:t>s</a:t>
            </a:r>
            <a:r>
              <a:rPr sz="1600" b="1" dirty="0">
                <a:solidFill>
                  <a:srgbClr val="FFFFFF"/>
                </a:solidFill>
                <a:latin typeface="Verdana" panose="020B0604030504040204"/>
                <a:cs typeface="Verdana" panose="020B0604030504040204"/>
              </a:rPr>
              <a:t> </a:t>
            </a:r>
            <a:r>
              <a:rPr sz="1600" b="1" spc="-15" dirty="0">
                <a:solidFill>
                  <a:srgbClr val="FFFFFF"/>
                </a:solidFill>
                <a:latin typeface="Verdana" panose="020B0604030504040204"/>
                <a:cs typeface="Verdana" panose="020B0604030504040204"/>
              </a:rPr>
              <a:t>and</a:t>
            </a:r>
            <a:r>
              <a:rPr sz="1600" b="1" spc="-10" dirty="0">
                <a:solidFill>
                  <a:srgbClr val="FFFFFF"/>
                </a:solidFill>
                <a:latin typeface="Verdana" panose="020B0604030504040204"/>
                <a:cs typeface="Verdana" panose="020B0604030504040204"/>
              </a:rPr>
              <a:t> in</a:t>
            </a:r>
            <a:r>
              <a:rPr sz="1600" b="1" spc="-15" dirty="0">
                <a:solidFill>
                  <a:srgbClr val="FFFFFF"/>
                </a:solidFill>
                <a:latin typeface="Verdana" panose="020B0604030504040204"/>
                <a:cs typeface="Verdana" panose="020B0604030504040204"/>
              </a:rPr>
              <a:t>c</a:t>
            </a:r>
            <a:r>
              <a:rPr sz="1600" b="1" dirty="0">
                <a:solidFill>
                  <a:srgbClr val="FFFFFF"/>
                </a:solidFill>
                <a:latin typeface="Verdana" panose="020B0604030504040204"/>
                <a:cs typeface="Verdana" panose="020B0604030504040204"/>
              </a:rPr>
              <a:t>r</a:t>
            </a:r>
            <a:r>
              <a:rPr sz="1600" b="1" spc="-15" dirty="0">
                <a:solidFill>
                  <a:srgbClr val="FFFFFF"/>
                </a:solidFill>
                <a:latin typeface="Verdana" panose="020B0604030504040204"/>
                <a:cs typeface="Verdana" panose="020B0604030504040204"/>
              </a:rPr>
              <a:t>eas</a:t>
            </a:r>
            <a:r>
              <a:rPr sz="1600" b="1" spc="-10" dirty="0">
                <a:solidFill>
                  <a:srgbClr val="FFFFFF"/>
                </a:solidFill>
                <a:latin typeface="Verdana" panose="020B0604030504040204"/>
                <a:cs typeface="Verdana" panose="020B0604030504040204"/>
              </a:rPr>
              <a:t>e</a:t>
            </a:r>
            <a:r>
              <a:rPr sz="1600" b="1" spc="-5" dirty="0">
                <a:solidFill>
                  <a:srgbClr val="FFFFFF"/>
                </a:solidFill>
                <a:latin typeface="Verdana" panose="020B0604030504040204"/>
                <a:cs typeface="Verdana" panose="020B0604030504040204"/>
              </a:rPr>
              <a:t> </a:t>
            </a:r>
            <a:r>
              <a:rPr sz="1600" b="1" spc="-10" dirty="0">
                <a:solidFill>
                  <a:srgbClr val="FFFFFF"/>
                </a:solidFill>
                <a:latin typeface="Verdana" panose="020B0604030504040204"/>
                <a:cs typeface="Verdana" panose="020B0604030504040204"/>
              </a:rPr>
              <a:t>in</a:t>
            </a:r>
            <a:r>
              <a:rPr sz="1600" b="1" spc="-5" dirty="0">
                <a:solidFill>
                  <a:srgbClr val="FFFFFF"/>
                </a:solidFill>
                <a:latin typeface="Verdana" panose="020B0604030504040204"/>
                <a:cs typeface="Verdana" panose="020B0604030504040204"/>
              </a:rPr>
              <a:t> </a:t>
            </a:r>
            <a:r>
              <a:rPr sz="1600" b="1" spc="-10" dirty="0">
                <a:solidFill>
                  <a:srgbClr val="FFFFFF"/>
                </a:solidFill>
                <a:latin typeface="Verdana" panose="020B0604030504040204"/>
                <a:cs typeface="Verdana" panose="020B0604030504040204"/>
              </a:rPr>
              <a:t>r</a:t>
            </a:r>
            <a:r>
              <a:rPr sz="1600" b="1" dirty="0">
                <a:solidFill>
                  <a:srgbClr val="FFFFFF"/>
                </a:solidFill>
                <a:latin typeface="Verdana" panose="020B0604030504040204"/>
                <a:cs typeface="Verdana" panose="020B0604030504040204"/>
              </a:rPr>
              <a:t>a</a:t>
            </a:r>
            <a:r>
              <a:rPr sz="1600" b="1" spc="-10" dirty="0">
                <a:solidFill>
                  <a:srgbClr val="FFFFFF"/>
                </a:solidFill>
                <a:latin typeface="Verdana" panose="020B0604030504040204"/>
                <a:cs typeface="Verdana" panose="020B0604030504040204"/>
              </a:rPr>
              <a:t>te o</a:t>
            </a:r>
            <a:r>
              <a:rPr sz="1600" b="1" spc="-5" dirty="0">
                <a:solidFill>
                  <a:srgbClr val="FFFFFF"/>
                </a:solidFill>
                <a:latin typeface="Verdana" panose="020B0604030504040204"/>
                <a:cs typeface="Verdana" panose="020B0604030504040204"/>
              </a:rPr>
              <a:t>f</a:t>
            </a:r>
            <a:r>
              <a:rPr sz="1600" b="1" dirty="0">
                <a:solidFill>
                  <a:srgbClr val="FFFFFF"/>
                </a:solidFill>
                <a:latin typeface="Verdana" panose="020B0604030504040204"/>
                <a:cs typeface="Verdana" panose="020B0604030504040204"/>
              </a:rPr>
              <a:t> </a:t>
            </a:r>
            <a:r>
              <a:rPr sz="1600" b="1" spc="-10" dirty="0">
                <a:solidFill>
                  <a:srgbClr val="FFFFFF"/>
                </a:solidFill>
                <a:latin typeface="Verdana" panose="020B0604030504040204"/>
                <a:cs typeface="Verdana" panose="020B0604030504040204"/>
              </a:rPr>
              <a:t>intro</a:t>
            </a:r>
            <a:r>
              <a:rPr sz="1600" b="1" spc="-5" dirty="0">
                <a:solidFill>
                  <a:srgbClr val="FFFFFF"/>
                </a:solidFill>
                <a:latin typeface="Verdana" panose="020B0604030504040204"/>
                <a:cs typeface="Verdana" panose="020B0604030504040204"/>
              </a:rPr>
              <a:t>d</a:t>
            </a:r>
            <a:r>
              <a:rPr sz="1600" b="1" spc="-10" dirty="0">
                <a:solidFill>
                  <a:srgbClr val="FFFFFF"/>
                </a:solidFill>
                <a:latin typeface="Verdana" panose="020B0604030504040204"/>
                <a:cs typeface="Verdana" panose="020B0604030504040204"/>
              </a:rPr>
              <a:t>uction</a:t>
            </a:r>
            <a:r>
              <a:rPr sz="1600" b="1" dirty="0">
                <a:solidFill>
                  <a:srgbClr val="FFFFFF"/>
                </a:solidFill>
                <a:latin typeface="Verdana" panose="020B0604030504040204"/>
                <a:cs typeface="Verdana" panose="020B0604030504040204"/>
              </a:rPr>
              <a:t> </a:t>
            </a:r>
            <a:r>
              <a:rPr sz="1600" b="1" spc="-10" dirty="0">
                <a:solidFill>
                  <a:srgbClr val="FFFFFF"/>
                </a:solidFill>
                <a:latin typeface="Verdana" panose="020B0604030504040204"/>
                <a:cs typeface="Verdana" panose="020B0604030504040204"/>
              </a:rPr>
              <a:t>of new</a:t>
            </a:r>
            <a:r>
              <a:rPr sz="1600" b="1" spc="-5" dirty="0">
                <a:solidFill>
                  <a:srgbClr val="FFFFFF"/>
                </a:solidFill>
                <a:latin typeface="Verdana" panose="020B0604030504040204"/>
                <a:cs typeface="Verdana" panose="020B0604030504040204"/>
              </a:rPr>
              <a:t> </a:t>
            </a:r>
            <a:r>
              <a:rPr sz="1600" b="1" spc="-10" dirty="0">
                <a:solidFill>
                  <a:srgbClr val="FFFFFF"/>
                </a:solidFill>
                <a:latin typeface="Verdana" panose="020B0604030504040204"/>
                <a:cs typeface="Verdana" panose="020B0604030504040204"/>
              </a:rPr>
              <a:t>p</a:t>
            </a:r>
            <a:r>
              <a:rPr sz="1600" b="1" dirty="0">
                <a:solidFill>
                  <a:srgbClr val="FFFFFF"/>
                </a:solidFill>
                <a:latin typeface="Verdana" panose="020B0604030504040204"/>
                <a:cs typeface="Verdana" panose="020B0604030504040204"/>
              </a:rPr>
              <a:t>r</a:t>
            </a:r>
            <a:r>
              <a:rPr sz="1600" b="1" spc="-15" dirty="0">
                <a:solidFill>
                  <a:srgbClr val="FFFFFF"/>
                </a:solidFill>
                <a:latin typeface="Verdana" panose="020B0604030504040204"/>
                <a:cs typeface="Verdana" panose="020B0604030504040204"/>
              </a:rPr>
              <a:t>o</a:t>
            </a:r>
            <a:r>
              <a:rPr sz="1600" b="1" spc="-5" dirty="0">
                <a:solidFill>
                  <a:srgbClr val="FFFFFF"/>
                </a:solidFill>
                <a:latin typeface="Verdana" panose="020B0604030504040204"/>
                <a:cs typeface="Verdana" panose="020B0604030504040204"/>
              </a:rPr>
              <a:t>d</a:t>
            </a:r>
            <a:r>
              <a:rPr sz="1600" b="1" spc="-10" dirty="0">
                <a:solidFill>
                  <a:srgbClr val="FFFFFF"/>
                </a:solidFill>
                <a:latin typeface="Verdana" panose="020B0604030504040204"/>
                <a:cs typeface="Verdana" panose="020B0604030504040204"/>
              </a:rPr>
              <a:t>ucts</a:t>
            </a:r>
            <a:endParaRPr sz="1600" dirty="0">
              <a:latin typeface="Verdana" panose="020B0604030504040204"/>
              <a:cs typeface="Verdana" panose="020B0604030504040204"/>
            </a:endParaRPr>
          </a:p>
        </p:txBody>
      </p:sp>
      <p:sp>
        <p:nvSpPr>
          <p:cNvPr id="19" name="object 19"/>
          <p:cNvSpPr/>
          <p:nvPr/>
        </p:nvSpPr>
        <p:spPr>
          <a:xfrm>
            <a:off x="3378593" y="5449061"/>
            <a:ext cx="179070" cy="1190625"/>
          </a:xfrm>
          <a:custGeom>
            <a:avLst/>
            <a:gdLst/>
            <a:ahLst/>
            <a:cxnLst/>
            <a:rect l="l" t="t" r="r" b="b"/>
            <a:pathLst>
              <a:path w="179070" h="1190625">
                <a:moveTo>
                  <a:pt x="179070" y="595122"/>
                </a:moveTo>
                <a:lnTo>
                  <a:pt x="0" y="0"/>
                </a:lnTo>
                <a:lnTo>
                  <a:pt x="0" y="1190243"/>
                </a:lnTo>
                <a:lnTo>
                  <a:pt x="179070" y="595122"/>
                </a:lnTo>
                <a:close/>
              </a:path>
            </a:pathLst>
          </a:custGeom>
          <a:solidFill>
            <a:srgbClr val="E70101"/>
          </a:solidFill>
        </p:spPr>
        <p:txBody>
          <a:bodyPr wrap="square" lIns="0" tIns="0" rIns="0" bIns="0" rtlCol="0"/>
          <a:lstStyle/>
          <a:p>
            <a:endParaRPr/>
          </a:p>
        </p:txBody>
      </p:sp>
      <p:sp>
        <p:nvSpPr>
          <p:cNvPr id="20" name="object 20"/>
          <p:cNvSpPr/>
          <p:nvPr/>
        </p:nvSpPr>
        <p:spPr>
          <a:xfrm>
            <a:off x="3628529" y="5356097"/>
            <a:ext cx="5659120" cy="1361440"/>
          </a:xfrm>
          <a:custGeom>
            <a:avLst/>
            <a:gdLst/>
            <a:ahLst/>
            <a:cxnLst/>
            <a:rect l="l" t="t" r="r" b="b"/>
            <a:pathLst>
              <a:path w="5659120" h="1361440">
                <a:moveTo>
                  <a:pt x="5658611" y="1134617"/>
                </a:moveTo>
                <a:lnTo>
                  <a:pt x="5658611" y="227075"/>
                </a:lnTo>
                <a:lnTo>
                  <a:pt x="5657861" y="208409"/>
                </a:lnTo>
                <a:lnTo>
                  <a:pt x="5647066" y="155179"/>
                </a:lnTo>
                <a:lnTo>
                  <a:pt x="5624667" y="107320"/>
                </a:lnTo>
                <a:lnTo>
                  <a:pt x="5592222" y="66389"/>
                </a:lnTo>
                <a:lnTo>
                  <a:pt x="5551291" y="33944"/>
                </a:lnTo>
                <a:lnTo>
                  <a:pt x="5503432" y="11545"/>
                </a:lnTo>
                <a:lnTo>
                  <a:pt x="5450202" y="750"/>
                </a:lnTo>
                <a:lnTo>
                  <a:pt x="5431535" y="0"/>
                </a:lnTo>
                <a:lnTo>
                  <a:pt x="226313" y="0"/>
                </a:lnTo>
                <a:lnTo>
                  <a:pt x="171935" y="6581"/>
                </a:lnTo>
                <a:lnTo>
                  <a:pt x="122319" y="25285"/>
                </a:lnTo>
                <a:lnTo>
                  <a:pt x="79040" y="54554"/>
                </a:lnTo>
                <a:lnTo>
                  <a:pt x="43671" y="92829"/>
                </a:lnTo>
                <a:lnTo>
                  <a:pt x="17787" y="138553"/>
                </a:lnTo>
                <a:lnTo>
                  <a:pt x="2962" y="190165"/>
                </a:lnTo>
                <a:lnTo>
                  <a:pt x="0" y="227076"/>
                </a:lnTo>
                <a:lnTo>
                  <a:pt x="0" y="1134618"/>
                </a:lnTo>
                <a:lnTo>
                  <a:pt x="6578" y="1188996"/>
                </a:lnTo>
                <a:lnTo>
                  <a:pt x="25264" y="1238612"/>
                </a:lnTo>
                <a:lnTo>
                  <a:pt x="54485" y="1281891"/>
                </a:lnTo>
                <a:lnTo>
                  <a:pt x="92665" y="1317260"/>
                </a:lnTo>
                <a:lnTo>
                  <a:pt x="138231" y="1343144"/>
                </a:lnTo>
                <a:lnTo>
                  <a:pt x="189609" y="1357969"/>
                </a:lnTo>
                <a:lnTo>
                  <a:pt x="226314" y="1360932"/>
                </a:lnTo>
                <a:lnTo>
                  <a:pt x="5431535" y="1360932"/>
                </a:lnTo>
                <a:lnTo>
                  <a:pt x="5486208" y="1354353"/>
                </a:lnTo>
                <a:lnTo>
                  <a:pt x="5536031" y="1335667"/>
                </a:lnTo>
                <a:lnTo>
                  <a:pt x="5579445" y="1306446"/>
                </a:lnTo>
                <a:lnTo>
                  <a:pt x="5614891" y="1268266"/>
                </a:lnTo>
                <a:lnTo>
                  <a:pt x="5640812" y="1222700"/>
                </a:lnTo>
                <a:lnTo>
                  <a:pt x="5655648" y="1171322"/>
                </a:lnTo>
                <a:lnTo>
                  <a:pt x="5658611" y="1134617"/>
                </a:lnTo>
                <a:close/>
              </a:path>
            </a:pathLst>
          </a:custGeom>
          <a:solidFill>
            <a:srgbClr val="EDEDF1"/>
          </a:solidFill>
        </p:spPr>
        <p:txBody>
          <a:bodyPr wrap="square" lIns="0" tIns="0" rIns="0" bIns="0" rtlCol="0"/>
          <a:lstStyle/>
          <a:p>
            <a:endParaRPr/>
          </a:p>
        </p:txBody>
      </p:sp>
      <p:sp>
        <p:nvSpPr>
          <p:cNvPr id="21" name="object 21"/>
          <p:cNvSpPr txBox="1"/>
          <p:nvPr/>
        </p:nvSpPr>
        <p:spPr>
          <a:xfrm>
            <a:off x="3751459" y="5481523"/>
            <a:ext cx="4733290" cy="443230"/>
          </a:xfrm>
          <a:prstGeom prst="rect">
            <a:avLst/>
          </a:prstGeom>
        </p:spPr>
        <p:txBody>
          <a:bodyPr vert="horz" wrap="square" lIns="0" tIns="0" rIns="0" bIns="0" rtlCol="0">
            <a:spAutoFit/>
          </a:bodyPr>
          <a:lstStyle/>
          <a:p>
            <a:pPr marL="189230" marR="5080" indent="-176530">
              <a:lnSpc>
                <a:spcPct val="100000"/>
              </a:lnSpc>
              <a:buClr>
                <a:srgbClr val="FF3300"/>
              </a:buClr>
              <a:buFont typeface="Arial" panose="020B0604020202020204"/>
              <a:buChar char="•"/>
              <a:tabLst>
                <a:tab pos="189865" algn="l"/>
              </a:tabLst>
            </a:pPr>
            <a:r>
              <a:rPr sz="1500" spc="-15" dirty="0">
                <a:solidFill>
                  <a:srgbClr val="626262"/>
                </a:solidFill>
                <a:latin typeface="Verdana" panose="020B0604030504040204"/>
                <a:cs typeface="Verdana" panose="020B0604030504040204"/>
              </a:rPr>
              <a:t>Bette</a:t>
            </a:r>
            <a:r>
              <a:rPr sz="1500" spc="-5" dirty="0">
                <a:solidFill>
                  <a:srgbClr val="626262"/>
                </a:solidFill>
                <a:latin typeface="Verdana" panose="020B0604030504040204"/>
                <a:cs typeface="Verdana" panose="020B0604030504040204"/>
              </a:rPr>
              <a:t>r</a:t>
            </a:r>
            <a:r>
              <a:rPr sz="1500" spc="-15" dirty="0">
                <a:solidFill>
                  <a:srgbClr val="626262"/>
                </a:solidFill>
                <a:latin typeface="Verdana" panose="020B0604030504040204"/>
                <a:cs typeface="Verdana" panose="020B0604030504040204"/>
              </a:rPr>
              <a:t> </a:t>
            </a:r>
            <a:r>
              <a:rPr sz="1500" b="1" spc="-5" dirty="0">
                <a:solidFill>
                  <a:srgbClr val="626262"/>
                </a:solidFill>
                <a:latin typeface="Verdana" panose="020B0604030504040204"/>
                <a:cs typeface="Verdana" panose="020B0604030504040204"/>
              </a:rPr>
              <a:t>c</a:t>
            </a:r>
            <a:r>
              <a:rPr sz="1500" b="1" spc="-15" dirty="0">
                <a:solidFill>
                  <a:srgbClr val="626262"/>
                </a:solidFill>
                <a:latin typeface="Verdana" panose="020B0604030504040204"/>
                <a:cs typeface="Verdana" panose="020B0604030504040204"/>
              </a:rPr>
              <a:t>o</a:t>
            </a:r>
            <a:r>
              <a:rPr sz="1500" b="1" spc="-10" dirty="0">
                <a:solidFill>
                  <a:srgbClr val="626262"/>
                </a:solidFill>
                <a:latin typeface="Verdana" panose="020B0604030504040204"/>
                <a:cs typeface="Verdana" panose="020B0604030504040204"/>
              </a:rPr>
              <a:t>mm</a:t>
            </a:r>
            <a:r>
              <a:rPr sz="1500" b="1" spc="-25" dirty="0">
                <a:solidFill>
                  <a:srgbClr val="626262"/>
                </a:solidFill>
                <a:latin typeface="Verdana" panose="020B0604030504040204"/>
                <a:cs typeface="Verdana" panose="020B0604030504040204"/>
              </a:rPr>
              <a:t>u</a:t>
            </a:r>
            <a:r>
              <a:rPr sz="1500" b="1" spc="-20" dirty="0">
                <a:solidFill>
                  <a:srgbClr val="626262"/>
                </a:solidFill>
                <a:latin typeface="Verdana" panose="020B0604030504040204"/>
                <a:cs typeface="Verdana" panose="020B0604030504040204"/>
              </a:rPr>
              <a:t>n</a:t>
            </a:r>
            <a:r>
              <a:rPr sz="1500" b="1" spc="-5" dirty="0">
                <a:solidFill>
                  <a:srgbClr val="626262"/>
                </a:solidFill>
                <a:latin typeface="Verdana" panose="020B0604030504040204"/>
                <a:cs typeface="Verdana" panose="020B0604030504040204"/>
              </a:rPr>
              <a:t>icat</a:t>
            </a:r>
            <a:r>
              <a:rPr sz="1500" b="1" spc="-15" dirty="0">
                <a:solidFill>
                  <a:srgbClr val="626262"/>
                </a:solidFill>
                <a:latin typeface="Verdana" panose="020B0604030504040204"/>
                <a:cs typeface="Verdana" panose="020B0604030504040204"/>
              </a:rPr>
              <a:t>io</a:t>
            </a:r>
            <a:r>
              <a:rPr sz="1500" b="1" spc="-20" dirty="0">
                <a:solidFill>
                  <a:srgbClr val="626262"/>
                </a:solidFill>
                <a:latin typeface="Verdana" panose="020B0604030504040204"/>
                <a:cs typeface="Verdana" panose="020B0604030504040204"/>
              </a:rPr>
              <a:t>n</a:t>
            </a:r>
            <a:r>
              <a:rPr sz="1500" b="1" spc="-5" dirty="0">
                <a:solidFill>
                  <a:srgbClr val="626262"/>
                </a:solidFill>
                <a:latin typeface="Verdana" panose="020B0604030504040204"/>
                <a:cs typeface="Verdana" panose="020B0604030504040204"/>
              </a:rPr>
              <a:t>s </a:t>
            </a:r>
            <a:r>
              <a:rPr sz="1500" b="1" spc="-10" dirty="0">
                <a:solidFill>
                  <a:srgbClr val="626262"/>
                </a:solidFill>
                <a:latin typeface="Verdana" panose="020B0604030504040204"/>
                <a:cs typeface="Verdana" panose="020B0604030504040204"/>
              </a:rPr>
              <a:t>a</a:t>
            </a:r>
            <a:r>
              <a:rPr sz="1500" b="1" spc="-20" dirty="0">
                <a:solidFill>
                  <a:srgbClr val="626262"/>
                </a:solidFill>
                <a:latin typeface="Verdana" panose="020B0604030504040204"/>
                <a:cs typeface="Verdana" panose="020B0604030504040204"/>
              </a:rPr>
              <a:t>n</a:t>
            </a:r>
            <a:r>
              <a:rPr sz="1500" b="1" spc="-10" dirty="0">
                <a:solidFill>
                  <a:srgbClr val="626262"/>
                </a:solidFill>
                <a:latin typeface="Verdana" panose="020B0604030504040204"/>
                <a:cs typeface="Verdana" panose="020B0604030504040204"/>
              </a:rPr>
              <a:t>d</a:t>
            </a:r>
            <a:r>
              <a:rPr sz="1500" b="1" spc="-5" dirty="0">
                <a:solidFill>
                  <a:srgbClr val="626262"/>
                </a:solidFill>
                <a:latin typeface="Verdana" panose="020B0604030504040204"/>
                <a:cs typeface="Verdana" panose="020B0604030504040204"/>
              </a:rPr>
              <a:t> </a:t>
            </a:r>
            <a:r>
              <a:rPr sz="1500" b="1" spc="-15" dirty="0">
                <a:solidFill>
                  <a:srgbClr val="626262"/>
                </a:solidFill>
                <a:latin typeface="Verdana" panose="020B0604030504040204"/>
                <a:cs typeface="Verdana" panose="020B0604030504040204"/>
              </a:rPr>
              <a:t>i</a:t>
            </a:r>
            <a:r>
              <a:rPr sz="1500" b="1" spc="-20" dirty="0">
                <a:solidFill>
                  <a:srgbClr val="626262"/>
                </a:solidFill>
                <a:latin typeface="Verdana" panose="020B0604030504040204"/>
                <a:cs typeface="Verdana" panose="020B0604030504040204"/>
              </a:rPr>
              <a:t>n</a:t>
            </a:r>
            <a:r>
              <a:rPr sz="1500" b="1" spc="-5" dirty="0">
                <a:solidFill>
                  <a:srgbClr val="626262"/>
                </a:solidFill>
                <a:latin typeface="Verdana" panose="020B0604030504040204"/>
                <a:cs typeface="Verdana" panose="020B0604030504040204"/>
              </a:rPr>
              <a:t>ter</a:t>
            </a:r>
            <a:r>
              <a:rPr sz="1500" b="1" spc="-20" dirty="0">
                <a:solidFill>
                  <a:srgbClr val="626262"/>
                </a:solidFill>
                <a:latin typeface="Verdana" panose="020B0604030504040204"/>
                <a:cs typeface="Verdana" panose="020B0604030504040204"/>
              </a:rPr>
              <a:t>a</a:t>
            </a:r>
            <a:r>
              <a:rPr sz="1500" b="1" spc="-5" dirty="0">
                <a:solidFill>
                  <a:srgbClr val="626262"/>
                </a:solidFill>
                <a:latin typeface="Verdana" panose="020B0604030504040204"/>
                <a:cs typeface="Verdana" panose="020B0604030504040204"/>
              </a:rPr>
              <a:t>ct</a:t>
            </a:r>
            <a:r>
              <a:rPr sz="1500" b="1" spc="-15" dirty="0">
                <a:solidFill>
                  <a:srgbClr val="626262"/>
                </a:solidFill>
                <a:latin typeface="Verdana" panose="020B0604030504040204"/>
                <a:cs typeface="Verdana" panose="020B0604030504040204"/>
              </a:rPr>
              <a:t>io</a:t>
            </a:r>
            <a:r>
              <a:rPr sz="1500" b="1" spc="-10" dirty="0">
                <a:solidFill>
                  <a:srgbClr val="626262"/>
                </a:solidFill>
                <a:latin typeface="Verdana" panose="020B0604030504040204"/>
                <a:cs typeface="Verdana" panose="020B0604030504040204"/>
              </a:rPr>
              <a:t>n</a:t>
            </a:r>
            <a:r>
              <a:rPr sz="1500" b="1" spc="-15"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with Cu</a:t>
            </a:r>
            <a:r>
              <a:rPr sz="1500" spc="-5" dirty="0">
                <a:solidFill>
                  <a:srgbClr val="626262"/>
                </a:solidFill>
                <a:latin typeface="Verdana" panose="020B0604030504040204"/>
                <a:cs typeface="Verdana" panose="020B0604030504040204"/>
              </a:rPr>
              <a:t>s</a:t>
            </a:r>
            <a:r>
              <a:rPr sz="1500" spc="-1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omer</a:t>
            </a:r>
            <a:r>
              <a:rPr sz="1500" spc="-5" dirty="0">
                <a:solidFill>
                  <a:srgbClr val="626262"/>
                </a:solidFill>
                <a:latin typeface="Verdana" panose="020B0604030504040204"/>
                <a:cs typeface="Verdana" panose="020B0604030504040204"/>
              </a:rPr>
              <a:t>s</a:t>
            </a:r>
            <a:r>
              <a:rPr sz="1500" dirty="0">
                <a:solidFill>
                  <a:srgbClr val="626262"/>
                </a:solidFill>
                <a:latin typeface="Verdana" panose="020B0604030504040204"/>
                <a:cs typeface="Verdana" panose="020B0604030504040204"/>
              </a:rPr>
              <a:t> </a:t>
            </a:r>
            <a:r>
              <a:rPr sz="1500" spc="-10" dirty="0">
                <a:solidFill>
                  <a:srgbClr val="626262"/>
                </a:solidFill>
                <a:latin typeface="Verdana" panose="020B0604030504040204"/>
                <a:cs typeface="Verdana" panose="020B0604030504040204"/>
              </a:rPr>
              <a:t>withi</a:t>
            </a:r>
            <a:r>
              <a:rPr sz="1500" spc="-5" dirty="0">
                <a:solidFill>
                  <a:srgbClr val="626262"/>
                </a:solidFill>
                <a:latin typeface="Verdana" panose="020B0604030504040204"/>
                <a:cs typeface="Verdana" panose="020B0604030504040204"/>
              </a:rPr>
              <a:t>n </a:t>
            </a:r>
            <a:r>
              <a:rPr sz="1500" spc="-10" dirty="0">
                <a:solidFill>
                  <a:srgbClr val="626262"/>
                </a:solidFill>
                <a:latin typeface="Verdana" panose="020B0604030504040204"/>
                <a:cs typeface="Verdana" panose="020B0604030504040204"/>
              </a:rPr>
              <a:t>th</a:t>
            </a:r>
            <a:r>
              <a:rPr sz="1500" spc="-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 Bra</a:t>
            </a:r>
            <a:r>
              <a:rPr sz="1500" spc="-5" dirty="0">
                <a:solidFill>
                  <a:srgbClr val="626262"/>
                </a:solidFill>
                <a:latin typeface="Verdana" panose="020B0604030504040204"/>
                <a:cs typeface="Verdana" panose="020B0604030504040204"/>
              </a:rPr>
              <a:t>nch</a:t>
            </a:r>
            <a:endParaRPr sz="1500">
              <a:latin typeface="Verdana" panose="020B0604030504040204"/>
              <a:cs typeface="Verdana" panose="020B0604030504040204"/>
            </a:endParaRPr>
          </a:p>
        </p:txBody>
      </p:sp>
      <p:sp>
        <p:nvSpPr>
          <p:cNvPr id="22" name="object 22"/>
          <p:cNvSpPr txBox="1"/>
          <p:nvPr/>
        </p:nvSpPr>
        <p:spPr>
          <a:xfrm>
            <a:off x="3751478" y="6164283"/>
            <a:ext cx="4457700" cy="442595"/>
          </a:xfrm>
          <a:prstGeom prst="rect">
            <a:avLst/>
          </a:prstGeom>
        </p:spPr>
        <p:txBody>
          <a:bodyPr vert="horz" wrap="square" lIns="0" tIns="0" rIns="0" bIns="0" rtlCol="0">
            <a:spAutoFit/>
          </a:bodyPr>
          <a:lstStyle/>
          <a:p>
            <a:pPr marL="189230" marR="5080" indent="-176530">
              <a:lnSpc>
                <a:spcPts val="1790"/>
              </a:lnSpc>
              <a:buClr>
                <a:srgbClr val="FF3300"/>
              </a:buClr>
              <a:buFont typeface="Arial" panose="020B0604020202020204"/>
              <a:buChar char="•"/>
              <a:tabLst>
                <a:tab pos="189865" algn="l"/>
              </a:tabLst>
            </a:pPr>
            <a:r>
              <a:rPr sz="1500" spc="-25" dirty="0">
                <a:solidFill>
                  <a:srgbClr val="626262"/>
                </a:solidFill>
                <a:latin typeface="Verdana" panose="020B0604030504040204"/>
                <a:cs typeface="Verdana" panose="020B0604030504040204"/>
              </a:rPr>
              <a:t>R</a:t>
            </a:r>
            <a:r>
              <a:rPr sz="1500" spc="-15"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ductio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o</a:t>
            </a:r>
            <a:r>
              <a:rPr sz="1500" spc="-5" dirty="0">
                <a:solidFill>
                  <a:srgbClr val="626262"/>
                </a:solidFill>
                <a:latin typeface="Verdana" panose="020B0604030504040204"/>
                <a:cs typeface="Verdana" panose="020B0604030504040204"/>
              </a:rPr>
              <a:t>f</a:t>
            </a:r>
            <a:r>
              <a:rPr sz="1500" spc="-10" dirty="0">
                <a:solidFill>
                  <a:srgbClr val="626262"/>
                </a:solidFill>
                <a:latin typeface="Verdana" panose="020B0604030504040204"/>
                <a:cs typeface="Verdana" panose="020B0604030504040204"/>
              </a:rPr>
              <a:t> time-to-marke</a:t>
            </a:r>
            <a:r>
              <a:rPr sz="1500" spc="-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 b</a:t>
            </a:r>
            <a:r>
              <a:rPr sz="1500" spc="-5" dirty="0">
                <a:solidFill>
                  <a:srgbClr val="626262"/>
                </a:solidFill>
                <a:latin typeface="Verdana" panose="020B0604030504040204"/>
                <a:cs typeface="Verdana" panose="020B0604030504040204"/>
              </a:rPr>
              <a:t>y</a:t>
            </a:r>
            <a:r>
              <a:rPr sz="1500" spc="-10" dirty="0">
                <a:solidFill>
                  <a:srgbClr val="626262"/>
                </a:solidFill>
                <a:latin typeface="Verdana" panose="020B0604030504040204"/>
                <a:cs typeface="Verdana" panose="020B0604030504040204"/>
              </a:rPr>
              <a:t> r</a:t>
            </a:r>
            <a:r>
              <a:rPr sz="1500" spc="-20" dirty="0">
                <a:solidFill>
                  <a:srgbClr val="626262"/>
                </a:solidFill>
                <a:latin typeface="Verdana" panose="020B0604030504040204"/>
                <a:cs typeface="Verdana" panose="020B0604030504040204"/>
              </a:rPr>
              <a:t>e</a:t>
            </a:r>
            <a:r>
              <a:rPr sz="1500" spc="-10" dirty="0">
                <a:solidFill>
                  <a:srgbClr val="626262"/>
                </a:solidFill>
                <a:latin typeface="Verdana" panose="020B0604030504040204"/>
                <a:cs typeface="Verdana" panose="020B0604030504040204"/>
              </a:rPr>
              <a:t>organi</a:t>
            </a:r>
            <a:r>
              <a:rPr sz="1500"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ing distributio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proces</a:t>
            </a:r>
            <a:r>
              <a:rPr sz="1500" spc="-5" dirty="0">
                <a:solidFill>
                  <a:srgbClr val="626262"/>
                </a:solidFill>
                <a:latin typeface="Verdana" panose="020B0604030504040204"/>
                <a:cs typeface="Verdana" panose="020B0604030504040204"/>
              </a:rPr>
              <a:t>s</a:t>
            </a:r>
            <a:r>
              <a:rPr sz="1500" spc="-10" dirty="0">
                <a:solidFill>
                  <a:srgbClr val="626262"/>
                </a:solidFill>
                <a:latin typeface="Verdana" panose="020B0604030504040204"/>
                <a:cs typeface="Verdana" panose="020B0604030504040204"/>
              </a:rPr>
              <a:t> f</a:t>
            </a:r>
            <a:r>
              <a:rPr sz="1500" spc="-20" dirty="0">
                <a:solidFill>
                  <a:srgbClr val="626262"/>
                </a:solidFill>
                <a:latin typeface="Verdana" panose="020B0604030504040204"/>
                <a:cs typeface="Verdana" panose="020B0604030504040204"/>
              </a:rPr>
              <a:t>o</a:t>
            </a:r>
            <a:r>
              <a:rPr sz="1500" spc="-5" dirty="0">
                <a:solidFill>
                  <a:srgbClr val="626262"/>
                </a:solidFill>
                <a:latin typeface="Verdana" panose="020B0604030504040204"/>
                <a:cs typeface="Verdana" panose="020B0604030504040204"/>
              </a:rPr>
              <a:t>r</a:t>
            </a:r>
            <a:r>
              <a:rPr sz="1500" spc="-10" dirty="0">
                <a:solidFill>
                  <a:srgbClr val="626262"/>
                </a:solidFill>
                <a:latin typeface="Verdana" panose="020B0604030504040204"/>
                <a:cs typeface="Verdana" panose="020B0604030504040204"/>
              </a:rPr>
              <a:t> inform</a:t>
            </a:r>
            <a:r>
              <a:rPr sz="1500" spc="-5" dirty="0">
                <a:solidFill>
                  <a:srgbClr val="626262"/>
                </a:solidFill>
                <a:latin typeface="Verdana" panose="020B0604030504040204"/>
                <a:cs typeface="Verdana" panose="020B0604030504040204"/>
              </a:rPr>
              <a:t>a</a:t>
            </a:r>
            <a:r>
              <a:rPr sz="1500" spc="-15" dirty="0">
                <a:solidFill>
                  <a:srgbClr val="626262"/>
                </a:solidFill>
                <a:latin typeface="Verdana" panose="020B0604030504040204"/>
                <a:cs typeface="Verdana" panose="020B0604030504040204"/>
              </a:rPr>
              <a:t>t</a:t>
            </a:r>
            <a:r>
              <a:rPr sz="1500" spc="-10" dirty="0">
                <a:solidFill>
                  <a:srgbClr val="626262"/>
                </a:solidFill>
                <a:latin typeface="Verdana" panose="020B0604030504040204"/>
                <a:cs typeface="Verdana" panose="020B0604030504040204"/>
              </a:rPr>
              <a:t>io</a:t>
            </a:r>
            <a:r>
              <a:rPr sz="1500" spc="-5" dirty="0">
                <a:solidFill>
                  <a:srgbClr val="626262"/>
                </a:solidFill>
                <a:latin typeface="Verdana" panose="020B0604030504040204"/>
                <a:cs typeface="Verdana" panose="020B0604030504040204"/>
              </a:rPr>
              <a:t>n</a:t>
            </a:r>
            <a:r>
              <a:rPr sz="1500" spc="-10" dirty="0">
                <a:solidFill>
                  <a:srgbClr val="626262"/>
                </a:solidFill>
                <a:latin typeface="Verdana" panose="020B0604030504040204"/>
                <a:cs typeface="Verdana" panose="020B0604030504040204"/>
              </a:rPr>
              <a:t> materi</a:t>
            </a:r>
            <a:r>
              <a:rPr sz="1500" spc="-5" dirty="0">
                <a:solidFill>
                  <a:srgbClr val="626262"/>
                </a:solidFill>
                <a:latin typeface="Verdana" panose="020B0604030504040204"/>
                <a:cs typeface="Verdana" panose="020B0604030504040204"/>
              </a:rPr>
              <a:t>al</a:t>
            </a:r>
            <a:endParaRPr sz="1500" dirty="0">
              <a:latin typeface="Verdana" panose="020B0604030504040204"/>
              <a:cs typeface="Verdana" panose="020B0604030504040204"/>
            </a:endParaRPr>
          </a:p>
        </p:txBody>
      </p:sp>
      <p:pic>
        <p:nvPicPr>
          <p:cNvPr id="3074"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descr="e7d195523061f1c04e28dba3fd64c7213e18678e33730d739F21CE671645E83E699FAA60361CC8987C86A4D795EE7B54AA27756394CD7CCCDE1CE96189EB6007735053BA400A77C7D590A0EC33CBB7FCE0971951D69381CEDC1927CD8B477264623880ABE08DCD90F07EE50F99261B8BA216A0B84D55F2D29D67C6501576B5425BDD336342911D632034E2490FF90712"/>
          <p:cNvSpPr/>
          <p:nvPr/>
        </p:nvSpPr>
        <p:spPr>
          <a:xfrm>
            <a:off x="1308100" y="844644"/>
            <a:ext cx="6248400" cy="453970"/>
          </a:xfrm>
          <a:prstGeom prst="rect">
            <a:avLst/>
          </a:prstGeom>
        </p:spPr>
        <p:txBody>
          <a:bodyPr wrap="square">
            <a:spAutoFit/>
          </a:bodyPr>
          <a:lstStyle/>
          <a:p>
            <a:r>
              <a:rPr lang="en-US" altLang="zh-CN" sz="2350" b="1" spc="20" dirty="0">
                <a:solidFill>
                  <a:srgbClr val="626262"/>
                </a:solidFill>
                <a:latin typeface="Verdana" panose="020B0604030504040204"/>
                <a:ea typeface="+mj-ea"/>
                <a:cs typeface="Verdana" panose="020B0604030504040204"/>
                <a:sym typeface="+mn-ea"/>
              </a:rPr>
              <a:t>Problems in seals management</a:t>
            </a:r>
          </a:p>
        </p:txBody>
      </p:sp>
      <p:grpSp>
        <p:nvGrpSpPr>
          <p:cNvPr id="6" name="组合 5"/>
          <p:cNvGrpSpPr/>
          <p:nvPr/>
        </p:nvGrpSpPr>
        <p:grpSpPr>
          <a:xfrm>
            <a:off x="850900" y="2105025"/>
            <a:ext cx="3823067" cy="4010591"/>
            <a:chOff x="1175161" y="2439761"/>
            <a:chExt cx="3519912" cy="3675855"/>
          </a:xfrm>
        </p:grpSpPr>
        <p:sp>
          <p:nvSpPr>
            <p:cNvPr id="7" name="Shape 520"/>
            <p:cNvSpPr/>
            <p:nvPr/>
          </p:nvSpPr>
          <p:spPr>
            <a:xfrm>
              <a:off x="1779450" y="3542517"/>
              <a:ext cx="2573099" cy="2573099"/>
            </a:xfrm>
            <a:custGeom>
              <a:avLst/>
              <a:gdLst/>
              <a:ahLst/>
              <a:cxnLst>
                <a:cxn ang="0">
                  <a:pos x="wd2" y="hd2"/>
                </a:cxn>
                <a:cxn ang="5400000">
                  <a:pos x="wd2" y="hd2"/>
                </a:cxn>
                <a:cxn ang="10800000">
                  <a:pos x="wd2" y="hd2"/>
                </a:cxn>
                <a:cxn ang="16200000">
                  <a:pos x="wd2" y="hd2"/>
                </a:cxn>
              </a:cxnLst>
              <a:rect l="0" t="0" r="r" b="b"/>
              <a:pathLst>
                <a:path w="21367" h="21010" extrusionOk="0">
                  <a:moveTo>
                    <a:pt x="8505" y="13647"/>
                  </a:moveTo>
                  <a:cubicBezTo>
                    <a:pt x="5529" y="13647"/>
                    <a:pt x="3116" y="11263"/>
                    <a:pt x="3116" y="8322"/>
                  </a:cubicBezTo>
                  <a:cubicBezTo>
                    <a:pt x="3116" y="5382"/>
                    <a:pt x="5529" y="2999"/>
                    <a:pt x="8505" y="2999"/>
                  </a:cubicBezTo>
                  <a:cubicBezTo>
                    <a:pt x="11481" y="2999"/>
                    <a:pt x="13894" y="5382"/>
                    <a:pt x="13894" y="8322"/>
                  </a:cubicBezTo>
                  <a:cubicBezTo>
                    <a:pt x="13894" y="11263"/>
                    <a:pt x="11481" y="13647"/>
                    <a:pt x="8505" y="13647"/>
                  </a:cubicBezTo>
                  <a:close/>
                  <a:moveTo>
                    <a:pt x="21039" y="18205"/>
                  </a:moveTo>
                  <a:cubicBezTo>
                    <a:pt x="20257" y="17063"/>
                    <a:pt x="16910" y="14118"/>
                    <a:pt x="15508" y="12905"/>
                  </a:cubicBezTo>
                  <a:cubicBezTo>
                    <a:pt x="16378" y="11592"/>
                    <a:pt x="16888" y="10026"/>
                    <a:pt x="16888" y="8341"/>
                  </a:cubicBezTo>
                  <a:cubicBezTo>
                    <a:pt x="16888" y="3734"/>
                    <a:pt x="13108" y="0"/>
                    <a:pt x="8445" y="0"/>
                  </a:cubicBezTo>
                  <a:cubicBezTo>
                    <a:pt x="3781" y="0"/>
                    <a:pt x="0" y="3734"/>
                    <a:pt x="0" y="8341"/>
                  </a:cubicBezTo>
                  <a:cubicBezTo>
                    <a:pt x="0" y="12948"/>
                    <a:pt x="3781" y="16682"/>
                    <a:pt x="8445" y="16682"/>
                  </a:cubicBezTo>
                  <a:cubicBezTo>
                    <a:pt x="10043" y="16682"/>
                    <a:pt x="11532" y="16235"/>
                    <a:pt x="12806" y="15473"/>
                  </a:cubicBezTo>
                  <a:lnTo>
                    <a:pt x="18413" y="20577"/>
                  </a:lnTo>
                  <a:cubicBezTo>
                    <a:pt x="18413" y="20577"/>
                    <a:pt x="19615" y="21600"/>
                    <a:pt x="20819" y="20500"/>
                  </a:cubicBezTo>
                  <a:cubicBezTo>
                    <a:pt x="21600" y="19785"/>
                    <a:pt x="21427" y="18770"/>
                    <a:pt x="21039" y="18205"/>
                  </a:cubicBezTo>
                  <a:close/>
                </a:path>
              </a:pathLst>
            </a:custGeom>
            <a:solidFill>
              <a:schemeClr val="bg1">
                <a:lumMod val="75000"/>
              </a:schemeClr>
            </a:solidFill>
            <a:ln w="12700" cap="flat">
              <a:noFill/>
              <a:miter lim="400000"/>
            </a:ln>
            <a:effectLst/>
          </p:spPr>
          <p:txBody>
            <a:bodyPr lIns="0" tIns="0" rIns="0" bIns="0" anchor="ctr"/>
            <a:lstStyle/>
            <a:p>
              <a:pPr defTabSz="801370">
                <a:defRPr/>
              </a:pPr>
              <a:endParaRPr sz="790">
                <a:latin typeface="Century Gothic" panose="020B0502020202020204" pitchFamily="34" charset="0"/>
                <a:ea typeface="微软雅黑" panose="020B0503020204020204" charset="-122"/>
                <a:sym typeface="Century Gothic" panose="020B0502020202020204" pitchFamily="34" charset="0"/>
              </a:endParaRPr>
            </a:p>
          </p:txBody>
        </p:sp>
        <p:sp>
          <p:nvSpPr>
            <p:cNvPr id="8" name="Shape 521"/>
            <p:cNvSpPr/>
            <p:nvPr/>
          </p:nvSpPr>
          <p:spPr bwMode="auto">
            <a:xfrm>
              <a:off x="2378168" y="2439761"/>
              <a:ext cx="857700" cy="94681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cubicBezTo>
                    <a:pt x="4835" y="0"/>
                    <a:pt x="0" y="4378"/>
                    <a:pt x="0" y="9779"/>
                  </a:cubicBezTo>
                  <a:cubicBezTo>
                    <a:pt x="0" y="14433"/>
                    <a:pt x="3601" y="18307"/>
                    <a:pt x="8410" y="19296"/>
                  </a:cubicBezTo>
                  <a:lnTo>
                    <a:pt x="10969" y="21600"/>
                  </a:lnTo>
                  <a:lnTo>
                    <a:pt x="13480" y="19216"/>
                  </a:lnTo>
                  <a:cubicBezTo>
                    <a:pt x="18139" y="18132"/>
                    <a:pt x="21600" y="14337"/>
                    <a:pt x="21600" y="9779"/>
                  </a:cubicBezTo>
                  <a:cubicBezTo>
                    <a:pt x="21600" y="4378"/>
                    <a:pt x="16765" y="0"/>
                    <a:pt x="10800" y="0"/>
                  </a:cubicBezTo>
                  <a:close/>
                </a:path>
              </a:pathLst>
            </a:custGeom>
            <a:solidFill>
              <a:srgbClr val="01B5EF"/>
            </a:solidFill>
            <a:ln>
              <a:noFill/>
            </a:ln>
          </p:spPr>
          <p:txBody>
            <a:bodyPr lIns="0" tIns="0" rIns="0" bIns="0" anchor="ctr"/>
            <a:lstStyle/>
            <a:p>
              <a:endParaRPr lang="zh-CN" altLang="en-US" sz="1580"/>
            </a:p>
          </p:txBody>
        </p:sp>
        <p:sp>
          <p:nvSpPr>
            <p:cNvPr id="9" name="Shape 524"/>
            <p:cNvSpPr/>
            <p:nvPr/>
          </p:nvSpPr>
          <p:spPr bwMode="auto">
            <a:xfrm>
              <a:off x="3583961" y="2938230"/>
              <a:ext cx="857700" cy="856308"/>
            </a:xfrm>
            <a:custGeom>
              <a:avLst/>
              <a:gdLst>
                <a:gd name="T0" fmla="*/ 2147483646 w 19752"/>
                <a:gd name="T1" fmla="*/ 2147483646 h 19775"/>
                <a:gd name="T2" fmla="*/ 2147483646 w 19752"/>
                <a:gd name="T3" fmla="*/ 2147483646 h 19775"/>
                <a:gd name="T4" fmla="*/ 2147483646 w 19752"/>
                <a:gd name="T5" fmla="*/ 2147483646 h 19775"/>
                <a:gd name="T6" fmla="*/ 2147483646 w 19752"/>
                <a:gd name="T7" fmla="*/ 2147483646 h 1977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752" h="19775" extrusionOk="0">
                  <a:moveTo>
                    <a:pt x="16858" y="2900"/>
                  </a:moveTo>
                  <a:cubicBezTo>
                    <a:pt x="12998" y="-966"/>
                    <a:pt x="6741" y="-966"/>
                    <a:pt x="2881" y="2900"/>
                  </a:cubicBezTo>
                  <a:cubicBezTo>
                    <a:pt x="-445" y="6231"/>
                    <a:pt x="-883" y="11338"/>
                    <a:pt x="1523" y="15162"/>
                  </a:cubicBezTo>
                  <a:lnTo>
                    <a:pt x="1532" y="18469"/>
                  </a:lnTo>
                  <a:lnTo>
                    <a:pt x="4860" y="18390"/>
                  </a:lnTo>
                  <a:cubicBezTo>
                    <a:pt x="8650" y="20634"/>
                    <a:pt x="13601" y="20161"/>
                    <a:pt x="16858" y="16899"/>
                  </a:cubicBezTo>
                  <a:cubicBezTo>
                    <a:pt x="20717" y="13033"/>
                    <a:pt x="20717" y="6765"/>
                    <a:pt x="16858" y="2900"/>
                  </a:cubicBezTo>
                  <a:close/>
                </a:path>
              </a:pathLst>
            </a:custGeom>
            <a:solidFill>
              <a:srgbClr val="005BAA"/>
            </a:solidFill>
            <a:ln>
              <a:noFill/>
            </a:ln>
          </p:spPr>
          <p:txBody>
            <a:bodyPr lIns="0" tIns="0" rIns="0" bIns="0" anchor="ctr"/>
            <a:lstStyle/>
            <a:p>
              <a:endParaRPr lang="zh-CN" altLang="en-US" sz="1580"/>
            </a:p>
          </p:txBody>
        </p:sp>
        <p:sp>
          <p:nvSpPr>
            <p:cNvPr id="11" name="Shape 530"/>
            <p:cNvSpPr/>
            <p:nvPr/>
          </p:nvSpPr>
          <p:spPr bwMode="auto">
            <a:xfrm>
              <a:off x="1175161" y="2938229"/>
              <a:ext cx="856307" cy="857700"/>
            </a:xfrm>
            <a:custGeom>
              <a:avLst/>
              <a:gdLst>
                <a:gd name="T0" fmla="*/ 2147483646 w 19775"/>
                <a:gd name="T1" fmla="*/ 2147483646 h 19752"/>
                <a:gd name="T2" fmla="*/ 2147483646 w 19775"/>
                <a:gd name="T3" fmla="*/ 2147483646 h 19752"/>
                <a:gd name="T4" fmla="*/ 2147483646 w 19775"/>
                <a:gd name="T5" fmla="*/ 2147483646 h 19752"/>
                <a:gd name="T6" fmla="*/ 2147483646 w 19775"/>
                <a:gd name="T7" fmla="*/ 2147483646 h 1975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775" h="19752" extrusionOk="0">
                  <a:moveTo>
                    <a:pt x="2900" y="2894"/>
                  </a:moveTo>
                  <a:cubicBezTo>
                    <a:pt x="-966" y="6754"/>
                    <a:pt x="-966" y="13011"/>
                    <a:pt x="2900" y="16871"/>
                  </a:cubicBezTo>
                  <a:cubicBezTo>
                    <a:pt x="6231" y="20197"/>
                    <a:pt x="11338" y="20635"/>
                    <a:pt x="15162" y="18229"/>
                  </a:cubicBezTo>
                  <a:lnTo>
                    <a:pt x="18469" y="18220"/>
                  </a:lnTo>
                  <a:lnTo>
                    <a:pt x="18390" y="14892"/>
                  </a:lnTo>
                  <a:cubicBezTo>
                    <a:pt x="20634" y="11102"/>
                    <a:pt x="20161" y="6151"/>
                    <a:pt x="16899" y="2894"/>
                  </a:cubicBezTo>
                  <a:cubicBezTo>
                    <a:pt x="13033" y="-965"/>
                    <a:pt x="6765" y="-965"/>
                    <a:pt x="2900" y="2894"/>
                  </a:cubicBezTo>
                  <a:close/>
                </a:path>
              </a:pathLst>
            </a:custGeom>
            <a:solidFill>
              <a:srgbClr val="005BAA"/>
            </a:solidFill>
            <a:ln>
              <a:noFill/>
            </a:ln>
          </p:spPr>
          <p:txBody>
            <a:bodyPr lIns="0" tIns="0" rIns="0" bIns="0" anchor="ctr"/>
            <a:lstStyle/>
            <a:p>
              <a:endParaRPr lang="zh-CN" altLang="en-US" sz="1580"/>
            </a:p>
          </p:txBody>
        </p:sp>
        <p:sp>
          <p:nvSpPr>
            <p:cNvPr id="12" name="Freeform 37"/>
            <p:cNvSpPr/>
            <p:nvPr/>
          </p:nvSpPr>
          <p:spPr bwMode="auto">
            <a:xfrm>
              <a:off x="1435534" y="3193033"/>
              <a:ext cx="363409" cy="316068"/>
            </a:xfrm>
            <a:custGeom>
              <a:avLst/>
              <a:gdLst>
                <a:gd name="T0" fmla="*/ 2147483646 w 68"/>
                <a:gd name="T1" fmla="*/ 2147483646 h 59"/>
                <a:gd name="T2" fmla="*/ 2147483646 w 68"/>
                <a:gd name="T3" fmla="*/ 2147483646 h 59"/>
                <a:gd name="T4" fmla="*/ 2147483646 w 68"/>
                <a:gd name="T5" fmla="*/ 2147483646 h 59"/>
                <a:gd name="T6" fmla="*/ 2147483646 w 68"/>
                <a:gd name="T7" fmla="*/ 2147483646 h 59"/>
                <a:gd name="T8" fmla="*/ 2147483646 w 68"/>
                <a:gd name="T9" fmla="*/ 2147483646 h 59"/>
                <a:gd name="T10" fmla="*/ 2147483646 w 68"/>
                <a:gd name="T11" fmla="*/ 2147483646 h 59"/>
                <a:gd name="T12" fmla="*/ 2147483646 w 68"/>
                <a:gd name="T13" fmla="*/ 2147483646 h 59"/>
                <a:gd name="T14" fmla="*/ 2147483646 w 68"/>
                <a:gd name="T15" fmla="*/ 2147483646 h 59"/>
                <a:gd name="T16" fmla="*/ 0 w 68"/>
                <a:gd name="T17" fmla="*/ 2147483646 h 59"/>
                <a:gd name="T18" fmla="*/ 2147483646 w 68"/>
                <a:gd name="T19" fmla="*/ 0 h 59"/>
                <a:gd name="T20" fmla="*/ 2147483646 w 68"/>
                <a:gd name="T21" fmla="*/ 2147483646 h 59"/>
                <a:gd name="T22" fmla="*/ 2147483646 w 68"/>
                <a:gd name="T23" fmla="*/ 2147483646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9">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lIns="106916" tIns="53458" rIns="106916" bIns="53458"/>
            <a:lstStyle/>
            <a:p>
              <a:endParaRPr lang="zh-CN" altLang="en-US" sz="1580"/>
            </a:p>
          </p:txBody>
        </p:sp>
        <p:sp>
          <p:nvSpPr>
            <p:cNvPr id="13" name="Freeform 22"/>
            <p:cNvSpPr>
              <a:spLocks noEditPoints="1"/>
            </p:cNvSpPr>
            <p:nvPr/>
          </p:nvSpPr>
          <p:spPr bwMode="auto">
            <a:xfrm>
              <a:off x="2617656" y="2684819"/>
              <a:ext cx="399610" cy="348092"/>
            </a:xfrm>
            <a:custGeom>
              <a:avLst/>
              <a:gdLst>
                <a:gd name="T0" fmla="*/ 2147483646 w 68"/>
                <a:gd name="T1" fmla="*/ 2147483646 h 59"/>
                <a:gd name="T2" fmla="*/ 2147483646 w 68"/>
                <a:gd name="T3" fmla="*/ 2147483646 h 59"/>
                <a:gd name="T4" fmla="*/ 2147483646 w 68"/>
                <a:gd name="T5" fmla="*/ 2147483646 h 59"/>
                <a:gd name="T6" fmla="*/ 2147483646 w 68"/>
                <a:gd name="T7" fmla="*/ 2147483646 h 59"/>
                <a:gd name="T8" fmla="*/ 2147483646 w 68"/>
                <a:gd name="T9" fmla="*/ 2147483646 h 59"/>
                <a:gd name="T10" fmla="*/ 2147483646 w 68"/>
                <a:gd name="T11" fmla="*/ 2147483646 h 59"/>
                <a:gd name="T12" fmla="*/ 2147483646 w 68"/>
                <a:gd name="T13" fmla="*/ 2147483646 h 59"/>
                <a:gd name="T14" fmla="*/ 2147483646 w 68"/>
                <a:gd name="T15" fmla="*/ 2147483646 h 59"/>
                <a:gd name="T16" fmla="*/ 2147483646 w 68"/>
                <a:gd name="T17" fmla="*/ 2147483646 h 59"/>
                <a:gd name="T18" fmla="*/ 2147483646 w 68"/>
                <a:gd name="T19" fmla="*/ 2147483646 h 59"/>
                <a:gd name="T20" fmla="*/ 0 w 68"/>
                <a:gd name="T21" fmla="*/ 2147483646 h 59"/>
                <a:gd name="T22" fmla="*/ 0 w 68"/>
                <a:gd name="T23" fmla="*/ 2147483646 h 59"/>
                <a:gd name="T24" fmla="*/ 2147483646 w 68"/>
                <a:gd name="T25" fmla="*/ 2147483646 h 59"/>
                <a:gd name="T26" fmla="*/ 2147483646 w 68"/>
                <a:gd name="T27" fmla="*/ 2147483646 h 59"/>
                <a:gd name="T28" fmla="*/ 2147483646 w 68"/>
                <a:gd name="T29" fmla="*/ 0 h 59"/>
                <a:gd name="T30" fmla="*/ 2147483646 w 68"/>
                <a:gd name="T31" fmla="*/ 2147483646 h 59"/>
                <a:gd name="T32" fmla="*/ 2147483646 w 68"/>
                <a:gd name="T33" fmla="*/ 2147483646 h 59"/>
                <a:gd name="T34" fmla="*/ 2147483646 w 68"/>
                <a:gd name="T35" fmla="*/ 2147483646 h 59"/>
                <a:gd name="T36" fmla="*/ 2147483646 w 68"/>
                <a:gd name="T37" fmla="*/ 2147483646 h 59"/>
                <a:gd name="T38" fmla="*/ 2147483646 w 68"/>
                <a:gd name="T39" fmla="*/ 2147483646 h 59"/>
                <a:gd name="T40" fmla="*/ 2147483646 w 68"/>
                <a:gd name="T41" fmla="*/ 2147483646 h 59"/>
                <a:gd name="T42" fmla="*/ 2147483646 w 68"/>
                <a:gd name="T43" fmla="*/ 2147483646 h 59"/>
                <a:gd name="T44" fmla="*/ 2147483646 w 68"/>
                <a:gd name="T45" fmla="*/ 2147483646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106916" tIns="53458" rIns="106916" bIns="53458"/>
            <a:lstStyle/>
            <a:p>
              <a:endParaRPr lang="zh-CN" altLang="en-US" sz="1580"/>
            </a:p>
          </p:txBody>
        </p:sp>
        <p:sp>
          <p:nvSpPr>
            <p:cNvPr id="14" name="Freeform 33"/>
            <p:cNvSpPr>
              <a:spLocks noEditPoints="1"/>
            </p:cNvSpPr>
            <p:nvPr/>
          </p:nvSpPr>
          <p:spPr bwMode="auto">
            <a:xfrm>
              <a:off x="3820665" y="3170756"/>
              <a:ext cx="391255" cy="368978"/>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106916" tIns="53458" rIns="106916" bIns="53458"/>
            <a:lstStyle/>
            <a:p>
              <a:endParaRPr lang="zh-CN" altLang="en-US" sz="1580"/>
            </a:p>
          </p:txBody>
        </p:sp>
        <p:sp>
          <p:nvSpPr>
            <p:cNvPr id="15" name="Freeform 57"/>
            <p:cNvSpPr>
              <a:spLocks noEditPoints="1"/>
            </p:cNvSpPr>
            <p:nvPr/>
          </p:nvSpPr>
          <p:spPr bwMode="auto">
            <a:xfrm>
              <a:off x="4346981" y="4407181"/>
              <a:ext cx="348092" cy="307713"/>
            </a:xfrm>
            <a:custGeom>
              <a:avLst/>
              <a:gdLst>
                <a:gd name="T0" fmla="*/ 2147483646 w 65"/>
                <a:gd name="T1" fmla="*/ 2147483646 h 58"/>
                <a:gd name="T2" fmla="*/ 2147483646 w 65"/>
                <a:gd name="T3" fmla="*/ 2147483646 h 58"/>
                <a:gd name="T4" fmla="*/ 2147483646 w 65"/>
                <a:gd name="T5" fmla="*/ 2147483646 h 58"/>
                <a:gd name="T6" fmla="*/ 2147483646 w 65"/>
                <a:gd name="T7" fmla="*/ 2147483646 h 58"/>
                <a:gd name="T8" fmla="*/ 2147483646 w 65"/>
                <a:gd name="T9" fmla="*/ 2147483646 h 58"/>
                <a:gd name="T10" fmla="*/ 2147483646 w 65"/>
                <a:gd name="T11" fmla="*/ 2147483646 h 58"/>
                <a:gd name="T12" fmla="*/ 0 w 65"/>
                <a:gd name="T13" fmla="*/ 2147483646 h 58"/>
                <a:gd name="T14" fmla="*/ 2147483646 w 65"/>
                <a:gd name="T15" fmla="*/ 0 h 58"/>
                <a:gd name="T16" fmla="*/ 2147483646 w 65"/>
                <a:gd name="T17" fmla="*/ 2147483646 h 58"/>
                <a:gd name="T18" fmla="*/ 2147483646 w 65"/>
                <a:gd name="T19" fmla="*/ 2147483646 h 58"/>
                <a:gd name="T20" fmla="*/ 2147483646 w 65"/>
                <a:gd name="T21" fmla="*/ 2147483646 h 58"/>
                <a:gd name="T22" fmla="*/ 2147483646 w 65"/>
                <a:gd name="T23" fmla="*/ 2147483646 h 58"/>
                <a:gd name="T24" fmla="*/ 2147483646 w 65"/>
                <a:gd name="T25" fmla="*/ 2147483646 h 58"/>
                <a:gd name="T26" fmla="*/ 2147483646 w 65"/>
                <a:gd name="T27" fmla="*/ 2147483646 h 58"/>
                <a:gd name="T28" fmla="*/ 2147483646 w 65"/>
                <a:gd name="T29" fmla="*/ 2147483646 h 58"/>
                <a:gd name="T30" fmla="*/ 2147483646 w 65"/>
                <a:gd name="T31" fmla="*/ 2147483646 h 58"/>
                <a:gd name="T32" fmla="*/ 2147483646 w 65"/>
                <a:gd name="T33" fmla="*/ 2147483646 h 58"/>
                <a:gd name="T34" fmla="*/ 2147483646 w 65"/>
                <a:gd name="T35" fmla="*/ 2147483646 h 58"/>
                <a:gd name="T36" fmla="*/ 2147483646 w 65"/>
                <a:gd name="T37" fmla="*/ 2147483646 h 58"/>
                <a:gd name="T38" fmla="*/ 2147483646 w 65"/>
                <a:gd name="T39" fmla="*/ 2147483646 h 58"/>
                <a:gd name="T40" fmla="*/ 2147483646 w 65"/>
                <a:gd name="T41" fmla="*/ 2147483646 h 58"/>
                <a:gd name="T42" fmla="*/ 2147483646 w 65"/>
                <a:gd name="T43" fmla="*/ 2147483646 h 58"/>
                <a:gd name="T44" fmla="*/ 2147483646 w 65"/>
                <a:gd name="T45" fmla="*/ 2147483646 h 58"/>
                <a:gd name="T46" fmla="*/ 2147483646 w 65"/>
                <a:gd name="T47" fmla="*/ 2147483646 h 58"/>
                <a:gd name="T48" fmla="*/ 2147483646 w 65"/>
                <a:gd name="T49" fmla="*/ 2147483646 h 58"/>
                <a:gd name="T50" fmla="*/ 2147483646 w 65"/>
                <a:gd name="T51" fmla="*/ 214748364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106916" tIns="53458" rIns="106916" bIns="53458"/>
            <a:lstStyle/>
            <a:p>
              <a:endParaRPr lang="zh-CN" altLang="en-US" sz="1580"/>
            </a:p>
          </p:txBody>
        </p:sp>
      </p:grpSp>
      <p:grpSp>
        <p:nvGrpSpPr>
          <p:cNvPr id="28" name="组合 27"/>
          <p:cNvGrpSpPr/>
          <p:nvPr/>
        </p:nvGrpSpPr>
        <p:grpSpPr>
          <a:xfrm>
            <a:off x="5099310" y="1793593"/>
            <a:ext cx="5505190" cy="3430143"/>
            <a:chOff x="5797830" y="2439760"/>
            <a:chExt cx="3866689" cy="3132226"/>
          </a:xfrm>
        </p:grpSpPr>
        <p:sp>
          <p:nvSpPr>
            <p:cNvPr id="16" name="Freeform 22"/>
            <p:cNvSpPr>
              <a:spLocks noEditPoints="1"/>
            </p:cNvSpPr>
            <p:nvPr/>
          </p:nvSpPr>
          <p:spPr bwMode="auto">
            <a:xfrm>
              <a:off x="5811752" y="3481253"/>
              <a:ext cx="299359" cy="261766"/>
            </a:xfrm>
            <a:custGeom>
              <a:avLst/>
              <a:gdLst>
                <a:gd name="T0" fmla="*/ 2147483646 w 68"/>
                <a:gd name="T1" fmla="*/ 2147483646 h 59"/>
                <a:gd name="T2" fmla="*/ 2147483646 w 68"/>
                <a:gd name="T3" fmla="*/ 2147483646 h 59"/>
                <a:gd name="T4" fmla="*/ 2147483646 w 68"/>
                <a:gd name="T5" fmla="*/ 2147483646 h 59"/>
                <a:gd name="T6" fmla="*/ 2147483646 w 68"/>
                <a:gd name="T7" fmla="*/ 2147483646 h 59"/>
                <a:gd name="T8" fmla="*/ 2147483646 w 68"/>
                <a:gd name="T9" fmla="*/ 2147483646 h 59"/>
                <a:gd name="T10" fmla="*/ 2147483646 w 68"/>
                <a:gd name="T11" fmla="*/ 2147483646 h 59"/>
                <a:gd name="T12" fmla="*/ 2147483646 w 68"/>
                <a:gd name="T13" fmla="*/ 2147483646 h 59"/>
                <a:gd name="T14" fmla="*/ 2147483646 w 68"/>
                <a:gd name="T15" fmla="*/ 2147483646 h 59"/>
                <a:gd name="T16" fmla="*/ 2147483646 w 68"/>
                <a:gd name="T17" fmla="*/ 2147483646 h 59"/>
                <a:gd name="T18" fmla="*/ 2147483646 w 68"/>
                <a:gd name="T19" fmla="*/ 2147483646 h 59"/>
                <a:gd name="T20" fmla="*/ 0 w 68"/>
                <a:gd name="T21" fmla="*/ 2147483646 h 59"/>
                <a:gd name="T22" fmla="*/ 0 w 68"/>
                <a:gd name="T23" fmla="*/ 2147483646 h 59"/>
                <a:gd name="T24" fmla="*/ 2147483646 w 68"/>
                <a:gd name="T25" fmla="*/ 2147483646 h 59"/>
                <a:gd name="T26" fmla="*/ 2147483646 w 68"/>
                <a:gd name="T27" fmla="*/ 2147483646 h 59"/>
                <a:gd name="T28" fmla="*/ 2147483646 w 68"/>
                <a:gd name="T29" fmla="*/ 0 h 59"/>
                <a:gd name="T30" fmla="*/ 2147483646 w 68"/>
                <a:gd name="T31" fmla="*/ 2147483646 h 59"/>
                <a:gd name="T32" fmla="*/ 2147483646 w 68"/>
                <a:gd name="T33" fmla="*/ 2147483646 h 59"/>
                <a:gd name="T34" fmla="*/ 2147483646 w 68"/>
                <a:gd name="T35" fmla="*/ 2147483646 h 59"/>
                <a:gd name="T36" fmla="*/ 2147483646 w 68"/>
                <a:gd name="T37" fmla="*/ 2147483646 h 59"/>
                <a:gd name="T38" fmla="*/ 2147483646 w 68"/>
                <a:gd name="T39" fmla="*/ 2147483646 h 59"/>
                <a:gd name="T40" fmla="*/ 2147483646 w 68"/>
                <a:gd name="T41" fmla="*/ 2147483646 h 59"/>
                <a:gd name="T42" fmla="*/ 2147483646 w 68"/>
                <a:gd name="T43" fmla="*/ 2147483646 h 59"/>
                <a:gd name="T44" fmla="*/ 2147483646 w 68"/>
                <a:gd name="T45" fmla="*/ 2147483646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rgbClr val="01B5EF"/>
            </a:solidFill>
            <a:ln>
              <a:noFill/>
            </a:ln>
          </p:spPr>
          <p:txBody>
            <a:bodyPr lIns="106916" tIns="53458" rIns="106916" bIns="53458"/>
            <a:lstStyle/>
            <a:p>
              <a:endParaRPr lang="zh-CN" altLang="en-US" sz="1580"/>
            </a:p>
          </p:txBody>
        </p:sp>
        <p:sp>
          <p:nvSpPr>
            <p:cNvPr id="17" name="Freeform 37"/>
            <p:cNvSpPr/>
            <p:nvPr/>
          </p:nvSpPr>
          <p:spPr bwMode="auto">
            <a:xfrm>
              <a:off x="5820107" y="2559504"/>
              <a:ext cx="300752" cy="261766"/>
            </a:xfrm>
            <a:custGeom>
              <a:avLst/>
              <a:gdLst>
                <a:gd name="T0" fmla="*/ 2147483646 w 68"/>
                <a:gd name="T1" fmla="*/ 2147483646 h 59"/>
                <a:gd name="T2" fmla="*/ 2147483646 w 68"/>
                <a:gd name="T3" fmla="*/ 2147483646 h 59"/>
                <a:gd name="T4" fmla="*/ 2147483646 w 68"/>
                <a:gd name="T5" fmla="*/ 2147483646 h 59"/>
                <a:gd name="T6" fmla="*/ 2147483646 w 68"/>
                <a:gd name="T7" fmla="*/ 2147483646 h 59"/>
                <a:gd name="T8" fmla="*/ 2147483646 w 68"/>
                <a:gd name="T9" fmla="*/ 2147483646 h 59"/>
                <a:gd name="T10" fmla="*/ 2147483646 w 68"/>
                <a:gd name="T11" fmla="*/ 2147483646 h 59"/>
                <a:gd name="T12" fmla="*/ 2147483646 w 68"/>
                <a:gd name="T13" fmla="*/ 2147483646 h 59"/>
                <a:gd name="T14" fmla="*/ 2147483646 w 68"/>
                <a:gd name="T15" fmla="*/ 2147483646 h 59"/>
                <a:gd name="T16" fmla="*/ 0 w 68"/>
                <a:gd name="T17" fmla="*/ 2147483646 h 59"/>
                <a:gd name="T18" fmla="*/ 2147483646 w 68"/>
                <a:gd name="T19" fmla="*/ 0 h 59"/>
                <a:gd name="T20" fmla="*/ 2147483646 w 68"/>
                <a:gd name="T21" fmla="*/ 2147483646 h 59"/>
                <a:gd name="T22" fmla="*/ 2147483646 w 68"/>
                <a:gd name="T23" fmla="*/ 2147483646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9">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rgbClr val="005BAA"/>
            </a:solidFill>
            <a:ln>
              <a:noFill/>
            </a:ln>
          </p:spPr>
          <p:txBody>
            <a:bodyPr lIns="106916" tIns="53458" rIns="106916" bIns="53458"/>
            <a:lstStyle/>
            <a:p>
              <a:endParaRPr lang="zh-CN" altLang="en-US" sz="1580"/>
            </a:p>
          </p:txBody>
        </p:sp>
        <p:sp>
          <p:nvSpPr>
            <p:cNvPr id="18" name="Freeform 29"/>
            <p:cNvSpPr>
              <a:spLocks noEditPoints="1"/>
            </p:cNvSpPr>
            <p:nvPr/>
          </p:nvSpPr>
          <p:spPr bwMode="auto">
            <a:xfrm>
              <a:off x="5797830" y="4697534"/>
              <a:ext cx="292398" cy="252018"/>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005BAA"/>
            </a:solidFill>
            <a:ln>
              <a:noFill/>
            </a:ln>
          </p:spPr>
          <p:txBody>
            <a:bodyPr lIns="106916" tIns="53458" rIns="106916" bIns="53458"/>
            <a:lstStyle/>
            <a:p>
              <a:endParaRPr lang="zh-CN" altLang="en-US" sz="1580"/>
            </a:p>
          </p:txBody>
        </p:sp>
        <p:sp>
          <p:nvSpPr>
            <p:cNvPr id="20" name="Subtitle 2"/>
            <p:cNvSpPr txBox="1"/>
            <p:nvPr/>
          </p:nvSpPr>
          <p:spPr bwMode="auto">
            <a:xfrm>
              <a:off x="6158452" y="2723075"/>
              <a:ext cx="3259538" cy="748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85" tIns="40092" rIns="80185" bIns="4009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defRPr/>
              </a:pPr>
              <a:r>
                <a:rPr lang="en-US" altLang="zh-CN" sz="1600" dirty="0" smtClean="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--Too many physical seals.</a:t>
              </a:r>
            </a:p>
            <a:p>
              <a:pPr>
                <a:defRPr/>
              </a:pPr>
              <a:r>
                <a:rPr lang="en-US" altLang="zh-CN" sz="1600" dirty="0" smtClean="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--Mislaid of seals.</a:t>
              </a:r>
            </a:p>
            <a:p>
              <a:pPr>
                <a:defRPr/>
              </a:pPr>
              <a:endParaRPr lang="zh-CN" altLang="en-US" sz="1600" dirty="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1" name="TextBox 46"/>
            <p:cNvSpPr txBox="1">
              <a:spLocks noChangeArrowheads="1"/>
            </p:cNvSpPr>
            <p:nvPr/>
          </p:nvSpPr>
          <p:spPr bwMode="auto">
            <a:xfrm>
              <a:off x="6162630" y="2439760"/>
              <a:ext cx="3501889" cy="34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en-US" altLang="zh-CN" b="1" dirty="0" smtClean="0">
                  <a:solidFill>
                    <a:srgbClr val="46556A"/>
                  </a:solidFill>
                  <a:latin typeface="Times New Roman" panose="02020603050405020304" pitchFamily="18" charset="0"/>
                  <a:ea typeface="微软雅黑" panose="020B0503020204020204" charset="-122"/>
                  <a:cs typeface="Times New Roman" panose="02020603050405020304" pitchFamily="18" charset="0"/>
                  <a:sym typeface="Century Gothic" panose="020B0502020202020204" pitchFamily="34" charset="0"/>
                </a:rPr>
                <a:t>High management cost</a:t>
              </a:r>
              <a:endParaRPr lang="zh-CN" altLang="en-US" b="1" dirty="0">
                <a:solidFill>
                  <a:srgbClr val="46556A"/>
                </a:solidFill>
                <a:latin typeface="Times New Roman" panose="02020603050405020304" pitchFamily="18" charset="0"/>
                <a:ea typeface="微软雅黑" panose="020B0503020204020204" charset="-122"/>
                <a:cs typeface="Times New Roman" panose="02020603050405020304" pitchFamily="18" charset="0"/>
                <a:sym typeface="Century Gothic" panose="020B0502020202020204" pitchFamily="34" charset="0"/>
              </a:endParaRPr>
            </a:p>
          </p:txBody>
        </p:sp>
        <p:sp>
          <p:nvSpPr>
            <p:cNvPr id="22" name="Subtitle 2"/>
            <p:cNvSpPr txBox="1"/>
            <p:nvPr/>
          </p:nvSpPr>
          <p:spPr bwMode="auto">
            <a:xfrm>
              <a:off x="6181659" y="3639870"/>
              <a:ext cx="3259538" cy="776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85" tIns="40092" rIns="80185" bIns="4009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defRPr/>
              </a:pPr>
              <a:r>
                <a:rPr lang="en-US" altLang="zh-CN" sz="1600" dirty="0" smtClean="0">
                  <a:latin typeface="Times New Roman" panose="02020603050405020304" pitchFamily="18" charset="0"/>
                  <a:cs typeface="Times New Roman" panose="02020603050405020304" pitchFamily="18" charset="0"/>
                </a:rPr>
                <a:t>--Forgery of seals.</a:t>
              </a:r>
            </a:p>
            <a:p>
              <a:pPr>
                <a:defRPr/>
              </a:pPr>
              <a:r>
                <a:rPr lang="en-US" altLang="zh-CN" sz="1600" dirty="0" smtClean="0">
                  <a:latin typeface="Times New Roman" panose="02020603050405020304" pitchFamily="18" charset="0"/>
                  <a:cs typeface="Times New Roman" panose="02020603050405020304" pitchFamily="18" charset="0"/>
                </a:rPr>
                <a:t>--Sealed without approval.</a:t>
              </a:r>
            </a:p>
            <a:p>
              <a:pPr>
                <a:defRPr/>
              </a:pPr>
              <a:r>
                <a:rPr lang="en-US" altLang="zh-CN" sz="1600" dirty="0" smtClean="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--No records to track.</a:t>
              </a:r>
              <a:endParaRPr lang="zh-CN" altLang="en-US" sz="1400" dirty="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 name="TextBox 46"/>
            <p:cNvSpPr txBox="1">
              <a:spLocks noChangeArrowheads="1"/>
            </p:cNvSpPr>
            <p:nvPr/>
          </p:nvSpPr>
          <p:spPr bwMode="auto">
            <a:xfrm>
              <a:off x="6162630" y="3321131"/>
              <a:ext cx="2043999" cy="362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en-US" altLang="zh-CN" b="1" dirty="0" smtClean="0">
                  <a:solidFill>
                    <a:srgbClr val="46556A"/>
                  </a:solidFill>
                  <a:latin typeface="Times New Roman" panose="02020603050405020304" pitchFamily="18" charset="0"/>
                  <a:ea typeface="微软雅黑" panose="020B0503020204020204" charset="-122"/>
                  <a:cs typeface="Times New Roman" panose="02020603050405020304" pitchFamily="18" charset="0"/>
                  <a:sym typeface="Century Gothic" panose="020B0502020202020204" pitchFamily="34" charset="0"/>
                </a:rPr>
                <a:t>Legal risks</a:t>
              </a:r>
              <a:endParaRPr lang="zh-CN" altLang="en-US" b="1" dirty="0">
                <a:solidFill>
                  <a:srgbClr val="46556A"/>
                </a:solidFill>
                <a:latin typeface="Times New Roman" panose="02020603050405020304" pitchFamily="18" charset="0"/>
                <a:ea typeface="微软雅黑" panose="020B0503020204020204" charset="-122"/>
                <a:cs typeface="Times New Roman" panose="02020603050405020304" pitchFamily="18" charset="0"/>
                <a:sym typeface="Century Gothic" panose="020B0502020202020204" pitchFamily="34" charset="0"/>
              </a:endParaRPr>
            </a:p>
          </p:txBody>
        </p:sp>
        <p:sp>
          <p:nvSpPr>
            <p:cNvPr id="24" name="Subtitle 2"/>
            <p:cNvSpPr txBox="1"/>
            <p:nvPr/>
          </p:nvSpPr>
          <p:spPr bwMode="auto">
            <a:xfrm>
              <a:off x="6158452" y="4823542"/>
              <a:ext cx="3259538" cy="748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85" tIns="40092" rIns="80185" bIns="4009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defRPr/>
              </a:pPr>
              <a:r>
                <a:rPr lang="en-US" altLang="zh-CN" sz="1600" dirty="0" smtClean="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--Complicate </a:t>
              </a:r>
              <a:r>
                <a:rPr lang="en-US" altLang="zh-CN" sz="1600" dirty="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administration </a:t>
              </a:r>
              <a:r>
                <a:rPr lang="en-US" altLang="zh-CN" sz="1600" dirty="0" smtClean="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procedures</a:t>
              </a:r>
            </a:p>
            <a:p>
              <a:pPr>
                <a:defRPr/>
              </a:pPr>
              <a:r>
                <a:rPr lang="en-US" altLang="zh-CN" sz="1600" dirty="0" smtClean="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--Seals dispersed in different places and managed by different people.</a:t>
              </a:r>
            </a:p>
          </p:txBody>
        </p:sp>
        <p:sp>
          <p:nvSpPr>
            <p:cNvPr id="25" name="TextBox 46"/>
            <p:cNvSpPr txBox="1">
              <a:spLocks noChangeArrowheads="1"/>
            </p:cNvSpPr>
            <p:nvPr/>
          </p:nvSpPr>
          <p:spPr bwMode="auto">
            <a:xfrm>
              <a:off x="6162630" y="4516524"/>
              <a:ext cx="2043999" cy="362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en-US" altLang="zh-CN" b="1" dirty="0" smtClean="0">
                  <a:solidFill>
                    <a:srgbClr val="46556A"/>
                  </a:solidFill>
                  <a:latin typeface="Times New Roman" panose="02020603050405020304" pitchFamily="18" charset="0"/>
                  <a:ea typeface="微软雅黑" panose="020B0503020204020204" charset="-122"/>
                  <a:cs typeface="Times New Roman" panose="02020603050405020304" pitchFamily="18" charset="0"/>
                  <a:sym typeface="Century Gothic" panose="020B0502020202020204" pitchFamily="34" charset="0"/>
                </a:rPr>
                <a:t>Low efficiency</a:t>
              </a:r>
              <a:endParaRPr lang="zh-CN" altLang="en-US" b="1" dirty="0">
                <a:solidFill>
                  <a:srgbClr val="46556A"/>
                </a:solidFill>
                <a:latin typeface="Times New Roman" panose="02020603050405020304" pitchFamily="18" charset="0"/>
                <a:ea typeface="微软雅黑" panose="020B0503020204020204" charset="-122"/>
                <a:cs typeface="Times New Roman" panose="02020603050405020304" pitchFamily="18" charset="0"/>
                <a:sym typeface="Century Gothic" panose="020B0502020202020204" pitchFamily="34" charset="0"/>
              </a:endParaRPr>
            </a:p>
          </p:txBody>
        </p:sp>
      </p:grpSp>
      <p:pic>
        <p:nvPicPr>
          <p:cNvPr id="29" name="图片 28"/>
          <p:cNvPicPr>
            <a:picLocks noChangeAspect="1"/>
          </p:cNvPicPr>
          <p:nvPr/>
        </p:nvPicPr>
        <p:blipFill>
          <a:blip r:embed="rId2"/>
          <a:stretch>
            <a:fillRect/>
          </a:stretch>
        </p:blipFill>
        <p:spPr>
          <a:xfrm>
            <a:off x="5307460" y="5669583"/>
            <a:ext cx="2895600" cy="1506846"/>
          </a:xfrm>
          <a:prstGeom prst="rect">
            <a:avLst/>
          </a:prstGeom>
        </p:spPr>
      </p:pic>
      <p:pic>
        <p:nvPicPr>
          <p:cNvPr id="26" name="Picture 2"/>
          <p:cNvPicPr>
            <a:picLocks noChangeAspect="1" noChangeArrowheads="1"/>
          </p:cNvPicPr>
          <p:nvPr/>
        </p:nvPicPr>
        <p:blipFill>
          <a:blip r:embed="rId3"/>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title"/>
          </p:nvPr>
        </p:nvSpPr>
        <p:spPr>
          <a:xfrm>
            <a:off x="1014355" y="603951"/>
            <a:ext cx="8664689" cy="756285"/>
          </a:xfrm>
          <a:prstGeom prst="rect">
            <a:avLst/>
          </a:prstGeom>
        </p:spPr>
        <p:txBody>
          <a:bodyPr vert="horz" wrap="square" lIns="0" tIns="393371" rIns="0" bIns="0" rtlCol="0">
            <a:spAutoFit/>
          </a:bodyPr>
          <a:lstStyle/>
          <a:p>
            <a:pPr marL="382270">
              <a:lnSpc>
                <a:spcPts val="2760"/>
              </a:lnSpc>
            </a:pPr>
            <a:r>
              <a:rPr lang="en-US" spc="20" dirty="0"/>
              <a:t>D</a:t>
            </a:r>
            <a:r>
              <a:rPr lang="en-US" spc="20" dirty="0" smtClean="0"/>
              <a:t>ual color printing</a:t>
            </a:r>
            <a:endParaRPr spc="20" dirty="0"/>
          </a:p>
        </p:txBody>
      </p:sp>
      <p:pic>
        <p:nvPicPr>
          <p:cNvPr id="5"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
        <p:nvSpPr>
          <p:cNvPr id="6" name="object 7"/>
          <p:cNvSpPr/>
          <p:nvPr/>
        </p:nvSpPr>
        <p:spPr>
          <a:xfrm>
            <a:off x="2250356" y="5021515"/>
            <a:ext cx="1066800" cy="2112651"/>
          </a:xfrm>
          <a:custGeom>
            <a:avLst/>
            <a:gdLst/>
            <a:ahLst/>
            <a:cxnLst/>
            <a:rect l="l" t="t" r="r" b="b"/>
            <a:pathLst>
              <a:path w="1339215" h="2984500">
                <a:moveTo>
                  <a:pt x="1128471" y="609600"/>
                </a:moveTo>
                <a:lnTo>
                  <a:pt x="208338" y="609600"/>
                </a:lnTo>
                <a:lnTo>
                  <a:pt x="206585" y="622300"/>
                </a:lnTo>
                <a:lnTo>
                  <a:pt x="206477" y="635000"/>
                </a:lnTo>
                <a:lnTo>
                  <a:pt x="207924" y="647700"/>
                </a:lnTo>
                <a:lnTo>
                  <a:pt x="210835" y="660400"/>
                </a:lnTo>
                <a:lnTo>
                  <a:pt x="215119" y="673100"/>
                </a:lnTo>
                <a:lnTo>
                  <a:pt x="229594" y="723900"/>
                </a:lnTo>
                <a:lnTo>
                  <a:pt x="250863" y="787400"/>
                </a:lnTo>
                <a:lnTo>
                  <a:pt x="339025" y="1041400"/>
                </a:lnTo>
                <a:lnTo>
                  <a:pt x="352323" y="1079500"/>
                </a:lnTo>
                <a:lnTo>
                  <a:pt x="356210" y="1092200"/>
                </a:lnTo>
                <a:lnTo>
                  <a:pt x="365452" y="1130300"/>
                </a:lnTo>
                <a:lnTo>
                  <a:pt x="369438" y="1168400"/>
                </a:lnTo>
                <a:lnTo>
                  <a:pt x="368009" y="1206500"/>
                </a:lnTo>
                <a:lnTo>
                  <a:pt x="366635" y="1231900"/>
                </a:lnTo>
                <a:lnTo>
                  <a:pt x="361366" y="1346200"/>
                </a:lnTo>
                <a:lnTo>
                  <a:pt x="360023" y="1384300"/>
                </a:lnTo>
                <a:lnTo>
                  <a:pt x="358637" y="1409700"/>
                </a:lnTo>
                <a:lnTo>
                  <a:pt x="357191" y="1435100"/>
                </a:lnTo>
                <a:lnTo>
                  <a:pt x="355669" y="1473200"/>
                </a:lnTo>
                <a:lnTo>
                  <a:pt x="354054" y="1498600"/>
                </a:lnTo>
                <a:lnTo>
                  <a:pt x="352330" y="1524000"/>
                </a:lnTo>
                <a:lnTo>
                  <a:pt x="350481" y="1549400"/>
                </a:lnTo>
                <a:lnTo>
                  <a:pt x="348489" y="1587500"/>
                </a:lnTo>
                <a:lnTo>
                  <a:pt x="346339" y="1612900"/>
                </a:lnTo>
                <a:lnTo>
                  <a:pt x="344015" y="1638300"/>
                </a:lnTo>
                <a:lnTo>
                  <a:pt x="341499" y="1676400"/>
                </a:lnTo>
                <a:lnTo>
                  <a:pt x="338775" y="1701800"/>
                </a:lnTo>
                <a:lnTo>
                  <a:pt x="335827" y="1727200"/>
                </a:lnTo>
                <a:lnTo>
                  <a:pt x="332638" y="1752600"/>
                </a:lnTo>
                <a:lnTo>
                  <a:pt x="329462" y="1790700"/>
                </a:lnTo>
                <a:lnTo>
                  <a:pt x="321741" y="1841500"/>
                </a:lnTo>
                <a:lnTo>
                  <a:pt x="312119" y="1892300"/>
                </a:lnTo>
                <a:lnTo>
                  <a:pt x="300509" y="1943100"/>
                </a:lnTo>
                <a:lnTo>
                  <a:pt x="286821" y="1993900"/>
                </a:lnTo>
                <a:lnTo>
                  <a:pt x="270968" y="2044700"/>
                </a:lnTo>
                <a:lnTo>
                  <a:pt x="252861" y="2095500"/>
                </a:lnTo>
                <a:lnTo>
                  <a:pt x="232411" y="2146300"/>
                </a:lnTo>
                <a:lnTo>
                  <a:pt x="209531" y="2197100"/>
                </a:lnTo>
                <a:lnTo>
                  <a:pt x="184131" y="2247900"/>
                </a:lnTo>
                <a:lnTo>
                  <a:pt x="163389" y="2286000"/>
                </a:lnTo>
                <a:lnTo>
                  <a:pt x="154917" y="2286000"/>
                </a:lnTo>
                <a:lnTo>
                  <a:pt x="145328" y="2298700"/>
                </a:lnTo>
                <a:lnTo>
                  <a:pt x="134909" y="2311400"/>
                </a:lnTo>
                <a:lnTo>
                  <a:pt x="123948" y="2311400"/>
                </a:lnTo>
                <a:lnTo>
                  <a:pt x="106142" y="2324100"/>
                </a:lnTo>
                <a:lnTo>
                  <a:pt x="89648" y="2336800"/>
                </a:lnTo>
                <a:lnTo>
                  <a:pt x="74484" y="2349500"/>
                </a:lnTo>
                <a:lnTo>
                  <a:pt x="60667" y="2349500"/>
                </a:lnTo>
                <a:lnTo>
                  <a:pt x="48217" y="2362200"/>
                </a:lnTo>
                <a:lnTo>
                  <a:pt x="37151" y="2374900"/>
                </a:lnTo>
                <a:lnTo>
                  <a:pt x="27489" y="2400300"/>
                </a:lnTo>
                <a:lnTo>
                  <a:pt x="19247" y="2413000"/>
                </a:lnTo>
                <a:lnTo>
                  <a:pt x="3234" y="2451100"/>
                </a:lnTo>
                <a:lnTo>
                  <a:pt x="0" y="2489200"/>
                </a:lnTo>
                <a:lnTo>
                  <a:pt x="670" y="2501900"/>
                </a:lnTo>
                <a:lnTo>
                  <a:pt x="2890" y="2514600"/>
                </a:lnTo>
                <a:lnTo>
                  <a:pt x="6677" y="2540000"/>
                </a:lnTo>
                <a:lnTo>
                  <a:pt x="12051" y="2552700"/>
                </a:lnTo>
                <a:lnTo>
                  <a:pt x="19029" y="2565400"/>
                </a:lnTo>
                <a:lnTo>
                  <a:pt x="27629" y="2578100"/>
                </a:lnTo>
                <a:lnTo>
                  <a:pt x="37871" y="2590800"/>
                </a:lnTo>
                <a:lnTo>
                  <a:pt x="44574" y="2603500"/>
                </a:lnTo>
                <a:lnTo>
                  <a:pt x="57434" y="2641600"/>
                </a:lnTo>
                <a:lnTo>
                  <a:pt x="59967" y="2667000"/>
                </a:lnTo>
                <a:lnTo>
                  <a:pt x="59511" y="2679700"/>
                </a:lnTo>
                <a:lnTo>
                  <a:pt x="57387" y="2717800"/>
                </a:lnTo>
                <a:lnTo>
                  <a:pt x="54403" y="2755900"/>
                </a:lnTo>
                <a:lnTo>
                  <a:pt x="47266" y="2832100"/>
                </a:lnTo>
                <a:lnTo>
                  <a:pt x="46077" y="2844800"/>
                </a:lnTo>
                <a:lnTo>
                  <a:pt x="42774" y="2882900"/>
                </a:lnTo>
                <a:lnTo>
                  <a:pt x="40697" y="2933700"/>
                </a:lnTo>
                <a:lnTo>
                  <a:pt x="42240" y="2946400"/>
                </a:lnTo>
                <a:lnTo>
                  <a:pt x="45704" y="2959100"/>
                </a:lnTo>
                <a:lnTo>
                  <a:pt x="51243" y="2971800"/>
                </a:lnTo>
                <a:lnTo>
                  <a:pt x="59011" y="2984500"/>
                </a:lnTo>
                <a:lnTo>
                  <a:pt x="1275192" y="2984500"/>
                </a:lnTo>
                <a:lnTo>
                  <a:pt x="1284477" y="2971800"/>
                </a:lnTo>
                <a:lnTo>
                  <a:pt x="1291175" y="2971800"/>
                </a:lnTo>
                <a:lnTo>
                  <a:pt x="1295541" y="2959100"/>
                </a:lnTo>
                <a:lnTo>
                  <a:pt x="1297831" y="2933700"/>
                </a:lnTo>
                <a:lnTo>
                  <a:pt x="1298298" y="2921000"/>
                </a:lnTo>
                <a:lnTo>
                  <a:pt x="1297496" y="2908300"/>
                </a:lnTo>
                <a:lnTo>
                  <a:pt x="1296665" y="2895600"/>
                </a:lnTo>
                <a:lnTo>
                  <a:pt x="1295803" y="2882900"/>
                </a:lnTo>
                <a:lnTo>
                  <a:pt x="150774" y="2882900"/>
                </a:lnTo>
                <a:lnTo>
                  <a:pt x="151669" y="2870200"/>
                </a:lnTo>
                <a:lnTo>
                  <a:pt x="152609" y="2857500"/>
                </a:lnTo>
                <a:lnTo>
                  <a:pt x="153587" y="2844800"/>
                </a:lnTo>
                <a:lnTo>
                  <a:pt x="155633" y="2819400"/>
                </a:lnTo>
                <a:lnTo>
                  <a:pt x="161008" y="2755900"/>
                </a:lnTo>
                <a:lnTo>
                  <a:pt x="163138" y="2730500"/>
                </a:lnTo>
                <a:lnTo>
                  <a:pt x="166166" y="2692400"/>
                </a:lnTo>
                <a:lnTo>
                  <a:pt x="168005" y="2667000"/>
                </a:lnTo>
                <a:lnTo>
                  <a:pt x="1283954" y="2667000"/>
                </a:lnTo>
                <a:lnTo>
                  <a:pt x="1290088" y="2628900"/>
                </a:lnTo>
                <a:lnTo>
                  <a:pt x="1303888" y="2590800"/>
                </a:lnTo>
                <a:lnTo>
                  <a:pt x="1312689" y="2578100"/>
                </a:lnTo>
                <a:lnTo>
                  <a:pt x="1320220" y="2565400"/>
                </a:lnTo>
                <a:lnTo>
                  <a:pt x="1326490" y="2552700"/>
                </a:lnTo>
                <a:lnTo>
                  <a:pt x="145205" y="2552700"/>
                </a:lnTo>
                <a:lnTo>
                  <a:pt x="133273" y="2540000"/>
                </a:lnTo>
                <a:lnTo>
                  <a:pt x="123381" y="2527300"/>
                </a:lnTo>
                <a:lnTo>
                  <a:pt x="115613" y="2527300"/>
                </a:lnTo>
                <a:lnTo>
                  <a:pt x="110050" y="2514600"/>
                </a:lnTo>
                <a:lnTo>
                  <a:pt x="106777" y="2501900"/>
                </a:lnTo>
                <a:lnTo>
                  <a:pt x="105875" y="2489200"/>
                </a:lnTo>
                <a:lnTo>
                  <a:pt x="108963" y="2463800"/>
                </a:lnTo>
                <a:lnTo>
                  <a:pt x="113680" y="2451100"/>
                </a:lnTo>
                <a:lnTo>
                  <a:pt x="120109" y="2438400"/>
                </a:lnTo>
                <a:lnTo>
                  <a:pt x="128333" y="2438400"/>
                </a:lnTo>
                <a:lnTo>
                  <a:pt x="138435" y="2425700"/>
                </a:lnTo>
                <a:lnTo>
                  <a:pt x="1332011" y="2425700"/>
                </a:lnTo>
                <a:lnTo>
                  <a:pt x="1327221" y="2413000"/>
                </a:lnTo>
                <a:lnTo>
                  <a:pt x="1321235" y="2400300"/>
                </a:lnTo>
                <a:lnTo>
                  <a:pt x="1314059" y="2387600"/>
                </a:lnTo>
                <a:lnTo>
                  <a:pt x="1305701" y="2374900"/>
                </a:lnTo>
                <a:lnTo>
                  <a:pt x="1296167" y="2362200"/>
                </a:lnTo>
                <a:lnTo>
                  <a:pt x="1285464" y="2362200"/>
                </a:lnTo>
                <a:lnTo>
                  <a:pt x="1273597" y="2349500"/>
                </a:lnTo>
                <a:lnTo>
                  <a:pt x="1260575" y="2336800"/>
                </a:lnTo>
                <a:lnTo>
                  <a:pt x="1246403" y="2336800"/>
                </a:lnTo>
                <a:lnTo>
                  <a:pt x="1233076" y="2324100"/>
                </a:lnTo>
                <a:lnTo>
                  <a:pt x="1220858" y="2324100"/>
                </a:lnTo>
                <a:lnTo>
                  <a:pt x="1209668" y="2311400"/>
                </a:lnTo>
                <a:lnTo>
                  <a:pt x="1199423" y="2298700"/>
                </a:lnTo>
                <a:lnTo>
                  <a:pt x="278634" y="2298700"/>
                </a:lnTo>
                <a:lnTo>
                  <a:pt x="298886" y="2260600"/>
                </a:lnTo>
                <a:lnTo>
                  <a:pt x="317685" y="2222500"/>
                </a:lnTo>
                <a:lnTo>
                  <a:pt x="335092" y="2171700"/>
                </a:lnTo>
                <a:lnTo>
                  <a:pt x="351165" y="2133600"/>
                </a:lnTo>
                <a:lnTo>
                  <a:pt x="365963" y="2095500"/>
                </a:lnTo>
                <a:lnTo>
                  <a:pt x="379545" y="2044700"/>
                </a:lnTo>
                <a:lnTo>
                  <a:pt x="391971" y="2006600"/>
                </a:lnTo>
                <a:lnTo>
                  <a:pt x="403299" y="1968500"/>
                </a:lnTo>
                <a:lnTo>
                  <a:pt x="413589" y="1917700"/>
                </a:lnTo>
                <a:lnTo>
                  <a:pt x="422899" y="1879600"/>
                </a:lnTo>
                <a:lnTo>
                  <a:pt x="431289" y="1828800"/>
                </a:lnTo>
                <a:lnTo>
                  <a:pt x="438818" y="1790700"/>
                </a:lnTo>
                <a:lnTo>
                  <a:pt x="445545" y="1739900"/>
                </a:lnTo>
                <a:lnTo>
                  <a:pt x="451528" y="1701800"/>
                </a:lnTo>
                <a:lnTo>
                  <a:pt x="456827" y="1651000"/>
                </a:lnTo>
                <a:lnTo>
                  <a:pt x="461502" y="1612900"/>
                </a:lnTo>
                <a:lnTo>
                  <a:pt x="465611" y="1562100"/>
                </a:lnTo>
                <a:lnTo>
                  <a:pt x="469212" y="1524000"/>
                </a:lnTo>
                <a:lnTo>
                  <a:pt x="472366" y="1473200"/>
                </a:lnTo>
                <a:lnTo>
                  <a:pt x="475132" y="1435100"/>
                </a:lnTo>
                <a:lnTo>
                  <a:pt x="973269" y="1435100"/>
                </a:lnTo>
                <a:lnTo>
                  <a:pt x="972799" y="1422400"/>
                </a:lnTo>
                <a:lnTo>
                  <a:pt x="971316" y="1384300"/>
                </a:lnTo>
                <a:lnTo>
                  <a:pt x="970196" y="1346200"/>
                </a:lnTo>
                <a:lnTo>
                  <a:pt x="969669" y="1320800"/>
                </a:lnTo>
                <a:lnTo>
                  <a:pt x="480006" y="1320800"/>
                </a:lnTo>
                <a:lnTo>
                  <a:pt x="479958" y="1181100"/>
                </a:lnTo>
                <a:lnTo>
                  <a:pt x="973030" y="1181100"/>
                </a:lnTo>
                <a:lnTo>
                  <a:pt x="974390" y="1168400"/>
                </a:lnTo>
                <a:lnTo>
                  <a:pt x="979832" y="1130300"/>
                </a:lnTo>
                <a:lnTo>
                  <a:pt x="987508" y="1092200"/>
                </a:lnTo>
                <a:lnTo>
                  <a:pt x="990607" y="1079500"/>
                </a:lnTo>
                <a:lnTo>
                  <a:pt x="492277" y="1079500"/>
                </a:lnTo>
                <a:lnTo>
                  <a:pt x="480351" y="1066800"/>
                </a:lnTo>
                <a:lnTo>
                  <a:pt x="467692" y="1066800"/>
                </a:lnTo>
                <a:lnTo>
                  <a:pt x="458114" y="1054100"/>
                </a:lnTo>
                <a:lnTo>
                  <a:pt x="451484" y="1041400"/>
                </a:lnTo>
                <a:lnTo>
                  <a:pt x="444927" y="1016000"/>
                </a:lnTo>
                <a:lnTo>
                  <a:pt x="438436" y="1003300"/>
                </a:lnTo>
                <a:lnTo>
                  <a:pt x="432007" y="977900"/>
                </a:lnTo>
                <a:lnTo>
                  <a:pt x="425631" y="965200"/>
                </a:lnTo>
                <a:lnTo>
                  <a:pt x="419305" y="939800"/>
                </a:lnTo>
                <a:lnTo>
                  <a:pt x="413023" y="927100"/>
                </a:lnTo>
                <a:lnTo>
                  <a:pt x="406777" y="901700"/>
                </a:lnTo>
                <a:lnTo>
                  <a:pt x="394376" y="876300"/>
                </a:lnTo>
                <a:lnTo>
                  <a:pt x="369766" y="800100"/>
                </a:lnTo>
                <a:lnTo>
                  <a:pt x="351295" y="736600"/>
                </a:lnTo>
                <a:lnTo>
                  <a:pt x="332638" y="685800"/>
                </a:lnTo>
                <a:lnTo>
                  <a:pt x="1121181" y="685800"/>
                </a:lnTo>
                <a:lnTo>
                  <a:pt x="1126212" y="660400"/>
                </a:lnTo>
                <a:lnTo>
                  <a:pt x="1129503" y="647700"/>
                </a:lnTo>
                <a:lnTo>
                  <a:pt x="1131008" y="635000"/>
                </a:lnTo>
                <a:lnTo>
                  <a:pt x="1130679" y="622300"/>
                </a:lnTo>
                <a:lnTo>
                  <a:pt x="1128471" y="609600"/>
                </a:lnTo>
                <a:close/>
              </a:path>
              <a:path w="1339215" h="2984500">
                <a:moveTo>
                  <a:pt x="1283954" y="2667000"/>
                </a:moveTo>
                <a:lnTo>
                  <a:pt x="1175030" y="2667000"/>
                </a:lnTo>
                <a:lnTo>
                  <a:pt x="1179473" y="2730500"/>
                </a:lnTo>
                <a:lnTo>
                  <a:pt x="1189986" y="2882900"/>
                </a:lnTo>
                <a:lnTo>
                  <a:pt x="1295803" y="2882900"/>
                </a:lnTo>
                <a:lnTo>
                  <a:pt x="1294941" y="2870200"/>
                </a:lnTo>
                <a:lnTo>
                  <a:pt x="1289669" y="2794000"/>
                </a:lnTo>
                <a:lnTo>
                  <a:pt x="1288029" y="2768600"/>
                </a:lnTo>
                <a:lnTo>
                  <a:pt x="1285832" y="2730500"/>
                </a:lnTo>
                <a:lnTo>
                  <a:pt x="1284088" y="2692400"/>
                </a:lnTo>
                <a:lnTo>
                  <a:pt x="1283633" y="2679700"/>
                </a:lnTo>
                <a:lnTo>
                  <a:pt x="1283954" y="2667000"/>
                </a:lnTo>
                <a:close/>
              </a:path>
              <a:path w="1339215" h="2984500">
                <a:moveTo>
                  <a:pt x="1332011" y="2425700"/>
                </a:moveTo>
                <a:lnTo>
                  <a:pt x="1209969" y="2425700"/>
                </a:lnTo>
                <a:lnTo>
                  <a:pt x="1219203" y="2438400"/>
                </a:lnTo>
                <a:lnTo>
                  <a:pt x="1226239" y="2451100"/>
                </a:lnTo>
                <a:lnTo>
                  <a:pt x="1231207" y="2463800"/>
                </a:lnTo>
                <a:lnTo>
                  <a:pt x="1232091" y="2476500"/>
                </a:lnTo>
                <a:lnTo>
                  <a:pt x="1230938" y="2501900"/>
                </a:lnTo>
                <a:lnTo>
                  <a:pt x="1227853" y="2514600"/>
                </a:lnTo>
                <a:lnTo>
                  <a:pt x="1222941" y="2527300"/>
                </a:lnTo>
                <a:lnTo>
                  <a:pt x="1216308" y="2527300"/>
                </a:lnTo>
                <a:lnTo>
                  <a:pt x="1208059" y="2540000"/>
                </a:lnTo>
                <a:lnTo>
                  <a:pt x="1198301" y="2540000"/>
                </a:lnTo>
                <a:lnTo>
                  <a:pt x="1187139" y="2552700"/>
                </a:lnTo>
                <a:lnTo>
                  <a:pt x="1326490" y="2552700"/>
                </a:lnTo>
                <a:lnTo>
                  <a:pt x="1331504" y="2540000"/>
                </a:lnTo>
                <a:lnTo>
                  <a:pt x="1335270" y="2514600"/>
                </a:lnTo>
                <a:lnTo>
                  <a:pt x="1337793" y="2501900"/>
                </a:lnTo>
                <a:lnTo>
                  <a:pt x="1339081" y="2489200"/>
                </a:lnTo>
                <a:lnTo>
                  <a:pt x="1339141" y="2476500"/>
                </a:lnTo>
                <a:lnTo>
                  <a:pt x="1337978" y="2463800"/>
                </a:lnTo>
                <a:lnTo>
                  <a:pt x="1335599" y="2438400"/>
                </a:lnTo>
                <a:lnTo>
                  <a:pt x="1332011" y="2425700"/>
                </a:lnTo>
                <a:close/>
              </a:path>
              <a:path w="1339215" h="2984500">
                <a:moveTo>
                  <a:pt x="973269" y="1435100"/>
                </a:moveTo>
                <a:lnTo>
                  <a:pt x="863195" y="1435100"/>
                </a:lnTo>
                <a:lnTo>
                  <a:pt x="866295" y="1473200"/>
                </a:lnTo>
                <a:lnTo>
                  <a:pt x="869717" y="1524000"/>
                </a:lnTo>
                <a:lnTo>
                  <a:pt x="873528" y="1562100"/>
                </a:lnTo>
                <a:lnTo>
                  <a:pt x="877796" y="1612900"/>
                </a:lnTo>
                <a:lnTo>
                  <a:pt x="882585" y="1651000"/>
                </a:lnTo>
                <a:lnTo>
                  <a:pt x="887963" y="1701800"/>
                </a:lnTo>
                <a:lnTo>
                  <a:pt x="893996" y="1739900"/>
                </a:lnTo>
                <a:lnTo>
                  <a:pt x="900750" y="1790700"/>
                </a:lnTo>
                <a:lnTo>
                  <a:pt x="908292" y="1828800"/>
                </a:lnTo>
                <a:lnTo>
                  <a:pt x="916689" y="1879600"/>
                </a:lnTo>
                <a:lnTo>
                  <a:pt x="926006" y="1917700"/>
                </a:lnTo>
                <a:lnTo>
                  <a:pt x="936310" y="1968500"/>
                </a:lnTo>
                <a:lnTo>
                  <a:pt x="947668" y="2006600"/>
                </a:lnTo>
                <a:lnTo>
                  <a:pt x="960146" y="2044700"/>
                </a:lnTo>
                <a:lnTo>
                  <a:pt x="973810" y="2095500"/>
                </a:lnTo>
                <a:lnTo>
                  <a:pt x="988728" y="2133600"/>
                </a:lnTo>
                <a:lnTo>
                  <a:pt x="1004964" y="2171700"/>
                </a:lnTo>
                <a:lnTo>
                  <a:pt x="1022586" y="2222500"/>
                </a:lnTo>
                <a:lnTo>
                  <a:pt x="1041660" y="2260600"/>
                </a:lnTo>
                <a:lnTo>
                  <a:pt x="1062253" y="2298700"/>
                </a:lnTo>
                <a:lnTo>
                  <a:pt x="1190043" y="2298700"/>
                </a:lnTo>
                <a:lnTo>
                  <a:pt x="1181445" y="2286000"/>
                </a:lnTo>
                <a:lnTo>
                  <a:pt x="1173550" y="2273300"/>
                </a:lnTo>
                <a:lnTo>
                  <a:pt x="1166276" y="2273300"/>
                </a:lnTo>
                <a:lnTo>
                  <a:pt x="1159541" y="2260600"/>
                </a:lnTo>
                <a:lnTo>
                  <a:pt x="1141759" y="2222500"/>
                </a:lnTo>
                <a:lnTo>
                  <a:pt x="1126137" y="2184400"/>
                </a:lnTo>
                <a:lnTo>
                  <a:pt x="1110976" y="2146300"/>
                </a:lnTo>
                <a:lnTo>
                  <a:pt x="1106059" y="2146300"/>
                </a:lnTo>
                <a:lnTo>
                  <a:pt x="1091821" y="2108200"/>
                </a:lnTo>
                <a:lnTo>
                  <a:pt x="1078510" y="2070100"/>
                </a:lnTo>
                <a:lnTo>
                  <a:pt x="1062288" y="2019300"/>
                </a:lnTo>
                <a:lnTo>
                  <a:pt x="1051183" y="1981200"/>
                </a:lnTo>
                <a:lnTo>
                  <a:pt x="1040963" y="1943100"/>
                </a:lnTo>
                <a:lnTo>
                  <a:pt x="1031593" y="1905000"/>
                </a:lnTo>
                <a:lnTo>
                  <a:pt x="1023038" y="1866900"/>
                </a:lnTo>
                <a:lnTo>
                  <a:pt x="1015263" y="1828800"/>
                </a:lnTo>
                <a:lnTo>
                  <a:pt x="1008234" y="1778000"/>
                </a:lnTo>
                <a:lnTo>
                  <a:pt x="1001917" y="1739900"/>
                </a:lnTo>
                <a:lnTo>
                  <a:pt x="996275" y="1701800"/>
                </a:lnTo>
                <a:lnTo>
                  <a:pt x="991275" y="1663700"/>
                </a:lnTo>
                <a:lnTo>
                  <a:pt x="986882" y="1625600"/>
                </a:lnTo>
                <a:lnTo>
                  <a:pt x="983060" y="1587500"/>
                </a:lnTo>
                <a:lnTo>
                  <a:pt x="979776" y="1549400"/>
                </a:lnTo>
                <a:lnTo>
                  <a:pt x="976994" y="1511300"/>
                </a:lnTo>
                <a:lnTo>
                  <a:pt x="974680" y="1473200"/>
                </a:lnTo>
                <a:lnTo>
                  <a:pt x="973269" y="1435100"/>
                </a:lnTo>
                <a:close/>
              </a:path>
              <a:path w="1339215" h="2984500">
                <a:moveTo>
                  <a:pt x="518172" y="2159000"/>
                </a:moveTo>
                <a:lnTo>
                  <a:pt x="494344" y="2159000"/>
                </a:lnTo>
                <a:lnTo>
                  <a:pt x="506921" y="2171700"/>
                </a:lnTo>
                <a:lnTo>
                  <a:pt x="518172" y="2159000"/>
                </a:lnTo>
                <a:close/>
              </a:path>
              <a:path w="1339215" h="2984500">
                <a:moveTo>
                  <a:pt x="616068" y="1574800"/>
                </a:moveTo>
                <a:lnTo>
                  <a:pt x="558690" y="1574800"/>
                </a:lnTo>
                <a:lnTo>
                  <a:pt x="548672" y="1587500"/>
                </a:lnTo>
                <a:lnTo>
                  <a:pt x="541420" y="1600200"/>
                </a:lnTo>
                <a:lnTo>
                  <a:pt x="536732" y="1612900"/>
                </a:lnTo>
                <a:lnTo>
                  <a:pt x="534406" y="1625600"/>
                </a:lnTo>
                <a:lnTo>
                  <a:pt x="534231" y="1638300"/>
                </a:lnTo>
                <a:lnTo>
                  <a:pt x="534022" y="1651000"/>
                </a:lnTo>
                <a:lnTo>
                  <a:pt x="533671" y="1663700"/>
                </a:lnTo>
                <a:lnTo>
                  <a:pt x="533073" y="1676400"/>
                </a:lnTo>
                <a:lnTo>
                  <a:pt x="532121" y="1689100"/>
                </a:lnTo>
                <a:lnTo>
                  <a:pt x="530925" y="1701800"/>
                </a:lnTo>
                <a:lnTo>
                  <a:pt x="529668" y="1727200"/>
                </a:lnTo>
                <a:lnTo>
                  <a:pt x="528320" y="1752600"/>
                </a:lnTo>
                <a:lnTo>
                  <a:pt x="526852" y="1765300"/>
                </a:lnTo>
                <a:lnTo>
                  <a:pt x="525235" y="1790700"/>
                </a:lnTo>
                <a:lnTo>
                  <a:pt x="523438" y="1803400"/>
                </a:lnTo>
                <a:lnTo>
                  <a:pt x="521432" y="1828800"/>
                </a:lnTo>
                <a:lnTo>
                  <a:pt x="519187" y="1841500"/>
                </a:lnTo>
                <a:lnTo>
                  <a:pt x="516674" y="1866900"/>
                </a:lnTo>
                <a:lnTo>
                  <a:pt x="513863" y="1879600"/>
                </a:lnTo>
                <a:lnTo>
                  <a:pt x="510723" y="1905000"/>
                </a:lnTo>
                <a:lnTo>
                  <a:pt x="507226" y="1930400"/>
                </a:lnTo>
                <a:lnTo>
                  <a:pt x="503342" y="1943100"/>
                </a:lnTo>
                <a:lnTo>
                  <a:pt x="499040" y="1968500"/>
                </a:lnTo>
                <a:lnTo>
                  <a:pt x="494292" y="1981200"/>
                </a:lnTo>
                <a:lnTo>
                  <a:pt x="489068" y="2006600"/>
                </a:lnTo>
                <a:lnTo>
                  <a:pt x="483338" y="2019300"/>
                </a:lnTo>
                <a:lnTo>
                  <a:pt x="477071" y="2044700"/>
                </a:lnTo>
                <a:lnTo>
                  <a:pt x="470240" y="2057400"/>
                </a:lnTo>
                <a:lnTo>
                  <a:pt x="462813" y="2070100"/>
                </a:lnTo>
                <a:lnTo>
                  <a:pt x="458660" y="2082800"/>
                </a:lnTo>
                <a:lnTo>
                  <a:pt x="455398" y="2095500"/>
                </a:lnTo>
                <a:lnTo>
                  <a:pt x="453488" y="2108200"/>
                </a:lnTo>
                <a:lnTo>
                  <a:pt x="453394" y="2120900"/>
                </a:lnTo>
                <a:lnTo>
                  <a:pt x="455574" y="2133600"/>
                </a:lnTo>
                <a:lnTo>
                  <a:pt x="460492" y="2146300"/>
                </a:lnTo>
                <a:lnTo>
                  <a:pt x="468608" y="2146300"/>
                </a:lnTo>
                <a:lnTo>
                  <a:pt x="480384" y="2159000"/>
                </a:lnTo>
                <a:lnTo>
                  <a:pt x="536941" y="2159000"/>
                </a:lnTo>
                <a:lnTo>
                  <a:pt x="544578" y="2146300"/>
                </a:lnTo>
                <a:lnTo>
                  <a:pt x="551129" y="2133600"/>
                </a:lnTo>
                <a:lnTo>
                  <a:pt x="556653" y="2133600"/>
                </a:lnTo>
                <a:lnTo>
                  <a:pt x="562737" y="2108200"/>
                </a:lnTo>
                <a:lnTo>
                  <a:pt x="568253" y="2095500"/>
                </a:lnTo>
                <a:lnTo>
                  <a:pt x="573023" y="2082800"/>
                </a:lnTo>
                <a:lnTo>
                  <a:pt x="576865" y="2082800"/>
                </a:lnTo>
                <a:lnTo>
                  <a:pt x="579602" y="2070100"/>
                </a:lnTo>
                <a:lnTo>
                  <a:pt x="583431" y="2044700"/>
                </a:lnTo>
                <a:lnTo>
                  <a:pt x="587211" y="2032000"/>
                </a:lnTo>
                <a:lnTo>
                  <a:pt x="590946" y="2006600"/>
                </a:lnTo>
                <a:lnTo>
                  <a:pt x="598298" y="1968500"/>
                </a:lnTo>
                <a:lnTo>
                  <a:pt x="605525" y="1930400"/>
                </a:lnTo>
                <a:lnTo>
                  <a:pt x="633891" y="1778000"/>
                </a:lnTo>
                <a:lnTo>
                  <a:pt x="641028" y="1739900"/>
                </a:lnTo>
                <a:lnTo>
                  <a:pt x="648257" y="1701800"/>
                </a:lnTo>
                <a:lnTo>
                  <a:pt x="651916" y="1676400"/>
                </a:lnTo>
                <a:lnTo>
                  <a:pt x="639724" y="1676400"/>
                </a:lnTo>
                <a:lnTo>
                  <a:pt x="639700" y="1625600"/>
                </a:lnTo>
                <a:lnTo>
                  <a:pt x="637486" y="1612900"/>
                </a:lnTo>
                <a:lnTo>
                  <a:pt x="632919" y="1600200"/>
                </a:lnTo>
                <a:lnTo>
                  <a:pt x="625835" y="1587500"/>
                </a:lnTo>
                <a:lnTo>
                  <a:pt x="616068" y="1574800"/>
                </a:lnTo>
                <a:close/>
              </a:path>
              <a:path w="1339215" h="2984500">
                <a:moveTo>
                  <a:pt x="973030" y="1181100"/>
                </a:moveTo>
                <a:lnTo>
                  <a:pt x="863244" y="1181100"/>
                </a:lnTo>
                <a:lnTo>
                  <a:pt x="863244" y="1320800"/>
                </a:lnTo>
                <a:lnTo>
                  <a:pt x="969669" y="1320800"/>
                </a:lnTo>
                <a:lnTo>
                  <a:pt x="969405" y="1308100"/>
                </a:lnTo>
                <a:lnTo>
                  <a:pt x="968908" y="1270000"/>
                </a:lnTo>
                <a:lnTo>
                  <a:pt x="969609" y="1231900"/>
                </a:lnTo>
                <a:lnTo>
                  <a:pt x="971881" y="1193800"/>
                </a:lnTo>
                <a:lnTo>
                  <a:pt x="973030" y="1181100"/>
                </a:lnTo>
                <a:close/>
              </a:path>
              <a:path w="1339215" h="2984500">
                <a:moveTo>
                  <a:pt x="1121181" y="685800"/>
                </a:moveTo>
                <a:lnTo>
                  <a:pt x="1005654" y="685800"/>
                </a:lnTo>
                <a:lnTo>
                  <a:pt x="1001965" y="698500"/>
                </a:lnTo>
                <a:lnTo>
                  <a:pt x="998557" y="711200"/>
                </a:lnTo>
                <a:lnTo>
                  <a:pt x="995272" y="723900"/>
                </a:lnTo>
                <a:lnTo>
                  <a:pt x="991949" y="736600"/>
                </a:lnTo>
                <a:lnTo>
                  <a:pt x="988428" y="749300"/>
                </a:lnTo>
                <a:lnTo>
                  <a:pt x="978153" y="774700"/>
                </a:lnTo>
                <a:lnTo>
                  <a:pt x="942554" y="876300"/>
                </a:lnTo>
                <a:lnTo>
                  <a:pt x="932614" y="914400"/>
                </a:lnTo>
                <a:lnTo>
                  <a:pt x="922833" y="939800"/>
                </a:lnTo>
                <a:lnTo>
                  <a:pt x="918012" y="952500"/>
                </a:lnTo>
                <a:lnTo>
                  <a:pt x="913242" y="965200"/>
                </a:lnTo>
                <a:lnTo>
                  <a:pt x="908527" y="977900"/>
                </a:lnTo>
                <a:lnTo>
                  <a:pt x="903871" y="1003300"/>
                </a:lnTo>
                <a:lnTo>
                  <a:pt x="899277" y="1016000"/>
                </a:lnTo>
                <a:lnTo>
                  <a:pt x="894751" y="1028700"/>
                </a:lnTo>
                <a:lnTo>
                  <a:pt x="890295" y="1041400"/>
                </a:lnTo>
                <a:lnTo>
                  <a:pt x="884725" y="1054100"/>
                </a:lnTo>
                <a:lnTo>
                  <a:pt x="877353" y="1066800"/>
                </a:lnTo>
                <a:lnTo>
                  <a:pt x="867158" y="1066800"/>
                </a:lnTo>
                <a:lnTo>
                  <a:pt x="853121" y="1079500"/>
                </a:lnTo>
                <a:lnTo>
                  <a:pt x="990607" y="1079500"/>
                </a:lnTo>
                <a:lnTo>
                  <a:pt x="993991" y="1066800"/>
                </a:lnTo>
                <a:lnTo>
                  <a:pt x="997669" y="1054100"/>
                </a:lnTo>
                <a:lnTo>
                  <a:pt x="1001651" y="1041400"/>
                </a:lnTo>
                <a:lnTo>
                  <a:pt x="1005946" y="1028700"/>
                </a:lnTo>
                <a:lnTo>
                  <a:pt x="1010564" y="1016000"/>
                </a:lnTo>
                <a:lnTo>
                  <a:pt x="1016433" y="1003300"/>
                </a:lnTo>
                <a:lnTo>
                  <a:pt x="1022234" y="977900"/>
                </a:lnTo>
                <a:lnTo>
                  <a:pt x="1027971" y="965200"/>
                </a:lnTo>
                <a:lnTo>
                  <a:pt x="1033650" y="952500"/>
                </a:lnTo>
                <a:lnTo>
                  <a:pt x="1039278" y="927100"/>
                </a:lnTo>
                <a:lnTo>
                  <a:pt x="1044858" y="914400"/>
                </a:lnTo>
                <a:lnTo>
                  <a:pt x="1050398" y="901700"/>
                </a:lnTo>
                <a:lnTo>
                  <a:pt x="1055902" y="889000"/>
                </a:lnTo>
                <a:lnTo>
                  <a:pt x="1061376" y="863600"/>
                </a:lnTo>
                <a:lnTo>
                  <a:pt x="1066825" y="850900"/>
                </a:lnTo>
                <a:lnTo>
                  <a:pt x="1077672" y="812800"/>
                </a:lnTo>
                <a:lnTo>
                  <a:pt x="1104745" y="736600"/>
                </a:lnTo>
                <a:lnTo>
                  <a:pt x="1115673" y="698500"/>
                </a:lnTo>
                <a:lnTo>
                  <a:pt x="1121181" y="685800"/>
                </a:lnTo>
                <a:close/>
              </a:path>
              <a:path w="1339215" h="2984500">
                <a:moveTo>
                  <a:pt x="1118234" y="596900"/>
                </a:moveTo>
                <a:lnTo>
                  <a:pt x="217145" y="596900"/>
                </a:lnTo>
                <a:lnTo>
                  <a:pt x="211828" y="609600"/>
                </a:lnTo>
                <a:lnTo>
                  <a:pt x="1124338" y="609600"/>
                </a:lnTo>
                <a:lnTo>
                  <a:pt x="1118234" y="596900"/>
                </a:lnTo>
                <a:close/>
              </a:path>
              <a:path w="1339215" h="2984500">
                <a:moveTo>
                  <a:pt x="1099928" y="584200"/>
                </a:moveTo>
                <a:lnTo>
                  <a:pt x="233627" y="584200"/>
                </a:lnTo>
                <a:lnTo>
                  <a:pt x="224382" y="596900"/>
                </a:lnTo>
                <a:lnTo>
                  <a:pt x="1110113" y="596900"/>
                </a:lnTo>
                <a:lnTo>
                  <a:pt x="1099928" y="584200"/>
                </a:lnTo>
                <a:close/>
              </a:path>
              <a:path w="1339215" h="2984500">
                <a:moveTo>
                  <a:pt x="796691" y="25400"/>
                </a:moveTo>
                <a:lnTo>
                  <a:pt x="543974" y="25400"/>
                </a:lnTo>
                <a:lnTo>
                  <a:pt x="538661" y="38100"/>
                </a:lnTo>
                <a:lnTo>
                  <a:pt x="535476" y="50800"/>
                </a:lnTo>
                <a:lnTo>
                  <a:pt x="534141" y="76200"/>
                </a:lnTo>
                <a:lnTo>
                  <a:pt x="534060" y="215900"/>
                </a:lnTo>
                <a:lnTo>
                  <a:pt x="360338" y="215900"/>
                </a:lnTo>
                <a:lnTo>
                  <a:pt x="348195" y="228600"/>
                </a:lnTo>
                <a:lnTo>
                  <a:pt x="338985" y="228600"/>
                </a:lnTo>
                <a:lnTo>
                  <a:pt x="332582" y="241300"/>
                </a:lnTo>
                <a:lnTo>
                  <a:pt x="328858" y="254000"/>
                </a:lnTo>
                <a:lnTo>
                  <a:pt x="328595" y="266700"/>
                </a:lnTo>
                <a:lnTo>
                  <a:pt x="328375" y="292100"/>
                </a:lnTo>
                <a:lnTo>
                  <a:pt x="328194" y="304800"/>
                </a:lnTo>
                <a:lnTo>
                  <a:pt x="328047" y="317500"/>
                </a:lnTo>
                <a:lnTo>
                  <a:pt x="327844" y="342900"/>
                </a:lnTo>
                <a:lnTo>
                  <a:pt x="327799" y="355600"/>
                </a:lnTo>
                <a:lnTo>
                  <a:pt x="327685" y="406400"/>
                </a:lnTo>
                <a:lnTo>
                  <a:pt x="328756" y="431800"/>
                </a:lnTo>
                <a:lnTo>
                  <a:pt x="332014" y="444500"/>
                </a:lnTo>
                <a:lnTo>
                  <a:pt x="337530" y="457200"/>
                </a:lnTo>
                <a:lnTo>
                  <a:pt x="345373" y="469900"/>
                </a:lnTo>
                <a:lnTo>
                  <a:pt x="355612" y="469900"/>
                </a:lnTo>
                <a:lnTo>
                  <a:pt x="368318" y="482600"/>
                </a:lnTo>
                <a:lnTo>
                  <a:pt x="523149" y="482600"/>
                </a:lnTo>
                <a:lnTo>
                  <a:pt x="529097" y="584200"/>
                </a:lnTo>
                <a:lnTo>
                  <a:pt x="815724" y="584200"/>
                </a:lnTo>
                <a:lnTo>
                  <a:pt x="814301" y="571500"/>
                </a:lnTo>
                <a:lnTo>
                  <a:pt x="639938" y="571500"/>
                </a:lnTo>
                <a:lnTo>
                  <a:pt x="639892" y="558800"/>
                </a:lnTo>
                <a:lnTo>
                  <a:pt x="639768" y="495300"/>
                </a:lnTo>
                <a:lnTo>
                  <a:pt x="639724" y="444500"/>
                </a:lnTo>
                <a:lnTo>
                  <a:pt x="639295" y="431800"/>
                </a:lnTo>
                <a:lnTo>
                  <a:pt x="636331" y="419100"/>
                </a:lnTo>
                <a:lnTo>
                  <a:pt x="630997" y="406400"/>
                </a:lnTo>
                <a:lnTo>
                  <a:pt x="623462" y="393700"/>
                </a:lnTo>
                <a:lnTo>
                  <a:pt x="613892" y="381000"/>
                </a:lnTo>
                <a:lnTo>
                  <a:pt x="589317" y="381000"/>
                </a:lnTo>
                <a:lnTo>
                  <a:pt x="574646" y="368300"/>
                </a:lnTo>
                <a:lnTo>
                  <a:pt x="430936" y="368300"/>
                </a:lnTo>
                <a:lnTo>
                  <a:pt x="430936" y="317500"/>
                </a:lnTo>
                <a:lnTo>
                  <a:pt x="606442" y="317500"/>
                </a:lnTo>
                <a:lnTo>
                  <a:pt x="617185" y="304800"/>
                </a:lnTo>
                <a:lnTo>
                  <a:pt x="625581" y="292100"/>
                </a:lnTo>
                <a:lnTo>
                  <a:pt x="631843" y="292100"/>
                </a:lnTo>
                <a:lnTo>
                  <a:pt x="636182" y="279400"/>
                </a:lnTo>
                <a:lnTo>
                  <a:pt x="638810" y="266700"/>
                </a:lnTo>
                <a:lnTo>
                  <a:pt x="639028" y="241300"/>
                </a:lnTo>
                <a:lnTo>
                  <a:pt x="639208" y="228600"/>
                </a:lnTo>
                <a:lnTo>
                  <a:pt x="639354" y="215900"/>
                </a:lnTo>
                <a:lnTo>
                  <a:pt x="639558" y="190500"/>
                </a:lnTo>
                <a:lnTo>
                  <a:pt x="639651" y="165100"/>
                </a:lnTo>
                <a:lnTo>
                  <a:pt x="639724" y="127000"/>
                </a:lnTo>
                <a:lnTo>
                  <a:pt x="651897" y="114300"/>
                </a:lnTo>
                <a:lnTo>
                  <a:pt x="805497" y="114300"/>
                </a:lnTo>
                <a:lnTo>
                  <a:pt x="805696" y="101600"/>
                </a:lnTo>
                <a:lnTo>
                  <a:pt x="806106" y="88900"/>
                </a:lnTo>
                <a:lnTo>
                  <a:pt x="806683" y="76200"/>
                </a:lnTo>
                <a:lnTo>
                  <a:pt x="805585" y="50800"/>
                </a:lnTo>
                <a:lnTo>
                  <a:pt x="802254" y="38100"/>
                </a:lnTo>
                <a:lnTo>
                  <a:pt x="796691" y="25400"/>
                </a:lnTo>
                <a:close/>
              </a:path>
              <a:path w="1339215" h="2984500">
                <a:moveTo>
                  <a:pt x="805497" y="114300"/>
                </a:moveTo>
                <a:lnTo>
                  <a:pt x="688774" y="114300"/>
                </a:lnTo>
                <a:lnTo>
                  <a:pt x="691163" y="127000"/>
                </a:lnTo>
                <a:lnTo>
                  <a:pt x="693133" y="139700"/>
                </a:lnTo>
                <a:lnTo>
                  <a:pt x="696926" y="177800"/>
                </a:lnTo>
                <a:lnTo>
                  <a:pt x="698400" y="215900"/>
                </a:lnTo>
                <a:lnTo>
                  <a:pt x="698652" y="254000"/>
                </a:lnTo>
                <a:lnTo>
                  <a:pt x="699801" y="266700"/>
                </a:lnTo>
                <a:lnTo>
                  <a:pt x="703270" y="279400"/>
                </a:lnTo>
                <a:lnTo>
                  <a:pt x="709095" y="292100"/>
                </a:lnTo>
                <a:lnTo>
                  <a:pt x="717310" y="304800"/>
                </a:lnTo>
                <a:lnTo>
                  <a:pt x="727949" y="317500"/>
                </a:lnTo>
                <a:lnTo>
                  <a:pt x="896311" y="317500"/>
                </a:lnTo>
                <a:lnTo>
                  <a:pt x="902480" y="368300"/>
                </a:lnTo>
                <a:lnTo>
                  <a:pt x="775456" y="368300"/>
                </a:lnTo>
                <a:lnTo>
                  <a:pt x="756239" y="381000"/>
                </a:lnTo>
                <a:lnTo>
                  <a:pt x="727132" y="381000"/>
                </a:lnTo>
                <a:lnTo>
                  <a:pt x="716804" y="393700"/>
                </a:lnTo>
                <a:lnTo>
                  <a:pt x="709000" y="393700"/>
                </a:lnTo>
                <a:lnTo>
                  <a:pt x="703500" y="406400"/>
                </a:lnTo>
                <a:lnTo>
                  <a:pt x="700087" y="419100"/>
                </a:lnTo>
                <a:lnTo>
                  <a:pt x="699755" y="444500"/>
                </a:lnTo>
                <a:lnTo>
                  <a:pt x="699479" y="457200"/>
                </a:lnTo>
                <a:lnTo>
                  <a:pt x="698933" y="495300"/>
                </a:lnTo>
                <a:lnTo>
                  <a:pt x="698652" y="558800"/>
                </a:lnTo>
                <a:lnTo>
                  <a:pt x="639938" y="571500"/>
                </a:lnTo>
                <a:lnTo>
                  <a:pt x="814301" y="571500"/>
                </a:lnTo>
                <a:lnTo>
                  <a:pt x="804336" y="482600"/>
                </a:lnTo>
                <a:lnTo>
                  <a:pt x="968770" y="482600"/>
                </a:lnTo>
                <a:lnTo>
                  <a:pt x="982339" y="469900"/>
                </a:lnTo>
                <a:lnTo>
                  <a:pt x="992965" y="469900"/>
                </a:lnTo>
                <a:lnTo>
                  <a:pt x="1000873" y="457200"/>
                </a:lnTo>
                <a:lnTo>
                  <a:pt x="1006290" y="444500"/>
                </a:lnTo>
                <a:lnTo>
                  <a:pt x="1009442" y="431800"/>
                </a:lnTo>
                <a:lnTo>
                  <a:pt x="1010556" y="419100"/>
                </a:lnTo>
                <a:lnTo>
                  <a:pt x="1010620" y="406400"/>
                </a:lnTo>
                <a:lnTo>
                  <a:pt x="1010781" y="393700"/>
                </a:lnTo>
                <a:lnTo>
                  <a:pt x="1011461" y="355600"/>
                </a:lnTo>
                <a:lnTo>
                  <a:pt x="1011625" y="342900"/>
                </a:lnTo>
                <a:lnTo>
                  <a:pt x="1011625" y="317500"/>
                </a:lnTo>
                <a:lnTo>
                  <a:pt x="1011385" y="304800"/>
                </a:lnTo>
                <a:lnTo>
                  <a:pt x="1010013" y="266700"/>
                </a:lnTo>
                <a:lnTo>
                  <a:pt x="996093" y="228600"/>
                </a:lnTo>
                <a:lnTo>
                  <a:pt x="987005" y="215900"/>
                </a:lnTo>
                <a:lnTo>
                  <a:pt x="817003" y="215900"/>
                </a:lnTo>
                <a:lnTo>
                  <a:pt x="813868" y="203200"/>
                </a:lnTo>
                <a:lnTo>
                  <a:pt x="807735" y="165100"/>
                </a:lnTo>
                <a:lnTo>
                  <a:pt x="805556" y="127000"/>
                </a:lnTo>
                <a:lnTo>
                  <a:pt x="805497" y="114300"/>
                </a:lnTo>
                <a:close/>
              </a:path>
              <a:path w="1339215" h="2984500">
                <a:moveTo>
                  <a:pt x="778873" y="12700"/>
                </a:moveTo>
                <a:lnTo>
                  <a:pt x="562088" y="12700"/>
                </a:lnTo>
                <a:lnTo>
                  <a:pt x="551690" y="25400"/>
                </a:lnTo>
                <a:lnTo>
                  <a:pt x="788897" y="25400"/>
                </a:lnTo>
                <a:lnTo>
                  <a:pt x="778873" y="12700"/>
                </a:lnTo>
                <a:close/>
              </a:path>
              <a:path w="1339215" h="2984500">
                <a:moveTo>
                  <a:pt x="723671" y="0"/>
                </a:moveTo>
                <a:lnTo>
                  <a:pt x="623807" y="0"/>
                </a:lnTo>
                <a:lnTo>
                  <a:pt x="592031" y="12700"/>
                </a:lnTo>
                <a:lnTo>
                  <a:pt x="737658" y="12700"/>
                </a:lnTo>
                <a:lnTo>
                  <a:pt x="723671" y="0"/>
                </a:lnTo>
                <a:close/>
              </a:path>
            </a:pathLst>
          </a:custGeom>
          <a:solidFill>
            <a:srgbClr val="000000"/>
          </a:solidFill>
        </p:spPr>
        <p:txBody>
          <a:bodyPr wrap="square" lIns="0" tIns="0" rIns="0" bIns="0" rtlCol="0"/>
          <a:lstStyle/>
          <a:p>
            <a:endParaRPr/>
          </a:p>
        </p:txBody>
      </p:sp>
      <p:pic>
        <p:nvPicPr>
          <p:cNvPr id="7" name="图片 6"/>
          <p:cNvPicPr>
            <a:picLocks noChangeAspect="1"/>
          </p:cNvPicPr>
          <p:nvPr/>
        </p:nvPicPr>
        <p:blipFill>
          <a:blip r:embed="rId3"/>
          <a:stretch>
            <a:fillRect/>
          </a:stretch>
        </p:blipFill>
        <p:spPr>
          <a:xfrm>
            <a:off x="5234269" y="3518153"/>
            <a:ext cx="4720943" cy="3201860"/>
          </a:xfrm>
          <a:prstGeom prst="rect">
            <a:avLst/>
          </a:prstGeom>
        </p:spPr>
      </p:pic>
      <p:pic>
        <p:nvPicPr>
          <p:cNvPr id="8" name="图片 7"/>
          <p:cNvPicPr>
            <a:picLocks noChangeAspect="1"/>
          </p:cNvPicPr>
          <p:nvPr/>
        </p:nvPicPr>
        <p:blipFill>
          <a:blip r:embed="rId4"/>
          <a:stretch>
            <a:fillRect/>
          </a:stretch>
        </p:blipFill>
        <p:spPr>
          <a:xfrm>
            <a:off x="854468" y="1968580"/>
            <a:ext cx="4170611" cy="2727245"/>
          </a:xfrm>
          <a:prstGeom prst="rect">
            <a:avLst/>
          </a:prstGeom>
        </p:spPr>
      </p:pic>
      <p:sp>
        <p:nvSpPr>
          <p:cNvPr id="9" name="object 12"/>
          <p:cNvSpPr/>
          <p:nvPr/>
        </p:nvSpPr>
        <p:spPr>
          <a:xfrm>
            <a:off x="854468" y="1617981"/>
            <a:ext cx="697299" cy="701197"/>
          </a:xfrm>
          <a:custGeom>
            <a:avLst/>
            <a:gdLst/>
            <a:ahLst/>
            <a:cxnLst/>
            <a:rect l="l" t="t" r="r" b="b"/>
            <a:pathLst>
              <a:path w="795019" h="799464">
                <a:moveTo>
                  <a:pt x="616585" y="0"/>
                </a:moveTo>
                <a:lnTo>
                  <a:pt x="0" y="176275"/>
                </a:lnTo>
                <a:lnTo>
                  <a:pt x="177926" y="799083"/>
                </a:lnTo>
                <a:lnTo>
                  <a:pt x="794512" y="622807"/>
                </a:lnTo>
                <a:lnTo>
                  <a:pt x="616585" y="0"/>
                </a:lnTo>
                <a:close/>
              </a:path>
            </a:pathLst>
          </a:custGeom>
          <a:solidFill>
            <a:srgbClr val="E4AF1B"/>
          </a:solidFill>
        </p:spPr>
        <p:txBody>
          <a:bodyPr wrap="square" lIns="0" tIns="0" rIns="0" bIns="0" rtlCol="0"/>
          <a:lstStyle/>
          <a:p>
            <a:endParaRPr lang="en-US" sz="1580" dirty="0" smtClean="0"/>
          </a:p>
          <a:p>
            <a:r>
              <a:rPr lang="en-US" sz="1580" dirty="0"/>
              <a:t> </a:t>
            </a:r>
            <a:r>
              <a:rPr lang="en-US" sz="1580" dirty="0" smtClean="0"/>
              <a:t>  As is</a:t>
            </a:r>
            <a:endParaRPr sz="1580" dirty="0"/>
          </a:p>
        </p:txBody>
      </p:sp>
      <p:sp>
        <p:nvSpPr>
          <p:cNvPr id="10" name="object 35"/>
          <p:cNvSpPr/>
          <p:nvPr/>
        </p:nvSpPr>
        <p:spPr>
          <a:xfrm>
            <a:off x="5081869" y="3117950"/>
            <a:ext cx="753551" cy="717349"/>
          </a:xfrm>
          <a:custGeom>
            <a:avLst/>
            <a:gdLst/>
            <a:ahLst/>
            <a:cxnLst/>
            <a:rect l="l" t="t" r="r" b="b"/>
            <a:pathLst>
              <a:path w="859155" h="817879">
                <a:moveTo>
                  <a:pt x="680847" y="0"/>
                </a:moveTo>
                <a:lnTo>
                  <a:pt x="0" y="194563"/>
                </a:lnTo>
                <a:lnTo>
                  <a:pt x="177926" y="817372"/>
                </a:lnTo>
                <a:lnTo>
                  <a:pt x="858774" y="622808"/>
                </a:lnTo>
                <a:lnTo>
                  <a:pt x="680847" y="0"/>
                </a:lnTo>
                <a:close/>
              </a:path>
            </a:pathLst>
          </a:custGeom>
          <a:solidFill>
            <a:srgbClr val="E4AF1B"/>
          </a:solidFill>
        </p:spPr>
        <p:txBody>
          <a:bodyPr wrap="square" lIns="0" tIns="0" rIns="0" bIns="0" rtlCol="0"/>
          <a:lstStyle/>
          <a:p>
            <a:endParaRPr lang="en-US" sz="1580" dirty="0"/>
          </a:p>
          <a:p>
            <a:r>
              <a:rPr lang="en-US" sz="1580" dirty="0" smtClean="0"/>
              <a:t>  To be</a:t>
            </a:r>
            <a:endParaRPr sz="158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78148" y="1720659"/>
            <a:ext cx="6217129" cy="4053256"/>
          </a:xfrm>
          <a:prstGeom prst="rect">
            <a:avLst/>
          </a:prstGeom>
        </p:spPr>
      </p:pic>
      <p:grpSp>
        <p:nvGrpSpPr>
          <p:cNvPr id="7" name="组合 6"/>
          <p:cNvGrpSpPr/>
          <p:nvPr/>
        </p:nvGrpSpPr>
        <p:grpSpPr>
          <a:xfrm>
            <a:off x="6066780" y="5807273"/>
            <a:ext cx="2736304" cy="1765201"/>
            <a:chOff x="5152378" y="5597623"/>
            <a:chExt cx="2736304" cy="1765201"/>
          </a:xfrm>
        </p:grpSpPr>
        <p:sp>
          <p:nvSpPr>
            <p:cNvPr id="6" name="圆角矩形标注 5"/>
            <p:cNvSpPr/>
            <p:nvPr/>
          </p:nvSpPr>
          <p:spPr>
            <a:xfrm rot="10800000">
              <a:off x="5152378" y="5597623"/>
              <a:ext cx="2736304" cy="1765201"/>
            </a:xfrm>
            <a:prstGeom prst="wedgeRoundRectCallout">
              <a:avLst>
                <a:gd name="adj1" fmla="val 62071"/>
                <a:gd name="adj2" fmla="val 84804"/>
                <a:gd name="adj3" fmla="val 16667"/>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5337348" y="5692597"/>
              <a:ext cx="2366364" cy="1570863"/>
            </a:xfrm>
            <a:prstGeom prst="rect">
              <a:avLst/>
            </a:prstGeom>
          </p:spPr>
        </p:pic>
      </p:grpSp>
      <p:sp>
        <p:nvSpPr>
          <p:cNvPr id="16" name="object 3"/>
          <p:cNvSpPr txBox="1"/>
          <p:nvPr/>
        </p:nvSpPr>
        <p:spPr>
          <a:xfrm>
            <a:off x="1014355" y="603951"/>
            <a:ext cx="8664689" cy="756285"/>
          </a:xfrm>
          <a:prstGeom prst="rect">
            <a:avLst/>
          </a:prstGeom>
        </p:spPr>
        <p:txBody>
          <a:bodyPr vert="horz" wrap="square" lIns="0" tIns="393371" rIns="0" bIns="0" rtlCol="0">
            <a:spAutoFit/>
          </a:bodyPr>
          <a:lstStyle>
            <a:lvl1pPr>
              <a:defRPr>
                <a:latin typeface="+mj-lt"/>
                <a:ea typeface="+mj-ea"/>
                <a:cs typeface="+mj-cs"/>
              </a:defRPr>
            </a:lvl1pPr>
          </a:lstStyle>
          <a:p>
            <a:pPr marL="382270">
              <a:lnSpc>
                <a:spcPts val="2760"/>
              </a:lnSpc>
            </a:pPr>
            <a:r>
              <a:rPr lang="en-US" sz="2350" b="1" spc="20" dirty="0">
                <a:solidFill>
                  <a:srgbClr val="626262"/>
                </a:solidFill>
                <a:latin typeface="Verdana" panose="020B0604030504040204"/>
                <a:cs typeface="Verdana" panose="020B0604030504040204"/>
              </a:rPr>
              <a:t>Dual color </a:t>
            </a:r>
            <a:r>
              <a:rPr lang="en-US" sz="2350" b="1" spc="20" dirty="0" smtClean="0">
                <a:solidFill>
                  <a:srgbClr val="626262"/>
                </a:solidFill>
                <a:latin typeface="Verdana" panose="020B0604030504040204"/>
                <a:cs typeface="Verdana" panose="020B0604030504040204"/>
              </a:rPr>
              <a:t>printing quality</a:t>
            </a:r>
            <a:endParaRPr lang="en-US" sz="2350" b="1" spc="20" dirty="0">
              <a:solidFill>
                <a:srgbClr val="626262"/>
              </a:solidFill>
              <a:latin typeface="Verdana" panose="020B0604030504040204"/>
              <a:cs typeface="Verdana" panose="020B0604030504040204"/>
            </a:endParaRPr>
          </a:p>
        </p:txBody>
      </p:sp>
      <p:pic>
        <p:nvPicPr>
          <p:cNvPr id="17" name="Picture 2"/>
          <p:cNvPicPr>
            <a:picLocks noChangeAspect="1" noChangeArrowheads="1"/>
          </p:cNvPicPr>
          <p:nvPr/>
        </p:nvPicPr>
        <p:blipFill>
          <a:blip r:embed="rId4"/>
          <a:srcRect/>
          <a:stretch>
            <a:fillRect/>
          </a:stretch>
        </p:blipFill>
        <p:spPr bwMode="auto">
          <a:xfrm>
            <a:off x="8132782" y="209525"/>
            <a:ext cx="1768475" cy="914400"/>
          </a:xfrm>
          <a:prstGeom prst="rect">
            <a:avLst/>
          </a:prstGeom>
          <a:noFill/>
          <a:ln w="9525">
            <a:noFill/>
            <a:miter lim="800000"/>
            <a:headEnd/>
            <a:tailEnd/>
          </a:ln>
          <a:effectLst/>
        </p:spPr>
      </p:pic>
      <p:pic>
        <p:nvPicPr>
          <p:cNvPr id="2" name="图片 1"/>
          <p:cNvPicPr>
            <a:picLocks noChangeAspect="1"/>
          </p:cNvPicPr>
          <p:nvPr/>
        </p:nvPicPr>
        <p:blipFill>
          <a:blip r:embed="rId5"/>
          <a:stretch>
            <a:fillRect/>
          </a:stretch>
        </p:blipFill>
        <p:spPr>
          <a:xfrm>
            <a:off x="6714852" y="2417088"/>
            <a:ext cx="3466667" cy="233333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6034" y="2023886"/>
            <a:ext cx="7920355" cy="300082"/>
          </a:xfrm>
          <a:prstGeom prst="rect">
            <a:avLst/>
          </a:prstGeom>
        </p:spPr>
        <p:txBody>
          <a:bodyPr vert="horz" wrap="square" lIns="0" tIns="0" rIns="0" bIns="0" rtlCol="0">
            <a:spAutoFit/>
          </a:bodyPr>
          <a:lstStyle/>
          <a:p>
            <a:pPr marL="467360" indent="-454660">
              <a:lnSpc>
                <a:spcPct val="100000"/>
              </a:lnSpc>
              <a:buClr>
                <a:srgbClr val="FF0000"/>
              </a:buClr>
              <a:buFont typeface="Arial Unicode MS"/>
              <a:buChar char="➢"/>
              <a:tabLst>
                <a:tab pos="467995" algn="l"/>
              </a:tabLst>
            </a:pPr>
            <a:r>
              <a:rPr sz="1950" b="1" spc="25" dirty="0">
                <a:solidFill>
                  <a:srgbClr val="626262"/>
                </a:solidFill>
                <a:latin typeface="Verdana" panose="020B0604030504040204"/>
                <a:cs typeface="Verdana" panose="020B0604030504040204"/>
              </a:rPr>
              <a:t>Ban</a:t>
            </a:r>
            <a:r>
              <a:rPr sz="1950" b="1" spc="15" dirty="0">
                <a:solidFill>
                  <a:srgbClr val="626262"/>
                </a:solidFill>
                <a:latin typeface="Verdana" panose="020B0604030504040204"/>
                <a:cs typeface="Verdana" panose="020B0604030504040204"/>
              </a:rPr>
              <a:t>k</a:t>
            </a:r>
            <a:r>
              <a:rPr sz="1950" b="1" spc="20" dirty="0">
                <a:solidFill>
                  <a:srgbClr val="626262"/>
                </a:solidFill>
                <a:latin typeface="Verdana" panose="020B0604030504040204"/>
                <a:cs typeface="Verdana" panose="020B0604030504040204"/>
              </a:rPr>
              <a:t>ing</a:t>
            </a:r>
            <a:r>
              <a:rPr sz="1950" b="1" spc="15" dirty="0">
                <a:solidFill>
                  <a:srgbClr val="626262"/>
                </a:solidFill>
                <a:latin typeface="Verdana" panose="020B0604030504040204"/>
                <a:cs typeface="Verdana" panose="020B0604030504040204"/>
              </a:rPr>
              <a:t> telle</a:t>
            </a:r>
            <a:r>
              <a:rPr sz="1950" b="1" spc="20" dirty="0">
                <a:solidFill>
                  <a:srgbClr val="626262"/>
                </a:solidFill>
                <a:latin typeface="Verdana" panose="020B0604030504040204"/>
                <a:cs typeface="Verdana" panose="020B0604030504040204"/>
              </a:rPr>
              <a:t>r</a:t>
            </a:r>
            <a:r>
              <a:rPr sz="1950" b="1" spc="15" dirty="0">
                <a:solidFill>
                  <a:srgbClr val="626262"/>
                </a:solidFill>
                <a:latin typeface="Verdana" panose="020B0604030504040204"/>
                <a:cs typeface="Verdana" panose="020B0604030504040204"/>
              </a:rPr>
              <a:t>: </a:t>
            </a:r>
            <a:r>
              <a:rPr lang="en-US" sz="1950" b="1" spc="15" dirty="0" smtClean="0">
                <a:solidFill>
                  <a:srgbClr val="626262"/>
                </a:solidFill>
                <a:latin typeface="Verdana" panose="020B0604030504040204"/>
                <a:cs typeface="Verdana" panose="020B0604030504040204"/>
              </a:rPr>
              <a:t>reference </a:t>
            </a:r>
            <a:r>
              <a:rPr sz="1950" b="1" spc="20" dirty="0" smtClean="0">
                <a:solidFill>
                  <a:srgbClr val="626262"/>
                </a:solidFill>
                <a:latin typeface="Verdana" panose="020B0604030504040204"/>
                <a:cs typeface="Verdana" panose="020B0604030504040204"/>
              </a:rPr>
              <a:t>sc</a:t>
            </a:r>
            <a:r>
              <a:rPr sz="1950" b="1" spc="15" dirty="0" smtClean="0">
                <a:solidFill>
                  <a:srgbClr val="626262"/>
                </a:solidFill>
                <a:latin typeface="Verdana" panose="020B0604030504040204"/>
                <a:cs typeface="Verdana" panose="020B0604030504040204"/>
              </a:rPr>
              <a:t>e</a:t>
            </a:r>
            <a:r>
              <a:rPr sz="1950" b="1" spc="20" dirty="0" smtClean="0">
                <a:solidFill>
                  <a:srgbClr val="626262"/>
                </a:solidFill>
                <a:latin typeface="Verdana" panose="020B0604030504040204"/>
                <a:cs typeface="Verdana" panose="020B0604030504040204"/>
              </a:rPr>
              <a:t>nario</a:t>
            </a:r>
            <a:endParaRPr lang="en-US" sz="1950" b="1" spc="20" dirty="0" smtClean="0">
              <a:solidFill>
                <a:srgbClr val="626262"/>
              </a:solidFill>
              <a:latin typeface="Verdana" panose="020B0604030504040204"/>
              <a:cs typeface="Verdana" panose="020B0604030504040204"/>
            </a:endParaRPr>
          </a:p>
        </p:txBody>
      </p:sp>
      <p:sp>
        <p:nvSpPr>
          <p:cNvPr id="5" name="object 5"/>
          <p:cNvSpPr txBox="1">
            <a:spLocks noGrp="1"/>
          </p:cNvSpPr>
          <p:nvPr>
            <p:ph type="title"/>
          </p:nvPr>
        </p:nvSpPr>
        <p:spPr>
          <a:prstGeom prst="rect">
            <a:avLst/>
          </a:prstGeom>
        </p:spPr>
        <p:txBody>
          <a:bodyPr vert="horz" wrap="square" lIns="0" tIns="213898" rIns="0" bIns="0" rtlCol="0">
            <a:spAutoFit/>
          </a:bodyPr>
          <a:lstStyle/>
          <a:p>
            <a:pPr marL="177800">
              <a:lnSpc>
                <a:spcPct val="100000"/>
              </a:lnSpc>
            </a:pPr>
            <a:r>
              <a:rPr sz="2750" spc="25" dirty="0">
                <a:solidFill>
                  <a:srgbClr val="5E5E5E"/>
                </a:solidFill>
              </a:rPr>
              <a:t>Agenda</a:t>
            </a:r>
            <a:endParaRPr sz="2750"/>
          </a:p>
        </p:txBody>
      </p:sp>
      <p:pic>
        <p:nvPicPr>
          <p:cNvPr id="6"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
        <p:nvSpPr>
          <p:cNvPr id="8" name="object 6"/>
          <p:cNvSpPr txBox="1"/>
          <p:nvPr/>
        </p:nvSpPr>
        <p:spPr>
          <a:xfrm>
            <a:off x="1287010" y="2023886"/>
            <a:ext cx="8119379" cy="3679972"/>
          </a:xfrm>
          <a:prstGeom prst="rect">
            <a:avLst/>
          </a:prstGeom>
        </p:spPr>
        <p:txBody>
          <a:bodyPr vert="horz" wrap="square" lIns="0" tIns="682742" rIns="0" bIns="0" rtlCol="0">
            <a:spAutoFit/>
          </a:bodyPr>
          <a:lstStyle>
            <a:lvl1pPr marL="0">
              <a:defRPr sz="1950" b="1" i="0">
                <a:solidFill>
                  <a:srgbClr val="626262"/>
                </a:solidFill>
                <a:latin typeface="Verdana" panose="020B0604030504040204"/>
                <a:ea typeface="+mn-ea"/>
                <a:cs typeface="Verdana" panose="020B060403050404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66115" indent="-454660">
              <a:buClr>
                <a:srgbClr val="FF0000"/>
              </a:buClr>
              <a:buFont typeface="Arial Unicode MS"/>
              <a:buChar char="➢"/>
              <a:tabLst>
                <a:tab pos="666750" algn="l"/>
              </a:tabLst>
            </a:pPr>
            <a:r>
              <a:rPr lang="en-US" kern="0" spc="20" dirty="0" smtClean="0"/>
              <a:t>Product</a:t>
            </a:r>
            <a:r>
              <a:rPr lang="en-US" kern="0" spc="10" dirty="0" smtClean="0"/>
              <a:t> </a:t>
            </a:r>
            <a:r>
              <a:rPr lang="en-US" kern="0" spc="20" dirty="0" smtClean="0"/>
              <a:t>for</a:t>
            </a:r>
            <a:r>
              <a:rPr lang="en-US" kern="0" spc="10" dirty="0" smtClean="0"/>
              <a:t> </a:t>
            </a:r>
            <a:r>
              <a:rPr lang="en-US" kern="0" spc="20" dirty="0" smtClean="0"/>
              <a:t>digitization</a:t>
            </a:r>
            <a:r>
              <a:rPr lang="en-US" kern="0" spc="10" dirty="0" smtClean="0"/>
              <a:t> </a:t>
            </a:r>
            <a:r>
              <a:rPr lang="en-US" kern="0" spc="25" dirty="0" smtClean="0"/>
              <a:t>and</a:t>
            </a:r>
            <a:r>
              <a:rPr lang="en-US" kern="0" spc="10" dirty="0" smtClean="0"/>
              <a:t> </a:t>
            </a:r>
            <a:r>
              <a:rPr lang="en-US" kern="0" spc="25" dirty="0" smtClean="0"/>
              <a:t>document</a:t>
            </a:r>
            <a:r>
              <a:rPr lang="en-US" kern="0" spc="10" dirty="0" smtClean="0"/>
              <a:t> </a:t>
            </a:r>
            <a:r>
              <a:rPr lang="en-US" kern="0" spc="25" dirty="0" smtClean="0"/>
              <a:t>management:</a:t>
            </a:r>
          </a:p>
          <a:p>
            <a:pPr marL="1120140" lvl="1" indent="-454025">
              <a:spcBef>
                <a:spcPts val="1140"/>
              </a:spcBef>
              <a:buClr>
                <a:srgbClr val="FF0000"/>
              </a:buClr>
              <a:buFont typeface="Arial Unicode MS"/>
              <a:buChar char="➢"/>
              <a:tabLst>
                <a:tab pos="1120775" algn="l"/>
              </a:tabLst>
            </a:pPr>
            <a:r>
              <a:rPr lang="en-US" altLang="zh-CN" b="1" kern="0" spc="-15" dirty="0" smtClean="0">
                <a:solidFill>
                  <a:srgbClr val="626262"/>
                </a:solidFill>
                <a:latin typeface="Verdana" panose="020B0604030504040204"/>
                <a:cs typeface="Verdana" panose="020B0604030504040204"/>
              </a:rPr>
              <a:t>Mul</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ifunc</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iona</a:t>
            </a:r>
            <a:r>
              <a:rPr lang="en-US" altLang="zh-CN" b="1" kern="0" spc="-5" dirty="0" smtClean="0">
                <a:solidFill>
                  <a:srgbClr val="626262"/>
                </a:solidFill>
                <a:latin typeface="Verdana" panose="020B0604030504040204"/>
                <a:cs typeface="Verdana" panose="020B0604030504040204"/>
              </a:rPr>
              <a:t>l</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B</a:t>
            </a:r>
            <a:r>
              <a:rPr lang="en-US" altLang="zh-CN" b="1" kern="0" spc="-15" dirty="0" smtClean="0">
                <a:solidFill>
                  <a:srgbClr val="626262"/>
                </a:solidFill>
                <a:latin typeface="Verdana" panose="020B0604030504040204"/>
                <a:cs typeface="Verdana" panose="020B0604030504040204"/>
              </a:rPr>
              <a:t>an</a:t>
            </a:r>
            <a:r>
              <a:rPr lang="en-US" altLang="zh-CN" b="1" kern="0" spc="-10" dirty="0" smtClean="0">
                <a:solidFill>
                  <a:srgbClr val="626262"/>
                </a:solidFill>
                <a:latin typeface="Verdana" panose="020B0604030504040204"/>
                <a:cs typeface="Verdana" panose="020B0604030504040204"/>
              </a:rPr>
              <a:t>king:</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F</a:t>
            </a:r>
            <a:r>
              <a:rPr lang="en-US" altLang="zh-CN" b="1" kern="0" spc="-10" dirty="0" smtClean="0">
                <a:solidFill>
                  <a:srgbClr val="626262"/>
                </a:solidFill>
                <a:latin typeface="Verdana" panose="020B0604030504040204"/>
                <a:cs typeface="Verdana" panose="020B0604030504040204"/>
              </a:rPr>
              <a:t>e</a:t>
            </a:r>
            <a:r>
              <a:rPr lang="en-US" altLang="zh-CN" b="1" kern="0" spc="-15" dirty="0" smtClean="0">
                <a:solidFill>
                  <a:srgbClr val="626262"/>
                </a:solidFill>
                <a:latin typeface="Verdana" panose="020B0604030504040204"/>
                <a:cs typeface="Verdana" panose="020B0604030504040204"/>
              </a:rPr>
              <a:t>a</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ur</a:t>
            </a:r>
            <a:r>
              <a:rPr lang="en-US" altLang="zh-CN" b="1" kern="0" spc="-10" dirty="0" smtClean="0">
                <a:solidFill>
                  <a:srgbClr val="626262"/>
                </a:solidFill>
                <a:latin typeface="Verdana" panose="020B0604030504040204"/>
                <a:cs typeface="Verdana" panose="020B0604030504040204"/>
              </a:rPr>
              <a:t>es</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Mai</a:t>
            </a:r>
            <a:r>
              <a:rPr lang="en-US" altLang="zh-CN" b="1" kern="0" spc="-10" dirty="0" smtClean="0">
                <a:solidFill>
                  <a:srgbClr val="626262"/>
                </a:solidFill>
                <a:latin typeface="Verdana" panose="020B0604030504040204"/>
                <a:cs typeface="Verdana" panose="020B0604030504040204"/>
              </a:rPr>
              <a:t>n u</a:t>
            </a:r>
            <a:r>
              <a:rPr lang="en-US" altLang="zh-CN" b="1" kern="0" spc="-25"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of</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20"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cann</a:t>
            </a:r>
            <a:r>
              <a:rPr lang="en-US" altLang="zh-CN" b="1" kern="0" spc="-15" dirty="0" smtClean="0">
                <a:solidFill>
                  <a:srgbClr val="626262"/>
                </a:solidFill>
                <a:latin typeface="Verdana" panose="020B0604030504040204"/>
                <a:cs typeface="Verdana" panose="020B0604030504040204"/>
              </a:rPr>
              <a:t>i</a:t>
            </a:r>
            <a:r>
              <a:rPr lang="en-US" altLang="zh-CN" b="1" kern="0" spc="-10" dirty="0" smtClean="0">
                <a:solidFill>
                  <a:srgbClr val="626262"/>
                </a:solidFill>
                <a:latin typeface="Verdana" panose="020B0604030504040204"/>
                <a:cs typeface="Verdana" panose="020B0604030504040204"/>
              </a:rPr>
              <a:t>ng</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features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at</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te</a:t>
            </a:r>
            <a:r>
              <a:rPr lang="en-US" altLang="zh-CN" b="1" kern="0" spc="-15" dirty="0" smtClean="0">
                <a:solidFill>
                  <a:srgbClr val="626262"/>
                </a:solidFill>
                <a:latin typeface="Verdana" panose="020B0604030504040204"/>
                <a:cs typeface="Verdana" panose="020B0604030504040204"/>
              </a:rPr>
              <a:t>l</a:t>
            </a:r>
            <a:r>
              <a:rPr lang="en-US" altLang="zh-CN" b="1" kern="0" spc="-5" dirty="0" smtClean="0">
                <a:solidFill>
                  <a:srgbClr val="626262"/>
                </a:solidFill>
                <a:latin typeface="Verdana" panose="020B0604030504040204"/>
                <a:cs typeface="Verdana" panose="020B0604030504040204"/>
              </a:rPr>
              <a:t>ler</a:t>
            </a:r>
            <a:endParaRPr lang="en-US" altLang="zh-CN" kern="0" dirty="0" smtClean="0">
              <a:solidFill>
                <a:sysClr val="windowText" lastClr="000000"/>
              </a:solidFill>
              <a:latin typeface="Verdana" panose="020B0604030504040204"/>
              <a:cs typeface="Verdana" panose="020B0604030504040204"/>
            </a:endParaRPr>
          </a:p>
          <a:p>
            <a:pPr marL="1120140" lvl="1" indent="-454025">
              <a:spcBef>
                <a:spcPts val="1125"/>
              </a:spcBef>
              <a:buClr>
                <a:srgbClr val="FF0000"/>
              </a:buClr>
              <a:buFont typeface="Arial Unicode MS"/>
              <a:buChar char="➢"/>
              <a:tabLst>
                <a:tab pos="1120775" algn="l"/>
              </a:tabLst>
            </a:pPr>
            <a:r>
              <a:rPr lang="en-US" altLang="zh-CN" b="1" kern="0" spc="-5" dirty="0" smtClean="0">
                <a:solidFill>
                  <a:srgbClr val="626262"/>
                </a:solidFill>
                <a:latin typeface="Verdana" panose="020B0604030504040204"/>
                <a:cs typeface="Verdana" panose="020B0604030504040204"/>
              </a:rPr>
              <a:t>Dual color printing</a:t>
            </a:r>
          </a:p>
          <a:p>
            <a:pPr marL="1120140" lvl="1" indent="-454025">
              <a:spcBef>
                <a:spcPts val="1125"/>
              </a:spcBef>
              <a:buClr>
                <a:srgbClr val="FF0000"/>
              </a:buClr>
              <a:buFont typeface="Arial Unicode MS"/>
              <a:buChar char="➢"/>
              <a:tabLst>
                <a:tab pos="1120775" algn="l"/>
              </a:tabLst>
            </a:pPr>
            <a:r>
              <a:rPr lang="en-US" altLang="zh-CN" b="1" kern="0" spc="-5" dirty="0">
                <a:solidFill>
                  <a:srgbClr val="626262"/>
                </a:solidFill>
                <a:latin typeface="Verdana" panose="020B0604030504040204"/>
                <a:cs typeface="Verdana" panose="020B0604030504040204"/>
              </a:rPr>
              <a:t>Kiosk </a:t>
            </a:r>
            <a:r>
              <a:rPr lang="en-US" altLang="zh-CN" b="1" kern="0" spc="-5" dirty="0" smtClean="0">
                <a:solidFill>
                  <a:srgbClr val="626262"/>
                </a:solidFill>
                <a:latin typeface="Verdana" panose="020B0604030504040204"/>
                <a:cs typeface="Verdana" panose="020B0604030504040204"/>
              </a:rPr>
              <a:t>solutions </a:t>
            </a:r>
            <a:endParaRPr lang="en-US" kern="0" spc="25" dirty="0" smtClean="0">
              <a:solidFill>
                <a:sysClr val="windowText" lastClr="000000"/>
              </a:solidFill>
            </a:endParaRPr>
          </a:p>
          <a:p>
            <a:pPr marL="666115" indent="-454660">
              <a:buClr>
                <a:srgbClr val="FF0000"/>
              </a:buClr>
              <a:buFont typeface="Arial Unicode MS"/>
              <a:buChar char="➢"/>
              <a:tabLst>
                <a:tab pos="666750" algn="l"/>
              </a:tabLst>
            </a:pPr>
            <a:endParaRPr lang="en-US" kern="0" spc="25" dirty="0" smtClean="0"/>
          </a:p>
          <a:p>
            <a:pPr marL="666115" indent="-454660">
              <a:buClr>
                <a:srgbClr val="FF0000"/>
              </a:buClr>
              <a:buFont typeface="Arial Unicode MS"/>
              <a:buChar char="➢"/>
              <a:tabLst>
                <a:tab pos="666750" algn="l"/>
              </a:tabLst>
            </a:pPr>
            <a:r>
              <a:rPr lang="en-US" kern="0" spc="25" dirty="0" smtClean="0"/>
              <a:t>Installation R</a:t>
            </a:r>
            <a:r>
              <a:rPr lang="en-US" altLang="zh-CN" kern="0" spc="25" dirty="0" smtClean="0"/>
              <a:t>eference</a:t>
            </a:r>
            <a:endParaRPr lang="en-US" kern="0" spc="25" dirty="0"/>
          </a:p>
        </p:txBody>
      </p:sp>
      <p:sp>
        <p:nvSpPr>
          <p:cNvPr id="9" name="文本框 8"/>
          <p:cNvSpPr txBox="1"/>
          <p:nvPr/>
        </p:nvSpPr>
        <p:spPr>
          <a:xfrm>
            <a:off x="1491397" y="4717529"/>
            <a:ext cx="8187647" cy="369332"/>
          </a:xfrm>
          <a:prstGeom prst="rect">
            <a:avLst/>
          </a:prstGeom>
          <a:noFill/>
          <a:ln>
            <a:solidFill>
              <a:srgbClr val="C00000"/>
            </a:solidFill>
          </a:ln>
        </p:spPr>
        <p:txBody>
          <a:bodyPr wrap="square" rtlCol="0">
            <a:spAutoFit/>
          </a:bodyPr>
          <a:lstStyle/>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p:nvPr/>
        </p:nvSpPr>
        <p:spPr>
          <a:xfrm>
            <a:off x="1274734" y="1625803"/>
            <a:ext cx="8286808" cy="1068498"/>
          </a:xfrm>
          <a:prstGeom prst="rect">
            <a:avLst/>
          </a:prstGeom>
        </p:spPr>
        <p:txBody>
          <a:bodyPr vert="horz" wrap="square" lIns="0" tIns="0" rIns="0" bIns="0" rtlCol="0">
            <a:spAutoFit/>
          </a:bodyPr>
          <a:lstStyle/>
          <a:p>
            <a:pPr marL="28575" marR="5080" indent="-16510" algn="just">
              <a:lnSpc>
                <a:spcPct val="124000"/>
              </a:lnSpc>
            </a:pPr>
            <a:r>
              <a:rPr lang="en-US" sz="1400" b="1"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MB-2 can be integrated into Kiosk for passbook updating and check depositing (</a:t>
            </a:r>
            <a:r>
              <a:rPr lang="en-US" altLang="zh-CN" sz="1400" b="1"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optional</a:t>
            </a:r>
            <a:r>
              <a:rPr lang="en-US" sz="1400" b="1"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 ,which can process the passbook with barcode to update the passbook. If the application supports, it can be used to deposit checks</a:t>
            </a:r>
            <a:r>
              <a:rPr lang="en-US" sz="1400" b="1"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 </a:t>
            </a:r>
            <a:r>
              <a:rPr lang="en-US" sz="1400" b="1"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(with </a:t>
            </a:r>
            <a:r>
              <a:rPr lang="en-US" sz="1400" b="1"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UV and MICR recognition, paper feeding and recycling mechanism </a:t>
            </a:r>
            <a:r>
              <a:rPr lang="en-US" sz="1400" b="1" spc="-20" dirty="0" err="1">
                <a:solidFill>
                  <a:srgbClr val="626262"/>
                </a:solidFill>
                <a:latin typeface="Verdana" panose="020B0604030504040204" pitchFamily="34" charset="0"/>
                <a:ea typeface="Verdana" panose="020B0604030504040204" pitchFamily="34" charset="0"/>
                <a:cs typeface="Times New Roman" panose="02020603050405020304" pitchFamily="18" charset="0"/>
              </a:rPr>
              <a:t>etc</a:t>
            </a:r>
            <a:r>
              <a:rPr lang="en-US" sz="1400" b="1"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a:t>
            </a:r>
            <a:endParaRPr sz="1400" b="1" spc="-20" dirty="0">
              <a:solidFill>
                <a:srgbClr val="626262"/>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4" name="object 24"/>
          <p:cNvSpPr/>
          <p:nvPr/>
        </p:nvSpPr>
        <p:spPr>
          <a:xfrm>
            <a:off x="1131858" y="3352797"/>
            <a:ext cx="8215369" cy="3917573"/>
          </a:xfrm>
          <a:custGeom>
            <a:avLst/>
            <a:gdLst/>
            <a:ahLst/>
            <a:cxnLst/>
            <a:rect l="l" t="t" r="r" b="b"/>
            <a:pathLst>
              <a:path w="5022850" h="2748279">
                <a:moveTo>
                  <a:pt x="0" y="2548890"/>
                </a:moveTo>
                <a:lnTo>
                  <a:pt x="5789" y="2596647"/>
                </a:lnTo>
                <a:lnTo>
                  <a:pt x="22240" y="2640238"/>
                </a:lnTo>
                <a:lnTo>
                  <a:pt x="47981" y="2678274"/>
                </a:lnTo>
                <a:lnTo>
                  <a:pt x="81637" y="2709367"/>
                </a:lnTo>
                <a:lnTo>
                  <a:pt x="121836" y="2732127"/>
                </a:lnTo>
                <a:lnTo>
                  <a:pt x="167204" y="2745165"/>
                </a:lnTo>
                <a:lnTo>
                  <a:pt x="199644" y="2747771"/>
                </a:lnTo>
                <a:lnTo>
                  <a:pt x="4822698" y="2747771"/>
                </a:lnTo>
                <a:lnTo>
                  <a:pt x="4870501" y="2741985"/>
                </a:lnTo>
                <a:lnTo>
                  <a:pt x="4914211" y="2725552"/>
                </a:lnTo>
                <a:lnTo>
                  <a:pt x="4952406" y="2699860"/>
                </a:lnTo>
                <a:lnTo>
                  <a:pt x="4983668" y="2666298"/>
                </a:lnTo>
                <a:lnTo>
                  <a:pt x="5006578" y="2626256"/>
                </a:lnTo>
                <a:lnTo>
                  <a:pt x="5019714" y="2581122"/>
                </a:lnTo>
                <a:lnTo>
                  <a:pt x="5022342" y="2548890"/>
                </a:lnTo>
                <a:lnTo>
                  <a:pt x="5022341" y="199643"/>
                </a:lnTo>
                <a:lnTo>
                  <a:pt x="5016509" y="151592"/>
                </a:lnTo>
                <a:lnTo>
                  <a:pt x="4999957" y="107794"/>
                </a:lnTo>
                <a:lnTo>
                  <a:pt x="4974106" y="69624"/>
                </a:lnTo>
                <a:lnTo>
                  <a:pt x="4940375" y="38453"/>
                </a:lnTo>
                <a:lnTo>
                  <a:pt x="4900183" y="15656"/>
                </a:lnTo>
                <a:lnTo>
                  <a:pt x="4854951" y="2606"/>
                </a:lnTo>
                <a:lnTo>
                  <a:pt x="4822698" y="0"/>
                </a:lnTo>
                <a:lnTo>
                  <a:pt x="199643" y="0"/>
                </a:lnTo>
                <a:lnTo>
                  <a:pt x="151592" y="5789"/>
                </a:lnTo>
                <a:lnTo>
                  <a:pt x="107794" y="22240"/>
                </a:lnTo>
                <a:lnTo>
                  <a:pt x="69624" y="47981"/>
                </a:lnTo>
                <a:lnTo>
                  <a:pt x="38453" y="81637"/>
                </a:lnTo>
                <a:lnTo>
                  <a:pt x="15656" y="121836"/>
                </a:lnTo>
                <a:lnTo>
                  <a:pt x="2606" y="167204"/>
                </a:lnTo>
                <a:lnTo>
                  <a:pt x="0" y="199644"/>
                </a:lnTo>
                <a:lnTo>
                  <a:pt x="0" y="2548890"/>
                </a:lnTo>
                <a:close/>
              </a:path>
            </a:pathLst>
          </a:custGeom>
          <a:ln w="25273">
            <a:solidFill>
              <a:srgbClr val="FF0101"/>
            </a:solidFill>
          </a:ln>
        </p:spPr>
        <p:txBody>
          <a:bodyPr wrap="square" lIns="0" tIns="0" rIns="0" bIns="0" rtlCol="0"/>
          <a:lstStyle/>
          <a:p>
            <a:endParaRPr/>
          </a:p>
        </p:txBody>
      </p:sp>
      <p:sp>
        <p:nvSpPr>
          <p:cNvPr id="25" name="object 25"/>
          <p:cNvSpPr txBox="1"/>
          <p:nvPr/>
        </p:nvSpPr>
        <p:spPr>
          <a:xfrm>
            <a:off x="1346172" y="2852731"/>
            <a:ext cx="2650218" cy="246221"/>
          </a:xfrm>
          <a:prstGeom prst="rect">
            <a:avLst/>
          </a:prstGeom>
        </p:spPr>
        <p:txBody>
          <a:bodyPr vert="horz" wrap="square" lIns="0" tIns="0" rIns="0" bIns="0" rtlCol="0">
            <a:spAutoFit/>
          </a:bodyPr>
          <a:lstStyle/>
          <a:p>
            <a:pPr marL="12700">
              <a:lnSpc>
                <a:spcPct val="100000"/>
              </a:lnSpc>
            </a:pPr>
            <a:r>
              <a:rPr lang="en-US" sz="1600" b="1" spc="-20" dirty="0" smtClean="0">
                <a:solidFill>
                  <a:srgbClr val="FF0000"/>
                </a:solidFill>
                <a:latin typeface="Verdana" panose="020B0604030504040204" pitchFamily="34" charset="0"/>
                <a:ea typeface="Verdana" panose="020B0604030504040204" pitchFamily="34" charset="0"/>
                <a:cs typeface="Times New Roman" panose="02020603050405020304" pitchFamily="18" charset="0"/>
              </a:rPr>
              <a:t>Models Developed </a:t>
            </a:r>
            <a:endParaRPr sz="1600" dirty="0">
              <a:latin typeface="Verdana" panose="020B0604030504040204" pitchFamily="34" charset="0"/>
              <a:ea typeface="Verdana" panose="020B0604030504040204" pitchFamily="34" charset="0"/>
              <a:cs typeface="Times New Roman" panose="02020603050405020304" pitchFamily="18" charset="0"/>
            </a:endParaRPr>
          </a:p>
        </p:txBody>
      </p:sp>
      <p:sp>
        <p:nvSpPr>
          <p:cNvPr id="29" name="object 29"/>
          <p:cNvSpPr txBox="1">
            <a:spLocks noGrp="1"/>
          </p:cNvSpPr>
          <p:nvPr>
            <p:ph type="title"/>
          </p:nvPr>
        </p:nvSpPr>
        <p:spPr>
          <a:xfrm>
            <a:off x="1085793" y="731361"/>
            <a:ext cx="8664689" cy="953006"/>
          </a:xfrm>
          <a:prstGeom prst="rect">
            <a:avLst/>
          </a:prstGeom>
        </p:spPr>
        <p:txBody>
          <a:bodyPr vert="horz" wrap="square" lIns="0" tIns="334189" rIns="0" bIns="0" rtlCol="0">
            <a:spAutoFit/>
          </a:bodyPr>
          <a:lstStyle/>
          <a:p>
            <a:pPr marL="196850" lvl="1" rtl="0"/>
            <a:r>
              <a:rPr lang="en-US" sz="2000" b="1" spc="-5"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Self-service passbook updating </a:t>
            </a:r>
            <a:r>
              <a:rPr lang="en-US" sz="2000" b="1" dirty="0" smtClean="0">
                <a:latin typeface="Verdana" panose="020B0604030504040204" pitchFamily="34" charset="0"/>
                <a:ea typeface="Verdana" panose="020B0604030504040204" pitchFamily="34" charset="0"/>
                <a:cs typeface="Times New Roman" panose="02020603050405020304" pitchFamily="18" charset="0"/>
              </a:rPr>
              <a:t/>
            </a:r>
            <a:br>
              <a:rPr lang="en-US" sz="2000" b="1" dirty="0" smtClean="0">
                <a:latin typeface="Verdana" panose="020B0604030504040204" pitchFamily="34" charset="0"/>
                <a:ea typeface="Verdana" panose="020B0604030504040204" pitchFamily="34" charset="0"/>
                <a:cs typeface="Times New Roman" panose="02020603050405020304" pitchFamily="18" charset="0"/>
              </a:rPr>
            </a:br>
            <a:endParaRPr sz="2000" b="1" spc="25" dirty="0">
              <a:solidFill>
                <a:srgbClr val="494949"/>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051" name="Picture 3"/>
          <p:cNvPicPr>
            <a:picLocks noChangeAspect="1" noChangeArrowheads="1"/>
          </p:cNvPicPr>
          <p:nvPr/>
        </p:nvPicPr>
        <p:blipFill>
          <a:blip r:embed="rId2"/>
          <a:srcRect/>
          <a:stretch>
            <a:fillRect/>
          </a:stretch>
        </p:blipFill>
        <p:spPr bwMode="auto">
          <a:xfrm>
            <a:off x="5846766" y="3495673"/>
            <a:ext cx="2702425" cy="3673477"/>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8132782" y="209525"/>
            <a:ext cx="1768475" cy="914400"/>
          </a:xfrm>
          <a:prstGeom prst="rect">
            <a:avLst/>
          </a:prstGeom>
          <a:noFill/>
          <a:ln w="9525">
            <a:noFill/>
            <a:miter lim="800000"/>
            <a:headEnd/>
            <a:tailEnd/>
          </a:ln>
          <a:effectLst/>
        </p:spPr>
      </p:pic>
      <p:pic>
        <p:nvPicPr>
          <p:cNvPr id="10" name="图片 9"/>
          <p:cNvPicPr>
            <a:picLocks noChangeAspect="1"/>
          </p:cNvPicPr>
          <p:nvPr/>
        </p:nvPicPr>
        <p:blipFill>
          <a:blip r:embed="rId4"/>
          <a:stretch>
            <a:fillRect/>
          </a:stretch>
        </p:blipFill>
        <p:spPr>
          <a:xfrm>
            <a:off x="2466380" y="3409384"/>
            <a:ext cx="1728192" cy="3759766"/>
          </a:xfrm>
          <a:prstGeom prst="rect">
            <a:avLst/>
          </a:prstGeom>
        </p:spPr>
      </p:pic>
      <p:sp>
        <p:nvSpPr>
          <p:cNvPr id="11" name="object 18"/>
          <p:cNvSpPr txBox="1"/>
          <p:nvPr/>
        </p:nvSpPr>
        <p:spPr>
          <a:xfrm>
            <a:off x="1274734" y="733943"/>
            <a:ext cx="3495902" cy="269304"/>
          </a:xfrm>
          <a:prstGeom prst="rect">
            <a:avLst/>
          </a:prstGeom>
        </p:spPr>
        <p:txBody>
          <a:bodyPr vert="horz" wrap="square" lIns="0" tIns="0" rIns="0" bIns="0" rtlCol="0">
            <a:spAutoFit/>
          </a:bodyPr>
          <a:lstStyle/>
          <a:p>
            <a:pPr marL="12700">
              <a:lnSpc>
                <a:spcPts val="2110"/>
              </a:lnSpc>
            </a:pPr>
            <a:r>
              <a:rPr lang="en-US" b="1" spc="-15" dirty="0" smtClean="0">
                <a:solidFill>
                  <a:srgbClr val="626262"/>
                </a:solidFill>
                <a:latin typeface="Verdana" panose="020B0604030504040204"/>
                <a:cs typeface="Verdana" panose="020B0604030504040204"/>
              </a:rPr>
              <a:t>MB2 in kiosk solutions</a:t>
            </a:r>
            <a:endParaRPr sz="1800" dirty="0">
              <a:latin typeface="Verdana" panose="020B0604030504040204"/>
              <a:cs typeface="Verdana" panose="020B060403050404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p:nvPr/>
        </p:nvSpPr>
        <p:spPr>
          <a:xfrm>
            <a:off x="1060420" y="1693193"/>
            <a:ext cx="8534752" cy="2441575"/>
          </a:xfrm>
          <a:prstGeom prst="rect">
            <a:avLst/>
          </a:prstGeom>
        </p:spPr>
        <p:txBody>
          <a:bodyPr vert="horz" wrap="square" lIns="0" tIns="0" rIns="0" bIns="0" rtlCol="0">
            <a:spAutoFit/>
          </a:bodyPr>
          <a:lstStyle/>
          <a:p>
            <a:pPr marL="28575" marR="5080" indent="-16510" algn="just">
              <a:lnSpc>
                <a:spcPct val="124000"/>
              </a:lnSpc>
            </a:pPr>
            <a:r>
              <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Based on MB2 advanced </a:t>
            </a:r>
            <a:r>
              <a:rPr lang="en-US" sz="1600"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passbook </a:t>
            </a:r>
            <a:r>
              <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printer</a:t>
            </a:r>
            <a:r>
              <a:rPr lang="zh-CN" alt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a:t>
            </a:r>
            <a:r>
              <a:rPr lang="en-US" altLang="zh-CN" sz="1600" spc="-20" dirty="0" err="1"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Olicom</a:t>
            </a:r>
            <a:r>
              <a:rPr lang="en-US" altLang="zh-CN"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 has launched the Multifunctional </a:t>
            </a:r>
            <a:r>
              <a:rPr lang="en-US" altLang="zh-CN" sz="1600"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Documents Feeding &amp; Processing Module</a:t>
            </a:r>
            <a:r>
              <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 which is capable </a:t>
            </a:r>
            <a:r>
              <a:rPr lang="en-US" sz="1600"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to feed documents, receipts and </a:t>
            </a:r>
            <a:r>
              <a:rPr lang="en-US" sz="1600" spc="-20" dirty="0" err="1">
                <a:solidFill>
                  <a:srgbClr val="626262"/>
                </a:solidFill>
                <a:latin typeface="Verdana" panose="020B0604030504040204" pitchFamily="34" charset="0"/>
                <a:ea typeface="Verdana" panose="020B0604030504040204" pitchFamily="34" charset="0"/>
                <a:cs typeface="Times New Roman" panose="02020603050405020304" pitchFamily="18" charset="0"/>
              </a:rPr>
              <a:t>cheques</a:t>
            </a:r>
            <a:r>
              <a:rPr lang="en-US" sz="1600"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 ranging from A5 size, A4 size from rear automatically </a:t>
            </a:r>
            <a:r>
              <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to be </a:t>
            </a:r>
            <a:r>
              <a:rPr lang="en-US" sz="1600"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managed the whole cycle of printing, scanning, MSR/MICR reading and archiving </a:t>
            </a:r>
            <a:r>
              <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 </a:t>
            </a:r>
          </a:p>
          <a:p>
            <a:pPr marL="28575" marR="5080" indent="-16510" algn="just">
              <a:lnSpc>
                <a:spcPct val="124000"/>
              </a:lnSpc>
            </a:pPr>
            <a:endPar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endParaRPr>
          </a:p>
          <a:p>
            <a:pPr marL="28575" marR="5080" indent="-16510" algn="just">
              <a:lnSpc>
                <a:spcPct val="124000"/>
              </a:lnSpc>
            </a:pPr>
            <a:r>
              <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At </a:t>
            </a:r>
            <a:r>
              <a:rPr lang="en-US" sz="1600"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the same time, the module can be equipped with a special retrieving channel to realize the collection of </a:t>
            </a:r>
            <a:r>
              <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passbook, </a:t>
            </a:r>
            <a:r>
              <a:rPr lang="en-US" sz="1600" spc="-20" dirty="0" err="1"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cheques</a:t>
            </a:r>
            <a:r>
              <a:rPr lang="en-US" sz="1600" spc="-20" dirty="0">
                <a:solidFill>
                  <a:srgbClr val="626262"/>
                </a:solidFill>
                <a:latin typeface="Verdana" panose="020B0604030504040204" pitchFamily="34" charset="0"/>
                <a:ea typeface="Verdana" panose="020B0604030504040204" pitchFamily="34" charset="0"/>
                <a:cs typeface="Times New Roman" panose="02020603050405020304" pitchFamily="18" charset="0"/>
              </a:rPr>
              <a:t>, A5 size and A4 size printing media after printing and/or </a:t>
            </a:r>
            <a:r>
              <a:rPr lang="en-US" sz="1600" spc="-20"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scanning inside kiosks.</a:t>
            </a:r>
            <a:endParaRPr sz="1600" spc="-20" dirty="0">
              <a:solidFill>
                <a:srgbClr val="626262"/>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9" name="object 29"/>
          <p:cNvSpPr txBox="1">
            <a:spLocks noGrp="1"/>
          </p:cNvSpPr>
          <p:nvPr>
            <p:ph type="title"/>
          </p:nvPr>
        </p:nvSpPr>
        <p:spPr>
          <a:xfrm>
            <a:off x="1060420" y="763869"/>
            <a:ext cx="8664689" cy="1014561"/>
          </a:xfrm>
          <a:prstGeom prst="rect">
            <a:avLst/>
          </a:prstGeom>
        </p:spPr>
        <p:txBody>
          <a:bodyPr vert="horz" wrap="square" lIns="0" tIns="334189" rIns="0" bIns="0" rtlCol="0">
            <a:spAutoFit/>
          </a:bodyPr>
          <a:lstStyle/>
          <a:p>
            <a:pPr marL="196850" lvl="1" rtl="0"/>
            <a:r>
              <a:rPr lang="en-US" b="1" spc="-5"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Multifunctional Documents Feeding &amp; Processing Module</a:t>
            </a:r>
            <a:r>
              <a:rPr lang="en-US" sz="2200" b="1" dirty="0" smtClean="0">
                <a:latin typeface="Verdana" panose="020B0604030504040204" pitchFamily="34" charset="0"/>
                <a:ea typeface="Verdana" panose="020B0604030504040204" pitchFamily="34" charset="0"/>
                <a:cs typeface="Times New Roman" panose="02020603050405020304" pitchFamily="18" charset="0"/>
              </a:rPr>
              <a:t/>
            </a:r>
            <a:br>
              <a:rPr lang="en-US" sz="2200" b="1" dirty="0" smtClean="0">
                <a:latin typeface="Verdana" panose="020B0604030504040204" pitchFamily="34" charset="0"/>
                <a:ea typeface="Verdana" panose="020B0604030504040204" pitchFamily="34" charset="0"/>
                <a:cs typeface="Times New Roman" panose="02020603050405020304" pitchFamily="18" charset="0"/>
              </a:rPr>
            </a:br>
            <a:endParaRPr sz="2200" b="1" spc="25" dirty="0">
              <a:solidFill>
                <a:srgbClr val="494949"/>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9"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pic>
        <p:nvPicPr>
          <p:cNvPr id="2" name="图片 1"/>
          <p:cNvPicPr>
            <a:picLocks noChangeAspect="1"/>
          </p:cNvPicPr>
          <p:nvPr/>
        </p:nvPicPr>
        <p:blipFill>
          <a:blip r:embed="rId3"/>
          <a:stretch>
            <a:fillRect/>
          </a:stretch>
        </p:blipFill>
        <p:spPr>
          <a:xfrm>
            <a:off x="1060420" y="4141465"/>
            <a:ext cx="5378502" cy="2736304"/>
          </a:xfrm>
          <a:prstGeom prst="rect">
            <a:avLst/>
          </a:prstGeom>
        </p:spPr>
      </p:pic>
      <p:sp>
        <p:nvSpPr>
          <p:cNvPr id="11" name="object 18"/>
          <p:cNvSpPr txBox="1"/>
          <p:nvPr/>
        </p:nvSpPr>
        <p:spPr>
          <a:xfrm>
            <a:off x="1242244" y="786593"/>
            <a:ext cx="3495902" cy="269304"/>
          </a:xfrm>
          <a:prstGeom prst="rect">
            <a:avLst/>
          </a:prstGeom>
        </p:spPr>
        <p:txBody>
          <a:bodyPr vert="horz" wrap="square" lIns="0" tIns="0" rIns="0" bIns="0" rtlCol="0">
            <a:spAutoFit/>
          </a:bodyPr>
          <a:lstStyle/>
          <a:p>
            <a:pPr marL="12700">
              <a:lnSpc>
                <a:spcPts val="2110"/>
              </a:lnSpc>
            </a:pPr>
            <a:r>
              <a:rPr lang="en-US" b="1" spc="-15" dirty="0" smtClean="0">
                <a:solidFill>
                  <a:srgbClr val="626262"/>
                </a:solidFill>
                <a:latin typeface="Verdana" panose="020B0604030504040204"/>
                <a:cs typeface="Verdana" panose="020B0604030504040204"/>
              </a:rPr>
              <a:t>MB2 in kiosk solutions</a:t>
            </a:r>
            <a:endParaRPr sz="1800" dirty="0">
              <a:latin typeface="Verdana" panose="020B0604030504040204"/>
              <a:cs typeface="Verdana" panose="020B060403050404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216" y="1744323"/>
            <a:ext cx="7920880" cy="338554"/>
          </a:xfrm>
          <a:prstGeom prst="rect">
            <a:avLst/>
          </a:prstGeom>
        </p:spPr>
        <p:txBody>
          <a:bodyPr wrap="square">
            <a:spAutoFit/>
          </a:bodyPr>
          <a:lstStyle/>
          <a:p>
            <a:pPr marL="285750" indent="-285750">
              <a:buFont typeface="Wingdings" panose="05000000000000000000" pitchFamily="2" charset="2"/>
              <a:buChar char="Ø"/>
            </a:pPr>
            <a:r>
              <a:rPr lang="zh-CN" altLang="en-US" sz="1600" dirty="0">
                <a:solidFill>
                  <a:srgbClr val="FF0000"/>
                </a:solidFill>
                <a:latin typeface="Verdana" panose="020B0604030504040204" pitchFamily="34" charset="0"/>
              </a:rPr>
              <a:t>Receipts / Bills / Forms distribution - printing /scanning/stamping </a:t>
            </a:r>
          </a:p>
        </p:txBody>
      </p:sp>
      <p:sp>
        <p:nvSpPr>
          <p:cNvPr id="6" name="矩形 5"/>
          <p:cNvSpPr/>
          <p:nvPr/>
        </p:nvSpPr>
        <p:spPr>
          <a:xfrm>
            <a:off x="1207333" y="4668214"/>
            <a:ext cx="3937296" cy="338554"/>
          </a:xfrm>
          <a:prstGeom prst="rect">
            <a:avLst/>
          </a:prstGeom>
        </p:spPr>
        <p:txBody>
          <a:bodyPr wrap="none">
            <a:spAutoFit/>
          </a:bodyPr>
          <a:lstStyle/>
          <a:p>
            <a:pPr marL="285750" indent="-285750">
              <a:buFont typeface="Wingdings" panose="05000000000000000000" pitchFamily="2" charset="2"/>
              <a:buChar char="Ø"/>
            </a:pPr>
            <a:r>
              <a:rPr lang="zh-CN" altLang="en-US" sz="1600" dirty="0">
                <a:solidFill>
                  <a:srgbClr val="FF0000"/>
                </a:solidFill>
                <a:latin typeface="Verdana" panose="020B0604030504040204" pitchFamily="34" charset="0"/>
              </a:rPr>
              <a:t>Cheque processing and retrieving</a:t>
            </a:r>
          </a:p>
        </p:txBody>
      </p:sp>
      <p:sp>
        <p:nvSpPr>
          <p:cNvPr id="8" name="object 18"/>
          <p:cNvSpPr txBox="1"/>
          <p:nvPr/>
        </p:nvSpPr>
        <p:spPr>
          <a:xfrm>
            <a:off x="1242244" y="786593"/>
            <a:ext cx="3495902" cy="269304"/>
          </a:xfrm>
          <a:prstGeom prst="rect">
            <a:avLst/>
          </a:prstGeom>
        </p:spPr>
        <p:txBody>
          <a:bodyPr vert="horz" wrap="square" lIns="0" tIns="0" rIns="0" bIns="0" rtlCol="0">
            <a:spAutoFit/>
          </a:bodyPr>
          <a:lstStyle/>
          <a:p>
            <a:pPr marL="12700">
              <a:lnSpc>
                <a:spcPts val="2110"/>
              </a:lnSpc>
            </a:pPr>
            <a:r>
              <a:rPr lang="en-US" b="1" spc="-15" dirty="0" smtClean="0">
                <a:solidFill>
                  <a:srgbClr val="626262"/>
                </a:solidFill>
                <a:latin typeface="Verdana" panose="020B0604030504040204"/>
                <a:cs typeface="Verdana" panose="020B0604030504040204"/>
              </a:rPr>
              <a:t>MB2 in kiosk solutions</a:t>
            </a:r>
            <a:endParaRPr sz="1800" dirty="0">
              <a:latin typeface="Verdana" panose="020B0604030504040204"/>
              <a:cs typeface="Verdana" panose="020B0604030504040204"/>
            </a:endParaRPr>
          </a:p>
        </p:txBody>
      </p:sp>
      <p:sp>
        <p:nvSpPr>
          <p:cNvPr id="9" name="object 29"/>
          <p:cNvSpPr txBox="1">
            <a:spLocks noGrp="1"/>
          </p:cNvSpPr>
          <p:nvPr>
            <p:ph type="title"/>
          </p:nvPr>
        </p:nvSpPr>
        <p:spPr>
          <a:xfrm>
            <a:off x="1060420" y="763869"/>
            <a:ext cx="8664689" cy="1014561"/>
          </a:xfrm>
          <a:prstGeom prst="rect">
            <a:avLst/>
          </a:prstGeom>
        </p:spPr>
        <p:txBody>
          <a:bodyPr vert="horz" wrap="square" lIns="0" tIns="334189" rIns="0" bIns="0" rtlCol="0">
            <a:spAutoFit/>
          </a:bodyPr>
          <a:lstStyle/>
          <a:p>
            <a:pPr marL="196850" lvl="1" rtl="0"/>
            <a:r>
              <a:rPr lang="en-US" b="1" spc="-5"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Multifunctional Documents Feeding &amp; Processing Module</a:t>
            </a:r>
            <a:r>
              <a:rPr lang="en-US" sz="2200" b="1" dirty="0" smtClean="0">
                <a:latin typeface="Verdana" panose="020B0604030504040204" pitchFamily="34" charset="0"/>
                <a:ea typeface="Verdana" panose="020B0604030504040204" pitchFamily="34" charset="0"/>
                <a:cs typeface="Times New Roman" panose="02020603050405020304" pitchFamily="18" charset="0"/>
              </a:rPr>
              <a:t/>
            </a:r>
            <a:br>
              <a:rPr lang="en-US" sz="2200" b="1" dirty="0" smtClean="0">
                <a:latin typeface="Verdana" panose="020B0604030504040204" pitchFamily="34" charset="0"/>
                <a:ea typeface="Verdana" panose="020B0604030504040204" pitchFamily="34" charset="0"/>
                <a:cs typeface="Times New Roman" panose="02020603050405020304" pitchFamily="18" charset="0"/>
              </a:rPr>
            </a:br>
            <a:endParaRPr sz="2200" b="1" spc="25" dirty="0">
              <a:solidFill>
                <a:srgbClr val="494949"/>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10"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pic>
        <p:nvPicPr>
          <p:cNvPr id="11" name="图片 10"/>
          <p:cNvPicPr>
            <a:picLocks noChangeAspect="1"/>
          </p:cNvPicPr>
          <p:nvPr/>
        </p:nvPicPr>
        <p:blipFill>
          <a:blip r:embed="rId3"/>
          <a:stretch>
            <a:fillRect/>
          </a:stretch>
        </p:blipFill>
        <p:spPr>
          <a:xfrm>
            <a:off x="1207333" y="2065870"/>
            <a:ext cx="8390476" cy="2676190"/>
          </a:xfrm>
          <a:prstGeom prst="rect">
            <a:avLst/>
          </a:prstGeom>
        </p:spPr>
      </p:pic>
      <p:pic>
        <p:nvPicPr>
          <p:cNvPr id="12" name="图片 11"/>
          <p:cNvPicPr>
            <a:picLocks noChangeAspect="1"/>
          </p:cNvPicPr>
          <p:nvPr/>
        </p:nvPicPr>
        <p:blipFill>
          <a:blip r:embed="rId4"/>
          <a:stretch>
            <a:fillRect/>
          </a:stretch>
        </p:blipFill>
        <p:spPr>
          <a:xfrm>
            <a:off x="1311811" y="5188805"/>
            <a:ext cx="8161905" cy="237142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6034" y="2023886"/>
            <a:ext cx="7920355" cy="300082"/>
          </a:xfrm>
          <a:prstGeom prst="rect">
            <a:avLst/>
          </a:prstGeom>
        </p:spPr>
        <p:txBody>
          <a:bodyPr vert="horz" wrap="square" lIns="0" tIns="0" rIns="0" bIns="0" rtlCol="0">
            <a:spAutoFit/>
          </a:bodyPr>
          <a:lstStyle/>
          <a:p>
            <a:pPr marL="467360" indent="-454660">
              <a:lnSpc>
                <a:spcPct val="100000"/>
              </a:lnSpc>
              <a:buClr>
                <a:srgbClr val="FF0000"/>
              </a:buClr>
              <a:buFont typeface="Arial Unicode MS"/>
              <a:buChar char="➢"/>
              <a:tabLst>
                <a:tab pos="467995" algn="l"/>
              </a:tabLst>
            </a:pPr>
            <a:r>
              <a:rPr sz="1950" b="1" spc="25" dirty="0">
                <a:solidFill>
                  <a:srgbClr val="626262"/>
                </a:solidFill>
                <a:latin typeface="Verdana" panose="020B0604030504040204"/>
                <a:cs typeface="Verdana" panose="020B0604030504040204"/>
              </a:rPr>
              <a:t>Ban</a:t>
            </a:r>
            <a:r>
              <a:rPr sz="1950" b="1" spc="15" dirty="0">
                <a:solidFill>
                  <a:srgbClr val="626262"/>
                </a:solidFill>
                <a:latin typeface="Verdana" panose="020B0604030504040204"/>
                <a:cs typeface="Verdana" panose="020B0604030504040204"/>
              </a:rPr>
              <a:t>k</a:t>
            </a:r>
            <a:r>
              <a:rPr sz="1950" b="1" spc="20" dirty="0">
                <a:solidFill>
                  <a:srgbClr val="626262"/>
                </a:solidFill>
                <a:latin typeface="Verdana" panose="020B0604030504040204"/>
                <a:cs typeface="Verdana" panose="020B0604030504040204"/>
              </a:rPr>
              <a:t>ing</a:t>
            </a:r>
            <a:r>
              <a:rPr sz="1950" b="1" spc="15" dirty="0">
                <a:solidFill>
                  <a:srgbClr val="626262"/>
                </a:solidFill>
                <a:latin typeface="Verdana" panose="020B0604030504040204"/>
                <a:cs typeface="Verdana" panose="020B0604030504040204"/>
              </a:rPr>
              <a:t> telle</a:t>
            </a:r>
            <a:r>
              <a:rPr sz="1950" b="1" spc="20" dirty="0">
                <a:solidFill>
                  <a:srgbClr val="626262"/>
                </a:solidFill>
                <a:latin typeface="Verdana" panose="020B0604030504040204"/>
                <a:cs typeface="Verdana" panose="020B0604030504040204"/>
              </a:rPr>
              <a:t>r</a:t>
            </a:r>
            <a:r>
              <a:rPr sz="1950" b="1" spc="15" dirty="0">
                <a:solidFill>
                  <a:srgbClr val="626262"/>
                </a:solidFill>
                <a:latin typeface="Verdana" panose="020B0604030504040204"/>
                <a:cs typeface="Verdana" panose="020B0604030504040204"/>
              </a:rPr>
              <a:t>: </a:t>
            </a:r>
            <a:r>
              <a:rPr lang="en-US" sz="1950" b="1" spc="15" dirty="0" smtClean="0">
                <a:solidFill>
                  <a:srgbClr val="626262"/>
                </a:solidFill>
                <a:latin typeface="Verdana" panose="020B0604030504040204"/>
                <a:cs typeface="Verdana" panose="020B0604030504040204"/>
              </a:rPr>
              <a:t>reference </a:t>
            </a:r>
            <a:r>
              <a:rPr sz="1950" b="1" spc="20" dirty="0" smtClean="0">
                <a:solidFill>
                  <a:srgbClr val="626262"/>
                </a:solidFill>
                <a:latin typeface="Verdana" panose="020B0604030504040204"/>
                <a:cs typeface="Verdana" panose="020B0604030504040204"/>
              </a:rPr>
              <a:t>sc</a:t>
            </a:r>
            <a:r>
              <a:rPr sz="1950" b="1" spc="15" dirty="0" smtClean="0">
                <a:solidFill>
                  <a:srgbClr val="626262"/>
                </a:solidFill>
                <a:latin typeface="Verdana" panose="020B0604030504040204"/>
                <a:cs typeface="Verdana" panose="020B0604030504040204"/>
              </a:rPr>
              <a:t>e</a:t>
            </a:r>
            <a:r>
              <a:rPr sz="1950" b="1" spc="20" dirty="0" smtClean="0">
                <a:solidFill>
                  <a:srgbClr val="626262"/>
                </a:solidFill>
                <a:latin typeface="Verdana" panose="020B0604030504040204"/>
                <a:cs typeface="Verdana" panose="020B0604030504040204"/>
              </a:rPr>
              <a:t>nario</a:t>
            </a:r>
            <a:endParaRPr lang="en-US" sz="1950" b="1" spc="20" dirty="0" smtClean="0">
              <a:solidFill>
                <a:srgbClr val="626262"/>
              </a:solidFill>
              <a:latin typeface="Verdana" panose="020B0604030504040204"/>
              <a:cs typeface="Verdana" panose="020B0604030504040204"/>
            </a:endParaRPr>
          </a:p>
        </p:txBody>
      </p:sp>
      <p:sp>
        <p:nvSpPr>
          <p:cNvPr id="5" name="object 5"/>
          <p:cNvSpPr txBox="1">
            <a:spLocks noGrp="1"/>
          </p:cNvSpPr>
          <p:nvPr>
            <p:ph type="title"/>
          </p:nvPr>
        </p:nvSpPr>
        <p:spPr>
          <a:prstGeom prst="rect">
            <a:avLst/>
          </a:prstGeom>
        </p:spPr>
        <p:txBody>
          <a:bodyPr vert="horz" wrap="square" lIns="0" tIns="213898" rIns="0" bIns="0" rtlCol="0">
            <a:spAutoFit/>
          </a:bodyPr>
          <a:lstStyle/>
          <a:p>
            <a:pPr marL="177800">
              <a:lnSpc>
                <a:spcPct val="100000"/>
              </a:lnSpc>
            </a:pPr>
            <a:r>
              <a:rPr sz="2750" spc="25" dirty="0">
                <a:solidFill>
                  <a:srgbClr val="5E5E5E"/>
                </a:solidFill>
              </a:rPr>
              <a:t>Agenda</a:t>
            </a:r>
            <a:endParaRPr sz="2750"/>
          </a:p>
        </p:txBody>
      </p:sp>
      <p:pic>
        <p:nvPicPr>
          <p:cNvPr id="6"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
        <p:nvSpPr>
          <p:cNvPr id="8" name="object 6"/>
          <p:cNvSpPr txBox="1"/>
          <p:nvPr/>
        </p:nvSpPr>
        <p:spPr>
          <a:xfrm>
            <a:off x="1287010" y="2023886"/>
            <a:ext cx="8119379" cy="3679972"/>
          </a:xfrm>
          <a:prstGeom prst="rect">
            <a:avLst/>
          </a:prstGeom>
        </p:spPr>
        <p:txBody>
          <a:bodyPr vert="horz" wrap="square" lIns="0" tIns="682742" rIns="0" bIns="0" rtlCol="0">
            <a:spAutoFit/>
          </a:bodyPr>
          <a:lstStyle>
            <a:lvl1pPr marL="0">
              <a:defRPr sz="1950" b="1" i="0">
                <a:solidFill>
                  <a:srgbClr val="626262"/>
                </a:solidFill>
                <a:latin typeface="Verdana" panose="020B0604030504040204"/>
                <a:ea typeface="+mn-ea"/>
                <a:cs typeface="Verdana" panose="020B060403050404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66115" indent="-454660">
              <a:buClr>
                <a:srgbClr val="FF0000"/>
              </a:buClr>
              <a:buFont typeface="Arial Unicode MS"/>
              <a:buChar char="➢"/>
              <a:tabLst>
                <a:tab pos="666750" algn="l"/>
              </a:tabLst>
            </a:pPr>
            <a:r>
              <a:rPr lang="en-US" kern="0" spc="20" dirty="0" smtClean="0"/>
              <a:t>Product</a:t>
            </a:r>
            <a:r>
              <a:rPr lang="en-US" kern="0" spc="10" dirty="0" smtClean="0"/>
              <a:t> </a:t>
            </a:r>
            <a:r>
              <a:rPr lang="en-US" kern="0" spc="20" dirty="0" smtClean="0"/>
              <a:t>for</a:t>
            </a:r>
            <a:r>
              <a:rPr lang="en-US" kern="0" spc="10" dirty="0" smtClean="0"/>
              <a:t> </a:t>
            </a:r>
            <a:r>
              <a:rPr lang="en-US" kern="0" spc="20" dirty="0" smtClean="0"/>
              <a:t>digitization</a:t>
            </a:r>
            <a:r>
              <a:rPr lang="en-US" kern="0" spc="10" dirty="0" smtClean="0"/>
              <a:t> </a:t>
            </a:r>
            <a:r>
              <a:rPr lang="en-US" kern="0" spc="25" dirty="0" smtClean="0"/>
              <a:t>and</a:t>
            </a:r>
            <a:r>
              <a:rPr lang="en-US" kern="0" spc="10" dirty="0" smtClean="0"/>
              <a:t> </a:t>
            </a:r>
            <a:r>
              <a:rPr lang="en-US" kern="0" spc="25" dirty="0" smtClean="0"/>
              <a:t>document</a:t>
            </a:r>
            <a:r>
              <a:rPr lang="en-US" kern="0" spc="10" dirty="0" smtClean="0"/>
              <a:t> </a:t>
            </a:r>
            <a:r>
              <a:rPr lang="en-US" kern="0" spc="25" dirty="0" smtClean="0"/>
              <a:t>management:</a:t>
            </a:r>
          </a:p>
          <a:p>
            <a:pPr marL="1120140" lvl="1" indent="-454025">
              <a:spcBef>
                <a:spcPts val="1140"/>
              </a:spcBef>
              <a:buClr>
                <a:srgbClr val="FF0000"/>
              </a:buClr>
              <a:buFont typeface="Arial Unicode MS"/>
              <a:buChar char="➢"/>
              <a:tabLst>
                <a:tab pos="1120775" algn="l"/>
              </a:tabLst>
            </a:pPr>
            <a:r>
              <a:rPr lang="en-US" altLang="zh-CN" b="1" kern="0" spc="-15" dirty="0" smtClean="0">
                <a:solidFill>
                  <a:srgbClr val="626262"/>
                </a:solidFill>
                <a:latin typeface="Verdana" panose="020B0604030504040204"/>
                <a:cs typeface="Verdana" panose="020B0604030504040204"/>
              </a:rPr>
              <a:t>Mul</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ifunc</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iona</a:t>
            </a:r>
            <a:r>
              <a:rPr lang="en-US" altLang="zh-CN" b="1" kern="0" spc="-5" dirty="0" smtClean="0">
                <a:solidFill>
                  <a:srgbClr val="626262"/>
                </a:solidFill>
                <a:latin typeface="Verdana" panose="020B0604030504040204"/>
                <a:cs typeface="Verdana" panose="020B0604030504040204"/>
              </a:rPr>
              <a:t>l</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B</a:t>
            </a:r>
            <a:r>
              <a:rPr lang="en-US" altLang="zh-CN" b="1" kern="0" spc="-15" dirty="0" smtClean="0">
                <a:solidFill>
                  <a:srgbClr val="626262"/>
                </a:solidFill>
                <a:latin typeface="Verdana" panose="020B0604030504040204"/>
                <a:cs typeface="Verdana" panose="020B0604030504040204"/>
              </a:rPr>
              <a:t>an</a:t>
            </a:r>
            <a:r>
              <a:rPr lang="en-US" altLang="zh-CN" b="1" kern="0" spc="-10" dirty="0" smtClean="0">
                <a:solidFill>
                  <a:srgbClr val="626262"/>
                </a:solidFill>
                <a:latin typeface="Verdana" panose="020B0604030504040204"/>
                <a:cs typeface="Verdana" panose="020B0604030504040204"/>
              </a:rPr>
              <a:t>king:</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0" dirty="0">
                <a:solidFill>
                  <a:srgbClr val="626262"/>
                </a:solidFill>
                <a:latin typeface="Verdana" panose="020B0604030504040204"/>
                <a:cs typeface="Verdana" panose="020B0604030504040204"/>
              </a:rPr>
              <a:t>F</a:t>
            </a:r>
            <a:r>
              <a:rPr lang="en-US" altLang="zh-CN" b="1" kern="0" spc="-10" dirty="0" smtClean="0">
                <a:solidFill>
                  <a:srgbClr val="626262"/>
                </a:solidFill>
                <a:latin typeface="Verdana" panose="020B0604030504040204"/>
                <a:cs typeface="Verdana" panose="020B0604030504040204"/>
              </a:rPr>
              <a:t>e</a:t>
            </a:r>
            <a:r>
              <a:rPr lang="en-US" altLang="zh-CN" b="1" kern="0" spc="-15" dirty="0" smtClean="0">
                <a:solidFill>
                  <a:srgbClr val="626262"/>
                </a:solidFill>
                <a:latin typeface="Verdana" panose="020B0604030504040204"/>
                <a:cs typeface="Verdana" panose="020B0604030504040204"/>
              </a:rPr>
              <a:t>a</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ur</a:t>
            </a:r>
            <a:r>
              <a:rPr lang="en-US" altLang="zh-CN" b="1" kern="0" spc="-10" dirty="0" smtClean="0">
                <a:solidFill>
                  <a:srgbClr val="626262"/>
                </a:solidFill>
                <a:latin typeface="Verdana" panose="020B0604030504040204"/>
                <a:cs typeface="Verdana" panose="020B0604030504040204"/>
              </a:rPr>
              <a:t>es</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Mai</a:t>
            </a:r>
            <a:r>
              <a:rPr lang="en-US" altLang="zh-CN" b="1" kern="0" spc="-10" dirty="0" smtClean="0">
                <a:solidFill>
                  <a:srgbClr val="626262"/>
                </a:solidFill>
                <a:latin typeface="Verdana" panose="020B0604030504040204"/>
                <a:cs typeface="Verdana" panose="020B0604030504040204"/>
              </a:rPr>
              <a:t>n u</a:t>
            </a:r>
            <a:r>
              <a:rPr lang="en-US" altLang="zh-CN" b="1" kern="0" spc="-25"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of</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20"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cann</a:t>
            </a:r>
            <a:r>
              <a:rPr lang="en-US" altLang="zh-CN" b="1" kern="0" spc="-15" dirty="0" smtClean="0">
                <a:solidFill>
                  <a:srgbClr val="626262"/>
                </a:solidFill>
                <a:latin typeface="Verdana" panose="020B0604030504040204"/>
                <a:cs typeface="Verdana" panose="020B0604030504040204"/>
              </a:rPr>
              <a:t>i</a:t>
            </a:r>
            <a:r>
              <a:rPr lang="en-US" altLang="zh-CN" b="1" kern="0" spc="-10" dirty="0" smtClean="0">
                <a:solidFill>
                  <a:srgbClr val="626262"/>
                </a:solidFill>
                <a:latin typeface="Verdana" panose="020B0604030504040204"/>
                <a:cs typeface="Verdana" panose="020B0604030504040204"/>
              </a:rPr>
              <a:t>ng</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features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at</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te</a:t>
            </a:r>
            <a:r>
              <a:rPr lang="en-US" altLang="zh-CN" b="1" kern="0" spc="-15" dirty="0" smtClean="0">
                <a:solidFill>
                  <a:srgbClr val="626262"/>
                </a:solidFill>
                <a:latin typeface="Verdana" panose="020B0604030504040204"/>
                <a:cs typeface="Verdana" panose="020B0604030504040204"/>
              </a:rPr>
              <a:t>l</a:t>
            </a:r>
            <a:r>
              <a:rPr lang="en-US" altLang="zh-CN" b="1" kern="0" spc="-5" dirty="0" smtClean="0">
                <a:solidFill>
                  <a:srgbClr val="626262"/>
                </a:solidFill>
                <a:latin typeface="Verdana" panose="020B0604030504040204"/>
                <a:cs typeface="Verdana" panose="020B0604030504040204"/>
              </a:rPr>
              <a:t>ler</a:t>
            </a:r>
            <a:endParaRPr lang="en-US" altLang="zh-CN" kern="0" dirty="0" smtClean="0">
              <a:solidFill>
                <a:sysClr val="windowText" lastClr="000000"/>
              </a:solidFill>
              <a:latin typeface="Verdana" panose="020B0604030504040204"/>
              <a:cs typeface="Verdana" panose="020B0604030504040204"/>
            </a:endParaRPr>
          </a:p>
          <a:p>
            <a:pPr marL="1120140" lvl="1" indent="-454025">
              <a:spcBef>
                <a:spcPts val="1125"/>
              </a:spcBef>
              <a:buClr>
                <a:srgbClr val="FF0000"/>
              </a:buClr>
              <a:buFont typeface="Arial Unicode MS"/>
              <a:buChar char="➢"/>
              <a:tabLst>
                <a:tab pos="1120775" algn="l"/>
              </a:tabLst>
            </a:pPr>
            <a:r>
              <a:rPr lang="en-US" altLang="zh-CN" b="1" kern="0" spc="-5" dirty="0" smtClean="0">
                <a:solidFill>
                  <a:srgbClr val="626262"/>
                </a:solidFill>
                <a:latin typeface="Verdana" panose="020B0604030504040204"/>
                <a:cs typeface="Verdana" panose="020B0604030504040204"/>
              </a:rPr>
              <a:t>Dual color printing</a:t>
            </a:r>
          </a:p>
          <a:p>
            <a:pPr marL="1120140" lvl="1" indent="-454025">
              <a:spcBef>
                <a:spcPts val="1125"/>
              </a:spcBef>
              <a:buClr>
                <a:srgbClr val="FF0000"/>
              </a:buClr>
              <a:buFont typeface="Arial Unicode MS"/>
              <a:buChar char="➢"/>
              <a:tabLst>
                <a:tab pos="1120775" algn="l"/>
              </a:tabLst>
            </a:pPr>
            <a:r>
              <a:rPr lang="en-US" altLang="zh-CN" b="1" kern="0" spc="-5" dirty="0" smtClean="0">
                <a:solidFill>
                  <a:srgbClr val="626262"/>
                </a:solidFill>
                <a:latin typeface="Verdana" panose="020B0604030504040204"/>
                <a:cs typeface="Verdana" panose="020B0604030504040204"/>
              </a:rPr>
              <a:t>Kiosk solutions</a:t>
            </a:r>
            <a:endParaRPr lang="en-US" kern="0" spc="25" dirty="0" smtClean="0">
              <a:solidFill>
                <a:sysClr val="windowText" lastClr="000000"/>
              </a:solidFill>
            </a:endParaRPr>
          </a:p>
          <a:p>
            <a:pPr marL="666115" indent="-454660">
              <a:buClr>
                <a:srgbClr val="FF0000"/>
              </a:buClr>
              <a:buFont typeface="Arial Unicode MS"/>
              <a:buChar char="➢"/>
              <a:tabLst>
                <a:tab pos="666750" algn="l"/>
              </a:tabLst>
            </a:pPr>
            <a:endParaRPr lang="en-US" kern="0" spc="25" dirty="0" smtClean="0"/>
          </a:p>
          <a:p>
            <a:pPr marL="666115" indent="-454660">
              <a:buClr>
                <a:srgbClr val="FF0000"/>
              </a:buClr>
              <a:buFont typeface="Arial Unicode MS"/>
              <a:buChar char="➢"/>
              <a:tabLst>
                <a:tab pos="666750" algn="l"/>
              </a:tabLst>
            </a:pPr>
            <a:r>
              <a:rPr lang="en-US" kern="0" spc="25" dirty="0" smtClean="0"/>
              <a:t>Installation R</a:t>
            </a:r>
            <a:r>
              <a:rPr lang="en-US" altLang="zh-CN" kern="0" spc="25" dirty="0" smtClean="0"/>
              <a:t>eference</a:t>
            </a:r>
            <a:endParaRPr lang="en-US" kern="0" spc="25" dirty="0"/>
          </a:p>
        </p:txBody>
      </p:sp>
      <p:sp>
        <p:nvSpPr>
          <p:cNvPr id="9" name="文本框 8"/>
          <p:cNvSpPr txBox="1"/>
          <p:nvPr/>
        </p:nvSpPr>
        <p:spPr>
          <a:xfrm>
            <a:off x="1352387" y="5334526"/>
            <a:ext cx="8187647" cy="369332"/>
          </a:xfrm>
          <a:prstGeom prst="rect">
            <a:avLst/>
          </a:prstGeom>
          <a:noFill/>
          <a:ln>
            <a:solidFill>
              <a:srgbClr val="C00000"/>
            </a:solidFill>
          </a:ln>
        </p:spPr>
        <p:txBody>
          <a:bodyPr wrap="square" rtlCol="0">
            <a:spAutoFit/>
          </a:bodyPr>
          <a:lstStyle/>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0746" y="604130"/>
            <a:ext cx="3629059" cy="338554"/>
          </a:xfrm>
          <a:prstGeom prst="rect">
            <a:avLst/>
          </a:prstGeom>
        </p:spPr>
        <p:txBody>
          <a:bodyPr vert="horz" wrap="square" lIns="0" tIns="0" rIns="0" bIns="0" rtlCol="0">
            <a:spAutoFit/>
          </a:bodyPr>
          <a:lstStyle/>
          <a:p>
            <a:pPr marL="12700">
              <a:lnSpc>
                <a:spcPct val="100000"/>
              </a:lnSpc>
            </a:pPr>
            <a:r>
              <a:rPr lang="en-US" sz="2200" spc="-5" dirty="0" smtClean="0">
                <a:latin typeface="Verdana" panose="020B0604030504040204" pitchFamily="34" charset="0"/>
                <a:ea typeface="Verdana" panose="020B0604030504040204" pitchFamily="34" charset="0"/>
                <a:cs typeface="Times New Roman" panose="02020603050405020304" pitchFamily="18" charset="0"/>
              </a:rPr>
              <a:t>Installation</a:t>
            </a:r>
            <a:r>
              <a:rPr sz="2200" spc="-5" dirty="0" smtClean="0">
                <a:latin typeface="Verdana" panose="020B0604030504040204" pitchFamily="34" charset="0"/>
                <a:ea typeface="Verdana" panose="020B0604030504040204" pitchFamily="34" charset="0"/>
                <a:cs typeface="Times New Roman" panose="02020603050405020304" pitchFamily="18" charset="0"/>
              </a:rPr>
              <a:t> </a:t>
            </a:r>
            <a:r>
              <a:rPr sz="2200" spc="-5" dirty="0">
                <a:latin typeface="Verdana" panose="020B0604030504040204" pitchFamily="34" charset="0"/>
                <a:ea typeface="Verdana" panose="020B0604030504040204" pitchFamily="34" charset="0"/>
                <a:cs typeface="Times New Roman" panose="02020603050405020304" pitchFamily="18" charset="0"/>
              </a:rPr>
              <a:t>references</a:t>
            </a:r>
          </a:p>
        </p:txBody>
      </p:sp>
      <p:sp>
        <p:nvSpPr>
          <p:cNvPr id="5" name="object 5"/>
          <p:cNvSpPr/>
          <p:nvPr/>
        </p:nvSpPr>
        <p:spPr>
          <a:xfrm>
            <a:off x="1394205" y="1454785"/>
            <a:ext cx="304800" cy="36880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94205" y="2033904"/>
            <a:ext cx="304800" cy="91782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70915" y="1275105"/>
            <a:ext cx="3415029" cy="1938655"/>
          </a:xfrm>
          <a:prstGeom prst="rect">
            <a:avLst/>
          </a:prstGeom>
        </p:spPr>
        <p:txBody>
          <a:bodyPr vert="horz" wrap="square" lIns="0" tIns="0" rIns="0" bIns="0" rtlCol="0">
            <a:spAutoFit/>
          </a:bodyPr>
          <a:lstStyle/>
          <a:p>
            <a:pPr marL="12700">
              <a:lnSpc>
                <a:spcPct val="100000"/>
              </a:lnSpc>
            </a:pPr>
            <a:r>
              <a:rPr sz="1400" b="1" dirty="0">
                <a:latin typeface="Calibri" panose="020F0502020204030204"/>
                <a:cs typeface="Calibri" panose="020F0502020204030204"/>
              </a:rPr>
              <a:t>I</a:t>
            </a:r>
            <a:r>
              <a:rPr sz="1400" b="1" spc="-15" dirty="0">
                <a:latin typeface="Calibri" panose="020F0502020204030204"/>
                <a:cs typeface="Calibri" panose="020F0502020204030204"/>
              </a:rPr>
              <a:t>t</a:t>
            </a:r>
            <a:r>
              <a:rPr sz="1400" b="1" dirty="0">
                <a:latin typeface="Calibri" panose="020F0502020204030204"/>
                <a:cs typeface="Calibri" panose="020F0502020204030204"/>
              </a:rPr>
              <a:t>alian</a:t>
            </a:r>
            <a:r>
              <a:rPr sz="1400" b="1" spc="-40" dirty="0">
                <a:latin typeface="Calibri" panose="020F0502020204030204"/>
                <a:cs typeface="Calibri" panose="020F0502020204030204"/>
              </a:rPr>
              <a:t> </a:t>
            </a:r>
            <a:r>
              <a:rPr sz="1400" b="1" spc="-30" dirty="0">
                <a:latin typeface="Calibri" panose="020F0502020204030204"/>
                <a:cs typeface="Calibri" panose="020F0502020204030204"/>
              </a:rPr>
              <a:t>P</a:t>
            </a:r>
            <a:r>
              <a:rPr sz="1400" b="1" dirty="0">
                <a:latin typeface="Calibri" panose="020F0502020204030204"/>
                <a:cs typeface="Calibri" panose="020F0502020204030204"/>
              </a:rPr>
              <a:t>o</a:t>
            </a:r>
            <a:r>
              <a:rPr sz="1400" b="1" spc="-10" dirty="0">
                <a:latin typeface="Calibri" panose="020F0502020204030204"/>
                <a:cs typeface="Calibri" panose="020F0502020204030204"/>
              </a:rPr>
              <a:t>s</a:t>
            </a:r>
            <a:r>
              <a:rPr sz="1400" b="1" dirty="0">
                <a:latin typeface="Calibri" panose="020F0502020204030204"/>
                <a:cs typeface="Calibri" panose="020F0502020204030204"/>
              </a:rPr>
              <a:t>t: </a:t>
            </a:r>
            <a:endParaRPr sz="1400" dirty="0">
              <a:latin typeface="Calibri" panose="020F0502020204030204"/>
              <a:cs typeface="Calibri" panose="020F0502020204030204"/>
            </a:endParaRPr>
          </a:p>
          <a:p>
            <a:pPr marL="675640" indent="-205740">
              <a:lnSpc>
                <a:spcPct val="100000"/>
              </a:lnSpc>
              <a:spcBef>
                <a:spcPts val="20"/>
              </a:spcBef>
              <a:buFont typeface="Arial" panose="020B0604020202020204"/>
              <a:buChar char="•"/>
              <a:tabLst>
                <a:tab pos="676275" algn="l"/>
              </a:tabLst>
            </a:pPr>
            <a:r>
              <a:rPr sz="1200" spc="-5" dirty="0">
                <a:latin typeface="Calibri" panose="020F0502020204030204"/>
                <a:cs typeface="Calibri" panose="020F0502020204030204"/>
              </a:rPr>
              <a:t>Pr</a:t>
            </a:r>
            <a:r>
              <a:rPr sz="1200" dirty="0">
                <a:latin typeface="Calibri" panose="020F0502020204030204"/>
                <a:cs typeface="Calibri" panose="020F0502020204030204"/>
              </a:rPr>
              <a:t>i</a:t>
            </a:r>
            <a:r>
              <a:rPr sz="1200" spc="-10" dirty="0">
                <a:latin typeface="Calibri" panose="020F0502020204030204"/>
                <a:cs typeface="Calibri" panose="020F0502020204030204"/>
              </a:rPr>
              <a:t>n</a:t>
            </a:r>
            <a:r>
              <a:rPr sz="1200" dirty="0">
                <a:latin typeface="Calibri" panose="020F0502020204030204"/>
                <a:cs typeface="Calibri" panose="020F0502020204030204"/>
              </a:rPr>
              <a:t>t</a:t>
            </a:r>
            <a:r>
              <a:rPr sz="1200" spc="-30"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ar</a:t>
            </a:r>
            <a:r>
              <a:rPr sz="1200" spc="5" dirty="0">
                <a:latin typeface="Calibri" panose="020F0502020204030204"/>
                <a:cs typeface="Calibri" panose="020F0502020204030204"/>
              </a:rPr>
              <a:t>b</a:t>
            </a:r>
            <a:r>
              <a:rPr sz="1200" dirty="0">
                <a:latin typeface="Calibri" panose="020F0502020204030204"/>
                <a:cs typeface="Calibri" panose="020F0502020204030204"/>
              </a:rPr>
              <a:t>on</a:t>
            </a:r>
            <a:r>
              <a:rPr sz="1200" spc="-15" dirty="0">
                <a:latin typeface="Calibri" panose="020F0502020204030204"/>
                <a:cs typeface="Calibri" panose="020F0502020204030204"/>
              </a:rPr>
              <a:t> </a:t>
            </a:r>
            <a:r>
              <a:rPr sz="1200" dirty="0">
                <a:latin typeface="Calibri" panose="020F0502020204030204"/>
                <a:cs typeface="Calibri" panose="020F0502020204030204"/>
              </a:rPr>
              <a:t>pa</a:t>
            </a:r>
            <a:r>
              <a:rPr sz="1200" spc="5" dirty="0">
                <a:latin typeface="Calibri" panose="020F0502020204030204"/>
                <a:cs typeface="Calibri" panose="020F0502020204030204"/>
              </a:rPr>
              <a:t>p</a:t>
            </a:r>
            <a:r>
              <a:rPr sz="1200" spc="-5" dirty="0">
                <a:latin typeface="Calibri" panose="020F0502020204030204"/>
                <a:cs typeface="Calibri" panose="020F0502020204030204"/>
              </a:rPr>
              <a:t>er</a:t>
            </a:r>
            <a:r>
              <a:rPr sz="1200" spc="-20" dirty="0">
                <a:latin typeface="Calibri" panose="020F0502020204030204"/>
                <a:cs typeface="Calibri" panose="020F0502020204030204"/>
              </a:rPr>
              <a:t> </a:t>
            </a:r>
            <a:r>
              <a:rPr sz="1200" dirty="0">
                <a:latin typeface="Calibri" panose="020F0502020204030204"/>
                <a:cs typeface="Calibri" panose="020F0502020204030204"/>
              </a:rPr>
              <a:t>1+</a:t>
            </a:r>
            <a:r>
              <a:rPr sz="1200" spc="-5" dirty="0">
                <a:latin typeface="Calibri" panose="020F0502020204030204"/>
                <a:cs typeface="Calibri" panose="020F0502020204030204"/>
              </a:rPr>
              <a:t>6</a:t>
            </a:r>
            <a:r>
              <a:rPr sz="1200" spc="5"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opies</a:t>
            </a:r>
          </a:p>
          <a:p>
            <a:pPr marL="675640" indent="-205740">
              <a:lnSpc>
                <a:spcPts val="1430"/>
              </a:lnSpc>
              <a:buFont typeface="Arial" panose="020B0604020202020204"/>
              <a:buChar char="•"/>
              <a:tabLst>
                <a:tab pos="676275" algn="l"/>
              </a:tabLst>
            </a:pPr>
            <a:r>
              <a:rPr sz="1200" spc="-5" dirty="0">
                <a:latin typeface="Calibri" panose="020F0502020204030204"/>
                <a:cs typeface="Calibri" panose="020F0502020204030204"/>
              </a:rPr>
              <a:t>Ba</a:t>
            </a:r>
            <a:r>
              <a:rPr sz="1200" spc="-15" dirty="0">
                <a:latin typeface="Calibri" panose="020F0502020204030204"/>
                <a:cs typeface="Calibri" panose="020F0502020204030204"/>
              </a:rPr>
              <a:t>r</a:t>
            </a:r>
            <a:r>
              <a:rPr sz="1200" spc="-25" dirty="0">
                <a:latin typeface="Calibri" panose="020F0502020204030204"/>
                <a:cs typeface="Calibri" panose="020F0502020204030204"/>
              </a:rPr>
              <a:t>c</a:t>
            </a:r>
            <a:r>
              <a:rPr sz="1200" dirty="0">
                <a:latin typeface="Calibri" panose="020F0502020204030204"/>
                <a:cs typeface="Calibri" panose="020F0502020204030204"/>
              </a:rPr>
              <a:t>od</a:t>
            </a:r>
            <a:r>
              <a:rPr sz="1200" spc="-5" dirty="0">
                <a:latin typeface="Calibri" panose="020F0502020204030204"/>
                <a:cs typeface="Calibri" panose="020F0502020204030204"/>
              </a:rPr>
              <a:t>e</a:t>
            </a:r>
            <a:r>
              <a:rPr sz="1200" spc="-20" dirty="0">
                <a:latin typeface="Calibri" panose="020F0502020204030204"/>
                <a:cs typeface="Calibri" panose="020F0502020204030204"/>
              </a:rPr>
              <a:t> </a:t>
            </a:r>
            <a:r>
              <a:rPr sz="1200" spc="-5" dirty="0">
                <a:latin typeface="Calibri" panose="020F0502020204030204"/>
                <a:cs typeface="Calibri" panose="020F0502020204030204"/>
              </a:rPr>
              <a:t>s</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nin</a:t>
            </a:r>
            <a:r>
              <a:rPr sz="1200" spc="-5" dirty="0">
                <a:latin typeface="Calibri" panose="020F0502020204030204"/>
                <a:cs typeface="Calibri" panose="020F0502020204030204"/>
              </a:rPr>
              <a:t>g</a:t>
            </a:r>
            <a:r>
              <a:rPr sz="1200" spc="-20"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5" dirty="0">
                <a:latin typeface="Calibri" panose="020F0502020204030204"/>
                <a:cs typeface="Calibri" panose="020F0502020204030204"/>
              </a:rPr>
              <a:t>O</a:t>
            </a:r>
            <a:r>
              <a:rPr sz="1200" spc="-10" dirty="0">
                <a:latin typeface="Calibri" panose="020F0502020204030204"/>
                <a:cs typeface="Calibri" panose="020F0502020204030204"/>
              </a:rPr>
              <a:t>C</a:t>
            </a:r>
            <a:r>
              <a:rPr sz="1200" dirty="0">
                <a:latin typeface="Calibri" panose="020F0502020204030204"/>
                <a:cs typeface="Calibri" panose="020F0502020204030204"/>
              </a:rPr>
              <a:t>R</a:t>
            </a:r>
          </a:p>
          <a:p>
            <a:pPr marL="12700">
              <a:lnSpc>
                <a:spcPts val="1670"/>
              </a:lnSpc>
            </a:pPr>
            <a:r>
              <a:rPr sz="1400" b="1" dirty="0">
                <a:latin typeface="Calibri" panose="020F0502020204030204"/>
                <a:cs typeface="Calibri" panose="020F0502020204030204"/>
              </a:rPr>
              <a:t>Spanish</a:t>
            </a:r>
            <a:r>
              <a:rPr sz="1400" b="1" spc="-35" dirty="0">
                <a:latin typeface="Calibri" panose="020F0502020204030204"/>
                <a:cs typeface="Calibri" panose="020F0502020204030204"/>
              </a:rPr>
              <a:t> </a:t>
            </a:r>
            <a:r>
              <a:rPr sz="1400" b="1" dirty="0">
                <a:latin typeface="Calibri" panose="020F0502020204030204"/>
                <a:cs typeface="Calibri" panose="020F0502020204030204"/>
              </a:rPr>
              <a:t>ban</a:t>
            </a:r>
            <a:r>
              <a:rPr sz="1400" b="1" spc="-15" dirty="0">
                <a:latin typeface="Calibri" panose="020F0502020204030204"/>
                <a:cs typeface="Calibri" panose="020F0502020204030204"/>
              </a:rPr>
              <a:t>k</a:t>
            </a:r>
            <a:r>
              <a:rPr sz="1400" b="1" dirty="0">
                <a:latin typeface="Calibri" panose="020F0502020204030204"/>
                <a:cs typeface="Calibri" panose="020F0502020204030204"/>
              </a:rPr>
              <a:t>s:</a:t>
            </a:r>
            <a:endParaRPr sz="1400" dirty="0">
              <a:latin typeface="Calibri" panose="020F0502020204030204"/>
              <a:cs typeface="Calibri" panose="020F0502020204030204"/>
            </a:endParaRPr>
          </a:p>
          <a:p>
            <a:pPr marL="675640" indent="-205740">
              <a:lnSpc>
                <a:spcPct val="100000"/>
              </a:lnSpc>
              <a:spcBef>
                <a:spcPts val="20"/>
              </a:spcBef>
              <a:buFont typeface="Arial" panose="020B0604020202020204"/>
              <a:buChar char="•"/>
              <a:tabLst>
                <a:tab pos="676275" algn="l"/>
              </a:tabLst>
            </a:pPr>
            <a:r>
              <a:rPr sz="1200" spc="-5" dirty="0">
                <a:latin typeface="Calibri" panose="020F0502020204030204"/>
                <a:cs typeface="Calibri" panose="020F0502020204030204"/>
              </a:rPr>
              <a:t>Pr</a:t>
            </a:r>
            <a:r>
              <a:rPr sz="1200" dirty="0">
                <a:latin typeface="Calibri" panose="020F0502020204030204"/>
                <a:cs typeface="Calibri" panose="020F0502020204030204"/>
              </a:rPr>
              <a:t>i</a:t>
            </a:r>
            <a:r>
              <a:rPr sz="1200" spc="-10" dirty="0">
                <a:latin typeface="Calibri" panose="020F0502020204030204"/>
                <a:cs typeface="Calibri" panose="020F0502020204030204"/>
              </a:rPr>
              <a:t>n</a:t>
            </a:r>
            <a:r>
              <a:rPr sz="1200" dirty="0">
                <a:latin typeface="Calibri" panose="020F0502020204030204"/>
                <a:cs typeface="Calibri" panose="020F0502020204030204"/>
              </a:rPr>
              <a:t>t</a:t>
            </a:r>
            <a:r>
              <a:rPr sz="1200" spc="-30"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ar</a:t>
            </a:r>
            <a:r>
              <a:rPr sz="1200" spc="5" dirty="0">
                <a:latin typeface="Calibri" panose="020F0502020204030204"/>
                <a:cs typeface="Calibri" panose="020F0502020204030204"/>
              </a:rPr>
              <a:t>b</a:t>
            </a:r>
            <a:r>
              <a:rPr sz="1200" dirty="0">
                <a:latin typeface="Calibri" panose="020F0502020204030204"/>
                <a:cs typeface="Calibri" panose="020F0502020204030204"/>
              </a:rPr>
              <a:t>on</a:t>
            </a:r>
            <a:r>
              <a:rPr sz="1200" spc="-15" dirty="0">
                <a:latin typeface="Calibri" panose="020F0502020204030204"/>
                <a:cs typeface="Calibri" panose="020F0502020204030204"/>
              </a:rPr>
              <a:t> </a:t>
            </a:r>
            <a:r>
              <a:rPr sz="1200" dirty="0">
                <a:latin typeface="Calibri" panose="020F0502020204030204"/>
                <a:cs typeface="Calibri" panose="020F0502020204030204"/>
              </a:rPr>
              <a:t>pa</a:t>
            </a:r>
            <a:r>
              <a:rPr sz="1200" spc="5" dirty="0">
                <a:latin typeface="Calibri" panose="020F0502020204030204"/>
                <a:cs typeface="Calibri" panose="020F0502020204030204"/>
              </a:rPr>
              <a:t>p</a:t>
            </a:r>
            <a:r>
              <a:rPr sz="1200" spc="-5" dirty="0">
                <a:latin typeface="Calibri" panose="020F0502020204030204"/>
                <a:cs typeface="Calibri" panose="020F0502020204030204"/>
              </a:rPr>
              <a:t>er</a:t>
            </a:r>
            <a:r>
              <a:rPr sz="1200" spc="-20" dirty="0">
                <a:latin typeface="Calibri" panose="020F0502020204030204"/>
                <a:cs typeface="Calibri" panose="020F0502020204030204"/>
              </a:rPr>
              <a:t> </a:t>
            </a:r>
            <a:r>
              <a:rPr sz="1200" dirty="0">
                <a:latin typeface="Calibri" panose="020F0502020204030204"/>
                <a:cs typeface="Calibri" panose="020F0502020204030204"/>
              </a:rPr>
              <a:t>1+</a:t>
            </a:r>
            <a:r>
              <a:rPr sz="1200" spc="-5" dirty="0">
                <a:latin typeface="Calibri" panose="020F0502020204030204"/>
                <a:cs typeface="Calibri" panose="020F0502020204030204"/>
              </a:rPr>
              <a:t>6</a:t>
            </a:r>
            <a:r>
              <a:rPr sz="1200" spc="5"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opies</a:t>
            </a:r>
          </a:p>
          <a:p>
            <a:pPr marL="675640" indent="-205740">
              <a:lnSpc>
                <a:spcPct val="100000"/>
              </a:lnSpc>
              <a:buFont typeface="Arial" panose="020B0604020202020204"/>
              <a:buChar char="•"/>
              <a:tabLst>
                <a:tab pos="676275" algn="l"/>
              </a:tabLst>
            </a:pPr>
            <a:r>
              <a:rPr sz="1200" spc="-25" dirty="0">
                <a:latin typeface="Calibri" panose="020F0502020204030204"/>
                <a:cs typeface="Calibri" panose="020F0502020204030204"/>
              </a:rPr>
              <a:t>P</a:t>
            </a:r>
            <a:r>
              <a:rPr sz="1200" dirty="0">
                <a:latin typeface="Calibri" panose="020F0502020204030204"/>
                <a:cs typeface="Calibri" panose="020F0502020204030204"/>
              </a:rPr>
              <a:t>assboo</a:t>
            </a:r>
            <a:r>
              <a:rPr sz="1200" spc="-5" dirty="0">
                <a:latin typeface="Calibri" panose="020F0502020204030204"/>
                <a:cs typeface="Calibri" panose="020F0502020204030204"/>
              </a:rPr>
              <a:t>k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dirty="0">
                <a:latin typeface="Calibri" panose="020F0502020204030204"/>
                <a:cs typeface="Calibri" panose="020F0502020204030204"/>
              </a:rPr>
              <a:t>mag</a:t>
            </a:r>
            <a:r>
              <a:rPr sz="1200" spc="5" dirty="0">
                <a:latin typeface="Calibri" panose="020F0502020204030204"/>
                <a:cs typeface="Calibri" panose="020F0502020204030204"/>
              </a:rPr>
              <a:t>n</a:t>
            </a:r>
            <a:r>
              <a:rPr sz="1200" spc="-15" dirty="0">
                <a:latin typeface="Calibri" panose="020F0502020204030204"/>
                <a:cs typeface="Calibri" panose="020F0502020204030204"/>
              </a:rPr>
              <a:t>e</a:t>
            </a:r>
            <a:r>
              <a:rPr sz="1200" dirty="0">
                <a:latin typeface="Calibri" panose="020F0502020204030204"/>
                <a:cs typeface="Calibri" panose="020F0502020204030204"/>
              </a:rPr>
              <a:t>tic </a:t>
            </a:r>
            <a:r>
              <a:rPr sz="1200" spc="-15" dirty="0">
                <a:latin typeface="Calibri" panose="020F0502020204030204"/>
                <a:cs typeface="Calibri" panose="020F0502020204030204"/>
              </a:rPr>
              <a:t>s</a:t>
            </a:r>
            <a:r>
              <a:rPr sz="1200" dirty="0">
                <a:latin typeface="Calibri" panose="020F0502020204030204"/>
                <a:cs typeface="Calibri" panose="020F0502020204030204"/>
              </a:rPr>
              <a:t>tri</a:t>
            </a:r>
            <a:r>
              <a:rPr sz="1200" spc="5" dirty="0">
                <a:latin typeface="Calibri" panose="020F0502020204030204"/>
                <a:cs typeface="Calibri" panose="020F0502020204030204"/>
              </a:rPr>
              <a:t>p</a:t>
            </a:r>
            <a:r>
              <a:rPr sz="1200" spc="-5" dirty="0">
                <a:latin typeface="Calibri" panose="020F0502020204030204"/>
                <a:cs typeface="Calibri" panose="020F0502020204030204"/>
              </a:rPr>
              <a:t>e</a:t>
            </a:r>
            <a:r>
              <a:rPr sz="1200" spc="-20" dirty="0">
                <a:latin typeface="Calibri" panose="020F0502020204030204"/>
                <a:cs typeface="Calibri" panose="020F0502020204030204"/>
              </a:rPr>
              <a:t> </a:t>
            </a:r>
            <a:r>
              <a:rPr sz="1200" dirty="0">
                <a:latin typeface="Calibri" panose="020F0502020204030204"/>
                <a:cs typeface="Calibri" panose="020F0502020204030204"/>
              </a:rPr>
              <a:t>ma</a:t>
            </a:r>
            <a:r>
              <a:rPr sz="1200" spc="5" dirty="0">
                <a:latin typeface="Calibri" panose="020F0502020204030204"/>
                <a:cs typeface="Calibri" panose="020F0502020204030204"/>
              </a:rPr>
              <a:t>n</a:t>
            </a:r>
            <a:r>
              <a:rPr sz="1200" spc="-5" dirty="0">
                <a:latin typeface="Calibri" panose="020F0502020204030204"/>
                <a:cs typeface="Calibri" panose="020F0502020204030204"/>
              </a:rPr>
              <a:t>a</a:t>
            </a:r>
            <a:r>
              <a:rPr sz="1200" spc="-20" dirty="0">
                <a:latin typeface="Calibri" panose="020F0502020204030204"/>
                <a:cs typeface="Calibri" panose="020F0502020204030204"/>
              </a:rPr>
              <a:t>g</a:t>
            </a:r>
            <a:r>
              <a:rPr sz="1200" spc="-5" dirty="0">
                <a:latin typeface="Calibri" panose="020F0502020204030204"/>
                <a:cs typeface="Calibri" panose="020F0502020204030204"/>
              </a:rPr>
              <a:t>em</a:t>
            </a:r>
            <a:r>
              <a:rPr sz="1200" dirty="0">
                <a:latin typeface="Calibri" panose="020F0502020204030204"/>
                <a:cs typeface="Calibri" panose="020F0502020204030204"/>
              </a:rPr>
              <a:t>e</a:t>
            </a:r>
            <a:r>
              <a:rPr sz="1200" spc="-5" dirty="0">
                <a:latin typeface="Calibri" panose="020F0502020204030204"/>
                <a:cs typeface="Calibri" panose="020F0502020204030204"/>
              </a:rPr>
              <a:t>n</a:t>
            </a:r>
            <a:r>
              <a:rPr sz="1200" dirty="0">
                <a:latin typeface="Calibri" panose="020F0502020204030204"/>
                <a:cs typeface="Calibri" panose="020F0502020204030204"/>
              </a:rPr>
              <a:t>t</a:t>
            </a:r>
          </a:p>
          <a:p>
            <a:pPr marL="675640" indent="-205740">
              <a:lnSpc>
                <a:spcPct val="100000"/>
              </a:lnSpc>
              <a:buFont typeface="Arial" panose="020B0604020202020204"/>
              <a:buChar char="•"/>
              <a:tabLst>
                <a:tab pos="676275" algn="l"/>
              </a:tabLst>
            </a:pPr>
            <a:r>
              <a:rPr sz="1200" dirty="0">
                <a:latin typeface="Calibri" panose="020F0502020204030204"/>
                <a:cs typeface="Calibri" panose="020F0502020204030204"/>
              </a:rPr>
              <a:t>MI</a:t>
            </a:r>
            <a:r>
              <a:rPr sz="1200" spc="-10" dirty="0">
                <a:latin typeface="Calibri" panose="020F0502020204030204"/>
                <a:cs typeface="Calibri" panose="020F0502020204030204"/>
              </a:rPr>
              <a:t>C</a:t>
            </a:r>
            <a:r>
              <a:rPr sz="1200" dirty="0">
                <a:latin typeface="Calibri" panose="020F0502020204030204"/>
                <a:cs typeface="Calibri" panose="020F0502020204030204"/>
              </a:rPr>
              <a:t>R</a:t>
            </a:r>
            <a:r>
              <a:rPr sz="1200" spc="-15" dirty="0">
                <a:latin typeface="Calibri" panose="020F0502020204030204"/>
                <a:cs typeface="Calibri" panose="020F0502020204030204"/>
              </a:rPr>
              <a:t> </a:t>
            </a:r>
            <a:r>
              <a:rPr sz="1200" spc="-20" dirty="0">
                <a:latin typeface="Calibri" panose="020F0502020204030204"/>
                <a:cs typeface="Calibri" panose="020F0502020204030204"/>
              </a:rPr>
              <a:t>r</a:t>
            </a:r>
            <a:r>
              <a:rPr sz="1200" spc="-5" dirty="0">
                <a:latin typeface="Calibri" panose="020F0502020204030204"/>
                <a:cs typeface="Calibri" panose="020F0502020204030204"/>
              </a:rPr>
              <a:t>ea</a:t>
            </a:r>
            <a:r>
              <a:rPr sz="1200" dirty="0">
                <a:latin typeface="Calibri" panose="020F0502020204030204"/>
                <a:cs typeface="Calibri" panose="020F0502020204030204"/>
              </a:rPr>
              <a:t>din</a:t>
            </a:r>
            <a:r>
              <a:rPr sz="1200" spc="-5" dirty="0">
                <a:latin typeface="Calibri" panose="020F0502020204030204"/>
                <a:cs typeface="Calibri" panose="020F0502020204030204"/>
              </a:rPr>
              <a:t>g</a:t>
            </a:r>
            <a:r>
              <a:rPr sz="1200" spc="-45"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5" dirty="0">
                <a:latin typeface="Calibri" panose="020F0502020204030204"/>
                <a:cs typeface="Calibri" panose="020F0502020204030204"/>
              </a:rPr>
              <a:t>s</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nin</a:t>
            </a:r>
            <a:r>
              <a:rPr sz="1200" spc="0" dirty="0">
                <a:latin typeface="Calibri" panose="020F0502020204030204"/>
                <a:cs typeface="Calibri" panose="020F0502020204030204"/>
              </a:rPr>
              <a:t>g</a:t>
            </a:r>
            <a:r>
              <a:rPr sz="1200" spc="-5" dirty="0">
                <a:latin typeface="Calibri" panose="020F0502020204030204"/>
                <a:cs typeface="Calibri" panose="020F0502020204030204"/>
              </a:rPr>
              <a:t>,</a:t>
            </a:r>
            <a:r>
              <a:rPr sz="1200" spc="-10" dirty="0">
                <a:latin typeface="Calibri" panose="020F0502020204030204"/>
                <a:cs typeface="Calibri" panose="020F0502020204030204"/>
              </a:rPr>
              <a:t> c</a:t>
            </a:r>
            <a:r>
              <a:rPr sz="1200" dirty="0">
                <a:latin typeface="Calibri" panose="020F0502020204030204"/>
                <a:cs typeface="Calibri" panose="020F0502020204030204"/>
              </a:rPr>
              <a:t>he</a:t>
            </a:r>
            <a:r>
              <a:rPr sz="1200" spc="5" dirty="0">
                <a:latin typeface="Calibri" panose="020F0502020204030204"/>
                <a:cs typeface="Calibri" panose="020F0502020204030204"/>
              </a:rPr>
              <a:t>q</a:t>
            </a:r>
            <a:r>
              <a:rPr sz="1200" dirty="0">
                <a:latin typeface="Calibri" panose="020F0502020204030204"/>
                <a:cs typeface="Calibri" panose="020F0502020204030204"/>
              </a:rPr>
              <a:t>u</a:t>
            </a:r>
            <a:r>
              <a:rPr sz="1200" spc="-5" dirty="0">
                <a:latin typeface="Calibri" panose="020F0502020204030204"/>
                <a:cs typeface="Calibri" panose="020F0502020204030204"/>
              </a:rPr>
              <a:t>e</a:t>
            </a:r>
            <a:r>
              <a:rPr sz="1200" spc="-20" dirty="0">
                <a:latin typeface="Calibri" panose="020F0502020204030204"/>
                <a:cs typeface="Calibri" panose="020F0502020204030204"/>
              </a:rPr>
              <a:t> </a:t>
            </a:r>
            <a:r>
              <a:rPr sz="1200" dirty="0">
                <a:latin typeface="Calibri" panose="020F0502020204030204"/>
                <a:cs typeface="Calibri" panose="020F0502020204030204"/>
              </a:rPr>
              <a:t>imagin</a:t>
            </a:r>
            <a:r>
              <a:rPr sz="1200" spc="-5" dirty="0">
                <a:latin typeface="Calibri" panose="020F0502020204030204"/>
                <a:cs typeface="Calibri" panose="020F0502020204030204"/>
              </a:rPr>
              <a:t>g</a:t>
            </a:r>
            <a:endParaRPr sz="1200" dirty="0">
              <a:latin typeface="Calibri" panose="020F0502020204030204"/>
              <a:cs typeface="Calibri" panose="020F0502020204030204"/>
            </a:endParaRPr>
          </a:p>
          <a:p>
            <a:pPr marL="709295" indent="-239395">
              <a:lnSpc>
                <a:spcPct val="100000"/>
              </a:lnSpc>
              <a:buFont typeface="Arial" panose="020B0604020202020204"/>
              <a:buChar char="•"/>
              <a:tabLst>
                <a:tab pos="709930" algn="l"/>
              </a:tabLst>
            </a:pPr>
            <a:r>
              <a:rPr sz="1200" dirty="0">
                <a:latin typeface="Calibri" panose="020F0502020204030204"/>
                <a:cs typeface="Calibri" panose="020F0502020204030204"/>
              </a:rPr>
              <a:t>ID</a:t>
            </a:r>
            <a:r>
              <a:rPr sz="1200" spc="-10" dirty="0">
                <a:latin typeface="Calibri" panose="020F0502020204030204"/>
                <a:cs typeface="Calibri" panose="020F0502020204030204"/>
              </a:rPr>
              <a:t> </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15" dirty="0">
                <a:latin typeface="Calibri" panose="020F0502020204030204"/>
                <a:cs typeface="Calibri" panose="020F0502020204030204"/>
              </a:rPr>
              <a:t>r</a:t>
            </a:r>
            <a:r>
              <a:rPr sz="1200" dirty="0">
                <a:latin typeface="Calibri" panose="020F0502020204030204"/>
                <a:cs typeface="Calibri" panose="020F0502020204030204"/>
              </a:rPr>
              <a:t>d</a:t>
            </a:r>
            <a:r>
              <a:rPr sz="1200" spc="-5" dirty="0">
                <a:latin typeface="Calibri" panose="020F0502020204030204"/>
                <a:cs typeface="Calibri" panose="020F0502020204030204"/>
              </a:rPr>
              <a:t> s</a:t>
            </a:r>
            <a:r>
              <a:rPr sz="1200" spc="-20" dirty="0">
                <a:latin typeface="Calibri" panose="020F0502020204030204"/>
                <a:cs typeface="Calibri" panose="020F0502020204030204"/>
              </a:rPr>
              <a:t>c</a:t>
            </a:r>
            <a:r>
              <a:rPr sz="1200" dirty="0">
                <a:latin typeface="Calibri" panose="020F0502020204030204"/>
                <a:cs typeface="Calibri" panose="020F0502020204030204"/>
              </a:rPr>
              <a:t>anning</a:t>
            </a:r>
            <a:r>
              <a:rPr sz="1200" spc="-25" dirty="0">
                <a:latin typeface="Calibri" panose="020F0502020204030204"/>
                <a:cs typeface="Calibri" panose="020F0502020204030204"/>
              </a:rPr>
              <a:t> </a:t>
            </a:r>
            <a:r>
              <a:rPr sz="1200" dirty="0">
                <a:latin typeface="Calibri" panose="020F0502020204030204"/>
                <a:cs typeface="Calibri" panose="020F0502020204030204"/>
              </a:rPr>
              <a:t>and</a:t>
            </a:r>
            <a:r>
              <a:rPr sz="1200" spc="-20" dirty="0">
                <a:latin typeface="Calibri" panose="020F0502020204030204"/>
                <a:cs typeface="Calibri" panose="020F0502020204030204"/>
              </a:rPr>
              <a:t> </a:t>
            </a:r>
            <a:r>
              <a:rPr sz="1200" spc="-5" dirty="0">
                <a:latin typeface="Calibri" panose="020F0502020204030204"/>
                <a:cs typeface="Calibri" panose="020F0502020204030204"/>
              </a:rPr>
              <a:t>OC</a:t>
            </a:r>
            <a:r>
              <a:rPr sz="1200" dirty="0">
                <a:latin typeface="Calibri" panose="020F0502020204030204"/>
                <a:cs typeface="Calibri" panose="020F0502020204030204"/>
              </a:rPr>
              <a:t>R</a:t>
            </a:r>
            <a:r>
              <a:rPr sz="1200" spc="10" dirty="0">
                <a:latin typeface="Calibri" panose="020F0502020204030204"/>
                <a:cs typeface="Calibri" panose="020F0502020204030204"/>
              </a:rPr>
              <a:t> </a:t>
            </a:r>
            <a:r>
              <a:rPr sz="1200" spc="-15" dirty="0">
                <a:latin typeface="Calibri" panose="020F0502020204030204"/>
                <a:cs typeface="Calibri" panose="020F0502020204030204"/>
              </a:rPr>
              <a:t>r</a:t>
            </a:r>
            <a:r>
              <a:rPr sz="1200" dirty="0">
                <a:latin typeface="Calibri" panose="020F0502020204030204"/>
                <a:cs typeface="Calibri" panose="020F0502020204030204"/>
              </a:rPr>
              <a:t>e</a:t>
            </a:r>
            <a:r>
              <a:rPr sz="1200" spc="-20" dirty="0">
                <a:latin typeface="Calibri" panose="020F0502020204030204"/>
                <a:cs typeface="Calibri" panose="020F0502020204030204"/>
              </a:rPr>
              <a:t>c</a:t>
            </a:r>
            <a:r>
              <a:rPr sz="1200" spc="-5" dirty="0">
                <a:latin typeface="Calibri" panose="020F0502020204030204"/>
                <a:cs typeface="Calibri" panose="020F0502020204030204"/>
              </a:rPr>
              <a:t>og</a:t>
            </a:r>
            <a:r>
              <a:rPr sz="1200" dirty="0">
                <a:latin typeface="Calibri" panose="020F0502020204030204"/>
                <a:cs typeface="Calibri" panose="020F0502020204030204"/>
              </a:rPr>
              <a:t>nition</a:t>
            </a:r>
          </a:p>
          <a:p>
            <a:pPr marL="709295" indent="-239395">
              <a:lnSpc>
                <a:spcPts val="1430"/>
              </a:lnSpc>
              <a:buFont typeface="Arial" panose="020B0604020202020204"/>
              <a:buChar char="•"/>
              <a:tabLst>
                <a:tab pos="709930" algn="l"/>
              </a:tabLst>
            </a:pPr>
            <a:r>
              <a:rPr sz="1200" spc="-5" dirty="0">
                <a:latin typeface="Calibri" panose="020F0502020204030204"/>
                <a:cs typeface="Calibri" panose="020F0502020204030204"/>
              </a:rPr>
              <a:t>Ba</a:t>
            </a:r>
            <a:r>
              <a:rPr sz="1200" spc="-15" dirty="0">
                <a:latin typeface="Calibri" panose="020F0502020204030204"/>
                <a:cs typeface="Calibri" panose="020F0502020204030204"/>
              </a:rPr>
              <a:t>r</a:t>
            </a:r>
            <a:r>
              <a:rPr sz="1200" spc="-25" dirty="0">
                <a:latin typeface="Calibri" panose="020F0502020204030204"/>
                <a:cs typeface="Calibri" panose="020F0502020204030204"/>
              </a:rPr>
              <a:t>c</a:t>
            </a:r>
            <a:r>
              <a:rPr sz="1200" dirty="0">
                <a:latin typeface="Calibri" panose="020F0502020204030204"/>
                <a:cs typeface="Calibri" panose="020F0502020204030204"/>
              </a:rPr>
              <a:t>od</a:t>
            </a:r>
            <a:r>
              <a:rPr sz="1200" spc="-5" dirty="0">
                <a:latin typeface="Calibri" panose="020F0502020204030204"/>
                <a:cs typeface="Calibri" panose="020F0502020204030204"/>
              </a:rPr>
              <a:t>e s</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nin</a:t>
            </a:r>
            <a:r>
              <a:rPr sz="1200" spc="-5" dirty="0">
                <a:latin typeface="Calibri" panose="020F0502020204030204"/>
                <a:cs typeface="Calibri" panose="020F0502020204030204"/>
              </a:rPr>
              <a:t>g</a:t>
            </a:r>
            <a:r>
              <a:rPr sz="1200" spc="-20"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20" dirty="0">
                <a:latin typeface="Calibri" panose="020F0502020204030204"/>
                <a:cs typeface="Calibri" panose="020F0502020204030204"/>
              </a:rPr>
              <a:t>r</a:t>
            </a:r>
            <a:r>
              <a:rPr sz="1200" spc="-5" dirty="0">
                <a:latin typeface="Calibri" panose="020F0502020204030204"/>
                <a:cs typeface="Calibri" panose="020F0502020204030204"/>
              </a:rPr>
              <a:t>ea</a:t>
            </a:r>
            <a:r>
              <a:rPr sz="1200" dirty="0">
                <a:latin typeface="Calibri" panose="020F0502020204030204"/>
                <a:cs typeface="Calibri" panose="020F0502020204030204"/>
              </a:rPr>
              <a:t>din</a:t>
            </a:r>
            <a:r>
              <a:rPr sz="1200" spc="-5" dirty="0">
                <a:latin typeface="Calibri" panose="020F0502020204030204"/>
                <a:cs typeface="Calibri" panose="020F0502020204030204"/>
              </a:rPr>
              <a:t>g</a:t>
            </a:r>
            <a:endParaRPr sz="1200" dirty="0">
              <a:latin typeface="Calibri" panose="020F0502020204030204"/>
              <a:cs typeface="Calibri" panose="020F0502020204030204"/>
            </a:endParaRPr>
          </a:p>
          <a:p>
            <a:pPr marL="12700">
              <a:lnSpc>
                <a:spcPts val="1670"/>
              </a:lnSpc>
            </a:pPr>
            <a:r>
              <a:rPr sz="1400" b="1" spc="-5" dirty="0">
                <a:latin typeface="Calibri" panose="020F0502020204030204"/>
                <a:cs typeface="Calibri" panose="020F0502020204030204"/>
              </a:rPr>
              <a:t>U</a:t>
            </a:r>
            <a:r>
              <a:rPr sz="1400" b="1" dirty="0">
                <a:latin typeface="Calibri" panose="020F0502020204030204"/>
                <a:cs typeface="Calibri" panose="020F0502020204030204"/>
              </a:rPr>
              <a:t>ni</a:t>
            </a:r>
            <a:r>
              <a:rPr sz="1400" b="1" spc="-5" dirty="0">
                <a:latin typeface="Calibri" panose="020F0502020204030204"/>
                <a:cs typeface="Calibri" panose="020F0502020204030204"/>
              </a:rPr>
              <a:t>c</a:t>
            </a:r>
            <a:r>
              <a:rPr sz="1400" b="1" spc="-10" dirty="0">
                <a:latin typeface="Calibri" panose="020F0502020204030204"/>
                <a:cs typeface="Calibri" panose="020F0502020204030204"/>
              </a:rPr>
              <a:t>r</a:t>
            </a:r>
            <a:r>
              <a:rPr sz="1400" b="1" spc="-5" dirty="0">
                <a:latin typeface="Calibri" panose="020F0502020204030204"/>
                <a:cs typeface="Calibri" panose="020F0502020204030204"/>
              </a:rPr>
              <a:t>ed</a:t>
            </a:r>
            <a:r>
              <a:rPr sz="1400" b="1" spc="5" dirty="0">
                <a:latin typeface="Calibri" panose="020F0502020204030204"/>
                <a:cs typeface="Calibri" panose="020F0502020204030204"/>
              </a:rPr>
              <a:t>i</a:t>
            </a:r>
            <a:r>
              <a:rPr sz="1400" b="1" dirty="0">
                <a:latin typeface="Calibri" panose="020F0502020204030204"/>
                <a:cs typeface="Calibri" panose="020F0502020204030204"/>
              </a:rPr>
              <a:t>t</a:t>
            </a:r>
            <a:r>
              <a:rPr sz="1400" b="1" spc="-35" dirty="0">
                <a:latin typeface="Calibri" panose="020F0502020204030204"/>
                <a:cs typeface="Calibri" panose="020F0502020204030204"/>
              </a:rPr>
              <a:t> </a:t>
            </a:r>
            <a:r>
              <a:rPr sz="1400" b="1" dirty="0">
                <a:latin typeface="Calibri" panose="020F0502020204030204"/>
                <a:cs typeface="Calibri" panose="020F0502020204030204"/>
              </a:rPr>
              <a:t>Bank</a:t>
            </a:r>
            <a:r>
              <a:rPr sz="1400" b="1" spc="-30" dirty="0">
                <a:latin typeface="Calibri" panose="020F0502020204030204"/>
                <a:cs typeface="Calibri" panose="020F0502020204030204"/>
              </a:rPr>
              <a:t> </a:t>
            </a:r>
            <a:r>
              <a:rPr sz="1400" b="1" spc="-5" dirty="0">
                <a:latin typeface="Calibri" panose="020F0502020204030204"/>
                <a:cs typeface="Calibri" panose="020F0502020204030204"/>
              </a:rPr>
              <a:t>(</a:t>
            </a:r>
            <a:r>
              <a:rPr sz="1400" b="1" dirty="0">
                <a:latin typeface="Calibri" panose="020F0502020204030204"/>
                <a:cs typeface="Calibri" panose="020F0502020204030204"/>
              </a:rPr>
              <a:t>I</a:t>
            </a:r>
            <a:r>
              <a:rPr sz="1400" b="1" spc="-10" dirty="0">
                <a:latin typeface="Calibri" panose="020F0502020204030204"/>
                <a:cs typeface="Calibri" panose="020F0502020204030204"/>
              </a:rPr>
              <a:t>t</a:t>
            </a:r>
            <a:r>
              <a:rPr sz="1400" b="1" dirty="0">
                <a:latin typeface="Calibri" panose="020F0502020204030204"/>
                <a:cs typeface="Calibri" panose="020F0502020204030204"/>
              </a:rPr>
              <a:t>al</a:t>
            </a:r>
            <a:r>
              <a:rPr sz="1400" b="1" spc="-10" dirty="0">
                <a:latin typeface="Calibri" panose="020F0502020204030204"/>
                <a:cs typeface="Calibri" panose="020F0502020204030204"/>
              </a:rPr>
              <a:t>y</a:t>
            </a:r>
            <a:r>
              <a:rPr sz="1400" b="1" spc="-5" dirty="0">
                <a:latin typeface="Calibri" panose="020F0502020204030204"/>
                <a:cs typeface="Calibri" panose="020F0502020204030204"/>
              </a:rPr>
              <a:t>)</a:t>
            </a:r>
            <a:r>
              <a:rPr sz="1400" b="1" dirty="0">
                <a:latin typeface="Calibri" panose="020F0502020204030204"/>
                <a:cs typeface="Calibri" panose="020F0502020204030204"/>
              </a:rPr>
              <a:t>:</a:t>
            </a:r>
            <a:endParaRPr sz="1400" dirty="0">
              <a:latin typeface="Calibri" panose="020F0502020204030204"/>
              <a:cs typeface="Calibri" panose="020F0502020204030204"/>
            </a:endParaRPr>
          </a:p>
        </p:txBody>
      </p:sp>
      <p:sp>
        <p:nvSpPr>
          <p:cNvPr id="8" name="object 8"/>
          <p:cNvSpPr/>
          <p:nvPr/>
        </p:nvSpPr>
        <p:spPr>
          <a:xfrm>
            <a:off x="1394205" y="3162045"/>
            <a:ext cx="304800" cy="551687"/>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328166" y="3170633"/>
            <a:ext cx="2957830" cy="553085"/>
          </a:xfrm>
          <a:prstGeom prst="rect">
            <a:avLst/>
          </a:prstGeom>
        </p:spPr>
        <p:txBody>
          <a:bodyPr vert="horz" wrap="square" lIns="0" tIns="0" rIns="0" bIns="0" rtlCol="0">
            <a:spAutoFit/>
          </a:bodyPr>
          <a:lstStyle/>
          <a:p>
            <a:pPr marL="218440" indent="-205740">
              <a:lnSpc>
                <a:spcPct val="100000"/>
              </a:lnSpc>
              <a:buFont typeface="Arial" panose="020B0604020202020204"/>
              <a:buChar char="•"/>
              <a:tabLst>
                <a:tab pos="219075" algn="l"/>
              </a:tabLst>
            </a:pPr>
            <a:r>
              <a:rPr sz="1200" dirty="0">
                <a:latin typeface="Calibri" panose="020F0502020204030204"/>
                <a:cs typeface="Calibri" panose="020F0502020204030204"/>
              </a:rPr>
              <a:t>MI</a:t>
            </a:r>
            <a:r>
              <a:rPr sz="1200" spc="-10" dirty="0">
                <a:latin typeface="Calibri" panose="020F0502020204030204"/>
                <a:cs typeface="Calibri" panose="020F0502020204030204"/>
              </a:rPr>
              <a:t>C</a:t>
            </a:r>
            <a:r>
              <a:rPr sz="1200" dirty="0">
                <a:latin typeface="Calibri" panose="020F0502020204030204"/>
                <a:cs typeface="Calibri" panose="020F0502020204030204"/>
              </a:rPr>
              <a:t>R</a:t>
            </a:r>
            <a:r>
              <a:rPr sz="1200" spc="-15" dirty="0">
                <a:latin typeface="Calibri" panose="020F0502020204030204"/>
                <a:cs typeface="Calibri" panose="020F0502020204030204"/>
              </a:rPr>
              <a:t> </a:t>
            </a:r>
            <a:r>
              <a:rPr sz="1200" spc="-20" dirty="0">
                <a:latin typeface="Calibri" panose="020F0502020204030204"/>
                <a:cs typeface="Calibri" panose="020F0502020204030204"/>
              </a:rPr>
              <a:t>r</a:t>
            </a:r>
            <a:r>
              <a:rPr sz="1200" spc="-5" dirty="0">
                <a:latin typeface="Calibri" panose="020F0502020204030204"/>
                <a:cs typeface="Calibri" panose="020F0502020204030204"/>
              </a:rPr>
              <a:t>ea</a:t>
            </a:r>
            <a:r>
              <a:rPr sz="1200" dirty="0">
                <a:latin typeface="Calibri" panose="020F0502020204030204"/>
                <a:cs typeface="Calibri" panose="020F0502020204030204"/>
              </a:rPr>
              <a:t>din</a:t>
            </a:r>
            <a:r>
              <a:rPr sz="1200" spc="-5" dirty="0">
                <a:latin typeface="Calibri" panose="020F0502020204030204"/>
                <a:cs typeface="Calibri" panose="020F0502020204030204"/>
              </a:rPr>
              <a:t>g</a:t>
            </a:r>
            <a:r>
              <a:rPr sz="1200" spc="-45"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5" dirty="0">
                <a:latin typeface="Calibri" panose="020F0502020204030204"/>
                <a:cs typeface="Calibri" panose="020F0502020204030204"/>
              </a:rPr>
              <a:t>s</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nin</a:t>
            </a:r>
            <a:r>
              <a:rPr sz="1200" spc="0" dirty="0">
                <a:latin typeface="Calibri" panose="020F0502020204030204"/>
                <a:cs typeface="Calibri" panose="020F0502020204030204"/>
              </a:rPr>
              <a:t>g</a:t>
            </a:r>
            <a:r>
              <a:rPr sz="1200" spc="-5" dirty="0">
                <a:latin typeface="Calibri" panose="020F0502020204030204"/>
                <a:cs typeface="Calibri" panose="020F0502020204030204"/>
              </a:rPr>
              <a:t>,</a:t>
            </a:r>
            <a:r>
              <a:rPr sz="1200" spc="-10" dirty="0">
                <a:latin typeface="Calibri" panose="020F0502020204030204"/>
                <a:cs typeface="Calibri" panose="020F0502020204030204"/>
              </a:rPr>
              <a:t> c</a:t>
            </a:r>
            <a:r>
              <a:rPr sz="1200" dirty="0">
                <a:latin typeface="Calibri" panose="020F0502020204030204"/>
                <a:cs typeface="Calibri" panose="020F0502020204030204"/>
              </a:rPr>
              <a:t>he</a:t>
            </a:r>
            <a:r>
              <a:rPr sz="1200" spc="5" dirty="0">
                <a:latin typeface="Calibri" panose="020F0502020204030204"/>
                <a:cs typeface="Calibri" panose="020F0502020204030204"/>
              </a:rPr>
              <a:t>q</a:t>
            </a:r>
            <a:r>
              <a:rPr sz="1200" dirty="0">
                <a:latin typeface="Calibri" panose="020F0502020204030204"/>
                <a:cs typeface="Calibri" panose="020F0502020204030204"/>
              </a:rPr>
              <a:t>u</a:t>
            </a:r>
            <a:r>
              <a:rPr sz="1200" spc="-5" dirty="0">
                <a:latin typeface="Calibri" panose="020F0502020204030204"/>
                <a:cs typeface="Calibri" panose="020F0502020204030204"/>
              </a:rPr>
              <a:t>e</a:t>
            </a:r>
            <a:r>
              <a:rPr sz="1200" spc="-20" dirty="0">
                <a:latin typeface="Calibri" panose="020F0502020204030204"/>
                <a:cs typeface="Calibri" panose="020F0502020204030204"/>
              </a:rPr>
              <a:t> </a:t>
            </a:r>
            <a:r>
              <a:rPr sz="1200" dirty="0">
                <a:latin typeface="Calibri" panose="020F0502020204030204"/>
                <a:cs typeface="Calibri" panose="020F0502020204030204"/>
              </a:rPr>
              <a:t>imagin</a:t>
            </a:r>
            <a:r>
              <a:rPr sz="1200" spc="-5" dirty="0">
                <a:latin typeface="Calibri" panose="020F0502020204030204"/>
                <a:cs typeface="Calibri" panose="020F0502020204030204"/>
              </a:rPr>
              <a:t>g</a:t>
            </a:r>
            <a:endParaRPr sz="1200" dirty="0">
              <a:latin typeface="Calibri" panose="020F0502020204030204"/>
              <a:cs typeface="Calibri" panose="020F0502020204030204"/>
            </a:endParaRPr>
          </a:p>
          <a:p>
            <a:pPr marL="252095" indent="-239395">
              <a:lnSpc>
                <a:spcPct val="100000"/>
              </a:lnSpc>
              <a:buFont typeface="Arial" panose="020B0604020202020204"/>
              <a:buChar char="•"/>
              <a:tabLst>
                <a:tab pos="252095" algn="l"/>
              </a:tabLst>
            </a:pPr>
            <a:r>
              <a:rPr sz="1200" spc="-5" dirty="0">
                <a:latin typeface="Calibri" panose="020F0502020204030204"/>
                <a:cs typeface="Calibri" panose="020F0502020204030204"/>
              </a:rPr>
              <a:t>Pr</a:t>
            </a:r>
            <a:r>
              <a:rPr sz="1200" dirty="0">
                <a:latin typeface="Calibri" panose="020F0502020204030204"/>
                <a:cs typeface="Calibri" panose="020F0502020204030204"/>
              </a:rPr>
              <a:t>i</a:t>
            </a:r>
            <a:r>
              <a:rPr sz="1200" spc="-10" dirty="0">
                <a:latin typeface="Calibri" panose="020F0502020204030204"/>
                <a:cs typeface="Calibri" panose="020F0502020204030204"/>
              </a:rPr>
              <a:t>n</a:t>
            </a:r>
            <a:r>
              <a:rPr sz="1200" dirty="0">
                <a:latin typeface="Calibri" panose="020F0502020204030204"/>
                <a:cs typeface="Calibri" panose="020F0502020204030204"/>
              </a:rPr>
              <a:t>t</a:t>
            </a:r>
            <a:r>
              <a:rPr sz="1200" spc="-15"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ar</a:t>
            </a:r>
            <a:r>
              <a:rPr sz="1200" spc="5" dirty="0">
                <a:latin typeface="Calibri" panose="020F0502020204030204"/>
                <a:cs typeface="Calibri" panose="020F0502020204030204"/>
              </a:rPr>
              <a:t>b</a:t>
            </a:r>
            <a:r>
              <a:rPr sz="1200" dirty="0">
                <a:latin typeface="Calibri" panose="020F0502020204030204"/>
                <a:cs typeface="Calibri" panose="020F0502020204030204"/>
              </a:rPr>
              <a:t>on</a:t>
            </a:r>
            <a:r>
              <a:rPr sz="1200" spc="-15" dirty="0">
                <a:latin typeface="Calibri" panose="020F0502020204030204"/>
                <a:cs typeface="Calibri" panose="020F0502020204030204"/>
              </a:rPr>
              <a:t> </a:t>
            </a:r>
            <a:r>
              <a:rPr sz="1200" dirty="0">
                <a:latin typeface="Calibri" panose="020F0502020204030204"/>
                <a:cs typeface="Calibri" panose="020F0502020204030204"/>
              </a:rPr>
              <a:t>pa</a:t>
            </a:r>
            <a:r>
              <a:rPr sz="1200" spc="5" dirty="0">
                <a:latin typeface="Calibri" panose="020F0502020204030204"/>
                <a:cs typeface="Calibri" panose="020F0502020204030204"/>
              </a:rPr>
              <a:t>p</a:t>
            </a:r>
            <a:r>
              <a:rPr sz="1200" spc="-5" dirty="0">
                <a:latin typeface="Calibri" panose="020F0502020204030204"/>
                <a:cs typeface="Calibri" panose="020F0502020204030204"/>
              </a:rPr>
              <a:t>er</a:t>
            </a:r>
            <a:r>
              <a:rPr sz="1200" spc="-30" dirty="0">
                <a:latin typeface="Calibri" panose="020F0502020204030204"/>
                <a:cs typeface="Calibri" panose="020F0502020204030204"/>
              </a:rPr>
              <a:t> </a:t>
            </a:r>
            <a:r>
              <a:rPr sz="1200" dirty="0">
                <a:latin typeface="Calibri" panose="020F0502020204030204"/>
                <a:cs typeface="Calibri" panose="020F0502020204030204"/>
              </a:rPr>
              <a:t>m</a:t>
            </a:r>
            <a:r>
              <a:rPr sz="1200" spc="5" dirty="0">
                <a:latin typeface="Calibri" panose="020F0502020204030204"/>
                <a:cs typeface="Calibri" panose="020F0502020204030204"/>
              </a:rPr>
              <a:t>u</a:t>
            </a:r>
            <a:r>
              <a:rPr sz="1200" dirty="0">
                <a:latin typeface="Calibri" panose="020F0502020204030204"/>
                <a:cs typeface="Calibri" panose="020F0502020204030204"/>
              </a:rPr>
              <a:t>ltiple</a:t>
            </a:r>
            <a:r>
              <a:rPr sz="1200" spc="-20"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opies</a:t>
            </a:r>
          </a:p>
          <a:p>
            <a:pPr marL="252095" indent="-239395">
              <a:lnSpc>
                <a:spcPct val="100000"/>
              </a:lnSpc>
              <a:buFont typeface="Arial" panose="020B0604020202020204"/>
              <a:buChar char="•"/>
              <a:tabLst>
                <a:tab pos="252095" algn="l"/>
              </a:tabLst>
            </a:pPr>
            <a:r>
              <a:rPr sz="1200" spc="-5" dirty="0">
                <a:latin typeface="Calibri" panose="020F0502020204030204"/>
                <a:cs typeface="Calibri" panose="020F0502020204030204"/>
              </a:rPr>
              <a:t>S</a:t>
            </a:r>
            <a:r>
              <a:rPr sz="1200" dirty="0">
                <a:latin typeface="Calibri" panose="020F0502020204030204"/>
                <a:cs typeface="Calibri" panose="020F0502020204030204"/>
              </a:rPr>
              <a:t>eal</a:t>
            </a:r>
            <a:r>
              <a:rPr sz="1200" spc="-10" dirty="0">
                <a:latin typeface="Calibri" panose="020F0502020204030204"/>
                <a:cs typeface="Calibri" panose="020F0502020204030204"/>
              </a:rPr>
              <a:t> </a:t>
            </a:r>
            <a:r>
              <a:rPr sz="1200" spc="-20" dirty="0">
                <a:latin typeface="Calibri" panose="020F0502020204030204"/>
                <a:cs typeface="Calibri" panose="020F0502020204030204"/>
              </a:rPr>
              <a:t>r</a:t>
            </a:r>
            <a:r>
              <a:rPr sz="1200" spc="-5" dirty="0">
                <a:latin typeface="Calibri" panose="020F0502020204030204"/>
                <a:cs typeface="Calibri" panose="020F0502020204030204"/>
              </a:rPr>
              <a:t>ea</a:t>
            </a:r>
            <a:r>
              <a:rPr sz="1200" dirty="0">
                <a:latin typeface="Calibri" panose="020F0502020204030204"/>
                <a:cs typeface="Calibri" panose="020F0502020204030204"/>
              </a:rPr>
              <a:t>din</a:t>
            </a:r>
            <a:r>
              <a:rPr sz="1200" spc="-5" dirty="0">
                <a:latin typeface="Calibri" panose="020F0502020204030204"/>
                <a:cs typeface="Calibri" panose="020F0502020204030204"/>
              </a:rPr>
              <a:t>g</a:t>
            </a:r>
            <a:r>
              <a:rPr sz="1200" spc="-35"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20" dirty="0">
                <a:latin typeface="Calibri" panose="020F0502020204030204"/>
                <a:cs typeface="Calibri" panose="020F0502020204030204"/>
              </a:rPr>
              <a:t>r</a:t>
            </a:r>
            <a:r>
              <a:rPr sz="1200" spc="-5" dirty="0">
                <a:latin typeface="Calibri" panose="020F0502020204030204"/>
                <a:cs typeface="Calibri" panose="020F0502020204030204"/>
              </a:rPr>
              <a:t>e</a:t>
            </a:r>
            <a:r>
              <a:rPr sz="1200" spc="-20" dirty="0">
                <a:latin typeface="Calibri" panose="020F0502020204030204"/>
                <a:cs typeface="Calibri" panose="020F0502020204030204"/>
              </a:rPr>
              <a:t>c</a:t>
            </a:r>
            <a:r>
              <a:rPr sz="1200" dirty="0">
                <a:latin typeface="Calibri" panose="020F0502020204030204"/>
                <a:cs typeface="Calibri" panose="020F0502020204030204"/>
              </a:rPr>
              <a:t>ognition</a:t>
            </a:r>
          </a:p>
        </p:txBody>
      </p:sp>
      <p:sp>
        <p:nvSpPr>
          <p:cNvPr id="10" name="object 10"/>
          <p:cNvSpPr txBox="1"/>
          <p:nvPr/>
        </p:nvSpPr>
        <p:spPr>
          <a:xfrm>
            <a:off x="870915" y="3731895"/>
            <a:ext cx="2272665" cy="203835"/>
          </a:xfrm>
          <a:prstGeom prst="rect">
            <a:avLst/>
          </a:prstGeom>
        </p:spPr>
        <p:txBody>
          <a:bodyPr vert="horz" wrap="square" lIns="0" tIns="0" rIns="0" bIns="0" rtlCol="0">
            <a:spAutoFit/>
          </a:bodyPr>
          <a:lstStyle/>
          <a:p>
            <a:pPr marL="12700">
              <a:lnSpc>
                <a:spcPct val="100000"/>
              </a:lnSpc>
            </a:pPr>
            <a:r>
              <a:rPr sz="1400" b="1" dirty="0">
                <a:latin typeface="Calibri" panose="020F0502020204030204"/>
                <a:cs typeface="Calibri" panose="020F0502020204030204"/>
              </a:rPr>
              <a:t>I</a:t>
            </a:r>
            <a:r>
              <a:rPr sz="1400" b="1" spc="-10" dirty="0">
                <a:latin typeface="Calibri" panose="020F0502020204030204"/>
                <a:cs typeface="Calibri" panose="020F0502020204030204"/>
              </a:rPr>
              <a:t>t</a:t>
            </a:r>
            <a:r>
              <a:rPr sz="1400" b="1" dirty="0">
                <a:latin typeface="Calibri" panose="020F0502020204030204"/>
                <a:cs typeface="Calibri" panose="020F0502020204030204"/>
              </a:rPr>
              <a:t>aly</a:t>
            </a:r>
            <a:r>
              <a:rPr sz="1400" b="1" spc="-35" dirty="0">
                <a:latin typeface="Calibri" panose="020F0502020204030204"/>
                <a:cs typeface="Calibri" panose="020F0502020204030204"/>
              </a:rPr>
              <a:t> </a:t>
            </a:r>
            <a:r>
              <a:rPr sz="1400" b="1" dirty="0">
                <a:latin typeface="Calibri" panose="020F0502020204030204"/>
                <a:cs typeface="Calibri" panose="020F0502020204030204"/>
              </a:rPr>
              <a:t>small and</a:t>
            </a:r>
            <a:r>
              <a:rPr sz="1400" b="1" spc="-30" dirty="0">
                <a:latin typeface="Calibri" panose="020F0502020204030204"/>
                <a:cs typeface="Calibri" panose="020F0502020204030204"/>
              </a:rPr>
              <a:t> </a:t>
            </a:r>
            <a:r>
              <a:rPr sz="1400" b="1" spc="-5" dirty="0">
                <a:latin typeface="Calibri" panose="020F0502020204030204"/>
                <a:cs typeface="Calibri" panose="020F0502020204030204"/>
              </a:rPr>
              <a:t>med</a:t>
            </a:r>
            <a:r>
              <a:rPr sz="1400" b="1" spc="5" dirty="0">
                <a:latin typeface="Calibri" panose="020F0502020204030204"/>
                <a:cs typeface="Calibri" panose="020F0502020204030204"/>
              </a:rPr>
              <a:t>i</a:t>
            </a:r>
            <a:r>
              <a:rPr sz="1400" b="1" dirty="0">
                <a:latin typeface="Calibri" panose="020F0502020204030204"/>
                <a:cs typeface="Calibri" panose="020F0502020204030204"/>
              </a:rPr>
              <a:t>um</a:t>
            </a:r>
            <a:r>
              <a:rPr sz="1400" b="1" spc="-30" dirty="0">
                <a:latin typeface="Calibri" panose="020F0502020204030204"/>
                <a:cs typeface="Calibri" panose="020F0502020204030204"/>
              </a:rPr>
              <a:t> </a:t>
            </a:r>
            <a:r>
              <a:rPr sz="1400" b="1" dirty="0">
                <a:latin typeface="Calibri" panose="020F0502020204030204"/>
                <a:cs typeface="Calibri" panose="020F0502020204030204"/>
              </a:rPr>
              <a:t>ban</a:t>
            </a:r>
            <a:r>
              <a:rPr sz="1400" b="1" spc="-15" dirty="0">
                <a:latin typeface="Calibri" panose="020F0502020204030204"/>
                <a:cs typeface="Calibri" panose="020F0502020204030204"/>
              </a:rPr>
              <a:t>k</a:t>
            </a:r>
            <a:r>
              <a:rPr sz="1400" b="1" dirty="0">
                <a:latin typeface="Calibri" panose="020F0502020204030204"/>
                <a:cs typeface="Calibri" panose="020F0502020204030204"/>
              </a:rPr>
              <a:t>s:</a:t>
            </a:r>
            <a:endParaRPr sz="1400">
              <a:latin typeface="Calibri" panose="020F0502020204030204"/>
              <a:cs typeface="Calibri" panose="020F0502020204030204"/>
            </a:endParaRPr>
          </a:p>
        </p:txBody>
      </p:sp>
      <p:sp>
        <p:nvSpPr>
          <p:cNvPr id="11" name="object 11"/>
          <p:cNvSpPr/>
          <p:nvPr/>
        </p:nvSpPr>
        <p:spPr>
          <a:xfrm>
            <a:off x="1394205" y="3924300"/>
            <a:ext cx="304800" cy="734568"/>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328166" y="3932888"/>
            <a:ext cx="2957830" cy="735965"/>
          </a:xfrm>
          <a:prstGeom prst="rect">
            <a:avLst/>
          </a:prstGeom>
        </p:spPr>
        <p:txBody>
          <a:bodyPr vert="horz" wrap="square" lIns="0" tIns="0" rIns="0" bIns="0" rtlCol="0">
            <a:spAutoFit/>
          </a:bodyPr>
          <a:lstStyle/>
          <a:p>
            <a:pPr marL="218440" indent="-205740">
              <a:lnSpc>
                <a:spcPct val="100000"/>
              </a:lnSpc>
              <a:buFont typeface="Arial" panose="020B0604020202020204"/>
              <a:buChar char="•"/>
              <a:tabLst>
                <a:tab pos="219075" algn="l"/>
              </a:tabLst>
            </a:pPr>
            <a:r>
              <a:rPr sz="1200" spc="-5" dirty="0">
                <a:latin typeface="Calibri" panose="020F0502020204030204"/>
                <a:cs typeface="Calibri" panose="020F0502020204030204"/>
              </a:rPr>
              <a:t>Pr</a:t>
            </a:r>
            <a:r>
              <a:rPr sz="1200" dirty="0">
                <a:latin typeface="Calibri" panose="020F0502020204030204"/>
                <a:cs typeface="Calibri" panose="020F0502020204030204"/>
              </a:rPr>
              <a:t>i</a:t>
            </a:r>
            <a:r>
              <a:rPr sz="1200" spc="-10" dirty="0">
                <a:latin typeface="Calibri" panose="020F0502020204030204"/>
                <a:cs typeface="Calibri" panose="020F0502020204030204"/>
              </a:rPr>
              <a:t>n</a:t>
            </a:r>
            <a:r>
              <a:rPr sz="1200" dirty="0">
                <a:latin typeface="Calibri" panose="020F0502020204030204"/>
                <a:cs typeface="Calibri" panose="020F0502020204030204"/>
              </a:rPr>
              <a:t>t</a:t>
            </a:r>
            <a:r>
              <a:rPr sz="1200" spc="-30"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ar</a:t>
            </a:r>
            <a:r>
              <a:rPr sz="1200" spc="5" dirty="0">
                <a:latin typeface="Calibri" panose="020F0502020204030204"/>
                <a:cs typeface="Calibri" panose="020F0502020204030204"/>
              </a:rPr>
              <a:t>b</a:t>
            </a:r>
            <a:r>
              <a:rPr sz="1200" dirty="0">
                <a:latin typeface="Calibri" panose="020F0502020204030204"/>
                <a:cs typeface="Calibri" panose="020F0502020204030204"/>
              </a:rPr>
              <a:t>on</a:t>
            </a:r>
            <a:r>
              <a:rPr sz="1200" spc="-15" dirty="0">
                <a:latin typeface="Calibri" panose="020F0502020204030204"/>
                <a:cs typeface="Calibri" panose="020F0502020204030204"/>
              </a:rPr>
              <a:t> </a:t>
            </a:r>
            <a:r>
              <a:rPr sz="1200" dirty="0">
                <a:latin typeface="Calibri" panose="020F0502020204030204"/>
                <a:cs typeface="Calibri" panose="020F0502020204030204"/>
              </a:rPr>
              <a:t>pa</a:t>
            </a:r>
            <a:r>
              <a:rPr sz="1200" spc="5" dirty="0">
                <a:latin typeface="Calibri" panose="020F0502020204030204"/>
                <a:cs typeface="Calibri" panose="020F0502020204030204"/>
              </a:rPr>
              <a:t>p</a:t>
            </a:r>
            <a:r>
              <a:rPr sz="1200" spc="-5" dirty="0">
                <a:latin typeface="Calibri" panose="020F0502020204030204"/>
                <a:cs typeface="Calibri" panose="020F0502020204030204"/>
              </a:rPr>
              <a:t>er</a:t>
            </a:r>
            <a:r>
              <a:rPr sz="1200" spc="-20" dirty="0">
                <a:latin typeface="Calibri" panose="020F0502020204030204"/>
                <a:cs typeface="Calibri" panose="020F0502020204030204"/>
              </a:rPr>
              <a:t> </a:t>
            </a:r>
            <a:r>
              <a:rPr sz="1200" dirty="0">
                <a:latin typeface="Calibri" panose="020F0502020204030204"/>
                <a:cs typeface="Calibri" panose="020F0502020204030204"/>
              </a:rPr>
              <a:t>1+</a:t>
            </a:r>
            <a:r>
              <a:rPr sz="1200" spc="-5" dirty="0">
                <a:latin typeface="Calibri" panose="020F0502020204030204"/>
                <a:cs typeface="Calibri" panose="020F0502020204030204"/>
              </a:rPr>
              <a:t>6</a:t>
            </a:r>
            <a:r>
              <a:rPr sz="1200" spc="5"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opies</a:t>
            </a:r>
            <a:endParaRPr sz="1200">
              <a:latin typeface="Calibri" panose="020F0502020204030204"/>
              <a:cs typeface="Calibri" panose="020F0502020204030204"/>
            </a:endParaRPr>
          </a:p>
          <a:p>
            <a:pPr marL="252095" indent="-239395">
              <a:lnSpc>
                <a:spcPct val="100000"/>
              </a:lnSpc>
              <a:buFont typeface="Arial" panose="020B0604020202020204"/>
              <a:buChar char="•"/>
              <a:tabLst>
                <a:tab pos="252095" algn="l"/>
              </a:tabLst>
            </a:pPr>
            <a:r>
              <a:rPr sz="1200" dirty="0">
                <a:latin typeface="Calibri" panose="020F0502020204030204"/>
                <a:cs typeface="Calibri" panose="020F0502020204030204"/>
              </a:rPr>
              <a:t>Do</a:t>
            </a:r>
            <a:r>
              <a:rPr sz="1200" spc="-10" dirty="0">
                <a:latin typeface="Calibri" panose="020F0502020204030204"/>
                <a:cs typeface="Calibri" panose="020F0502020204030204"/>
              </a:rPr>
              <a:t>c</a:t>
            </a:r>
            <a:r>
              <a:rPr sz="1200" dirty="0">
                <a:latin typeface="Calibri" panose="020F0502020204030204"/>
                <a:cs typeface="Calibri" panose="020F0502020204030204"/>
              </a:rPr>
              <a:t>ument</a:t>
            </a:r>
            <a:r>
              <a:rPr sz="1200" spc="-20" dirty="0">
                <a:latin typeface="Calibri" panose="020F0502020204030204"/>
                <a:cs typeface="Calibri" panose="020F0502020204030204"/>
              </a:rPr>
              <a:t> </a:t>
            </a:r>
            <a:r>
              <a:rPr sz="1200" spc="-5" dirty="0">
                <a:latin typeface="Calibri" panose="020F0502020204030204"/>
                <a:cs typeface="Calibri" panose="020F0502020204030204"/>
              </a:rPr>
              <a:t>s</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nin</a:t>
            </a:r>
            <a:r>
              <a:rPr sz="1200" spc="-5" dirty="0">
                <a:latin typeface="Calibri" panose="020F0502020204030204"/>
                <a:cs typeface="Calibri" panose="020F0502020204030204"/>
              </a:rPr>
              <a:t>g</a:t>
            </a:r>
            <a:r>
              <a:rPr sz="1200" spc="-20"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dirty="0">
                <a:latin typeface="Calibri" panose="020F0502020204030204"/>
                <a:cs typeface="Calibri" panose="020F0502020204030204"/>
              </a:rPr>
              <a:t>imagin</a:t>
            </a:r>
            <a:r>
              <a:rPr sz="1200" spc="-5" dirty="0">
                <a:latin typeface="Calibri" panose="020F0502020204030204"/>
                <a:cs typeface="Calibri" panose="020F0502020204030204"/>
              </a:rPr>
              <a:t>g</a:t>
            </a:r>
            <a:endParaRPr sz="1200">
              <a:latin typeface="Calibri" panose="020F0502020204030204"/>
              <a:cs typeface="Calibri" panose="020F0502020204030204"/>
            </a:endParaRPr>
          </a:p>
          <a:p>
            <a:pPr marL="218440" indent="-205740">
              <a:lnSpc>
                <a:spcPct val="100000"/>
              </a:lnSpc>
              <a:buFont typeface="Arial" panose="020B0604020202020204"/>
              <a:buChar char="•"/>
              <a:tabLst>
                <a:tab pos="219075" algn="l"/>
              </a:tabLst>
            </a:pPr>
            <a:r>
              <a:rPr sz="1200" dirty="0">
                <a:latin typeface="Calibri" panose="020F0502020204030204"/>
                <a:cs typeface="Calibri" panose="020F0502020204030204"/>
              </a:rPr>
              <a:t>MI</a:t>
            </a:r>
            <a:r>
              <a:rPr sz="1200" spc="-10" dirty="0">
                <a:latin typeface="Calibri" panose="020F0502020204030204"/>
                <a:cs typeface="Calibri" panose="020F0502020204030204"/>
              </a:rPr>
              <a:t>C</a:t>
            </a:r>
            <a:r>
              <a:rPr sz="1200" dirty="0">
                <a:latin typeface="Calibri" panose="020F0502020204030204"/>
                <a:cs typeface="Calibri" panose="020F0502020204030204"/>
              </a:rPr>
              <a:t>R</a:t>
            </a:r>
            <a:r>
              <a:rPr sz="1200" spc="-15" dirty="0">
                <a:latin typeface="Calibri" panose="020F0502020204030204"/>
                <a:cs typeface="Calibri" panose="020F0502020204030204"/>
              </a:rPr>
              <a:t> </a:t>
            </a:r>
            <a:r>
              <a:rPr sz="1200" spc="-20" dirty="0">
                <a:latin typeface="Calibri" panose="020F0502020204030204"/>
                <a:cs typeface="Calibri" panose="020F0502020204030204"/>
              </a:rPr>
              <a:t>r</a:t>
            </a:r>
            <a:r>
              <a:rPr sz="1200" spc="-5" dirty="0">
                <a:latin typeface="Calibri" panose="020F0502020204030204"/>
                <a:cs typeface="Calibri" panose="020F0502020204030204"/>
              </a:rPr>
              <a:t>ea</a:t>
            </a:r>
            <a:r>
              <a:rPr sz="1200" dirty="0">
                <a:latin typeface="Calibri" panose="020F0502020204030204"/>
                <a:cs typeface="Calibri" panose="020F0502020204030204"/>
              </a:rPr>
              <a:t>din</a:t>
            </a:r>
            <a:r>
              <a:rPr sz="1200" spc="-5" dirty="0">
                <a:latin typeface="Calibri" panose="020F0502020204030204"/>
                <a:cs typeface="Calibri" panose="020F0502020204030204"/>
              </a:rPr>
              <a:t>g</a:t>
            </a:r>
            <a:r>
              <a:rPr sz="1200" spc="-45"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5" dirty="0">
                <a:latin typeface="Calibri" panose="020F0502020204030204"/>
                <a:cs typeface="Calibri" panose="020F0502020204030204"/>
              </a:rPr>
              <a:t>s</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nin</a:t>
            </a:r>
            <a:r>
              <a:rPr sz="1200" spc="0" dirty="0">
                <a:latin typeface="Calibri" panose="020F0502020204030204"/>
                <a:cs typeface="Calibri" panose="020F0502020204030204"/>
              </a:rPr>
              <a:t>g</a:t>
            </a:r>
            <a:r>
              <a:rPr sz="1200" spc="-5" dirty="0">
                <a:latin typeface="Calibri" panose="020F0502020204030204"/>
                <a:cs typeface="Calibri" panose="020F0502020204030204"/>
              </a:rPr>
              <a:t>,</a:t>
            </a:r>
            <a:r>
              <a:rPr sz="1200" spc="-10" dirty="0">
                <a:latin typeface="Calibri" panose="020F0502020204030204"/>
                <a:cs typeface="Calibri" panose="020F0502020204030204"/>
              </a:rPr>
              <a:t> c</a:t>
            </a:r>
            <a:r>
              <a:rPr sz="1200" dirty="0">
                <a:latin typeface="Calibri" panose="020F0502020204030204"/>
                <a:cs typeface="Calibri" panose="020F0502020204030204"/>
              </a:rPr>
              <a:t>he</a:t>
            </a:r>
            <a:r>
              <a:rPr sz="1200" spc="5" dirty="0">
                <a:latin typeface="Calibri" panose="020F0502020204030204"/>
                <a:cs typeface="Calibri" panose="020F0502020204030204"/>
              </a:rPr>
              <a:t>q</a:t>
            </a:r>
            <a:r>
              <a:rPr sz="1200" dirty="0">
                <a:latin typeface="Calibri" panose="020F0502020204030204"/>
                <a:cs typeface="Calibri" panose="020F0502020204030204"/>
              </a:rPr>
              <a:t>u</a:t>
            </a:r>
            <a:r>
              <a:rPr sz="1200" spc="-5" dirty="0">
                <a:latin typeface="Calibri" panose="020F0502020204030204"/>
                <a:cs typeface="Calibri" panose="020F0502020204030204"/>
              </a:rPr>
              <a:t>e</a:t>
            </a:r>
            <a:r>
              <a:rPr sz="1200" spc="-20" dirty="0">
                <a:latin typeface="Calibri" panose="020F0502020204030204"/>
                <a:cs typeface="Calibri" panose="020F0502020204030204"/>
              </a:rPr>
              <a:t> </a:t>
            </a:r>
            <a:r>
              <a:rPr sz="1200" dirty="0">
                <a:latin typeface="Calibri" panose="020F0502020204030204"/>
                <a:cs typeface="Calibri" panose="020F0502020204030204"/>
              </a:rPr>
              <a:t>imagin</a:t>
            </a:r>
            <a:r>
              <a:rPr sz="1200" spc="-5" dirty="0">
                <a:latin typeface="Calibri" panose="020F0502020204030204"/>
                <a:cs typeface="Calibri" panose="020F0502020204030204"/>
              </a:rPr>
              <a:t>g</a:t>
            </a:r>
            <a:endParaRPr sz="1200">
              <a:latin typeface="Calibri" panose="020F0502020204030204"/>
              <a:cs typeface="Calibri" panose="020F0502020204030204"/>
            </a:endParaRPr>
          </a:p>
          <a:p>
            <a:pPr marL="218440" indent="-205740">
              <a:lnSpc>
                <a:spcPct val="100000"/>
              </a:lnSpc>
              <a:buFont typeface="Arial" panose="020B0604020202020204"/>
              <a:buChar char="•"/>
              <a:tabLst>
                <a:tab pos="219075" algn="l"/>
              </a:tabLst>
            </a:pPr>
            <a:r>
              <a:rPr sz="1200" spc="-5" dirty="0">
                <a:latin typeface="Calibri" panose="020F0502020204030204"/>
                <a:cs typeface="Calibri" panose="020F0502020204030204"/>
              </a:rPr>
              <a:t>Ba</a:t>
            </a:r>
            <a:r>
              <a:rPr sz="1200" spc="-15" dirty="0">
                <a:latin typeface="Calibri" panose="020F0502020204030204"/>
                <a:cs typeface="Calibri" panose="020F0502020204030204"/>
              </a:rPr>
              <a:t>r</a:t>
            </a:r>
            <a:r>
              <a:rPr sz="1200" spc="-25" dirty="0">
                <a:latin typeface="Calibri" panose="020F0502020204030204"/>
                <a:cs typeface="Calibri" panose="020F0502020204030204"/>
              </a:rPr>
              <a:t>c</a:t>
            </a:r>
            <a:r>
              <a:rPr sz="1200" dirty="0">
                <a:latin typeface="Calibri" panose="020F0502020204030204"/>
                <a:cs typeface="Calibri" panose="020F0502020204030204"/>
              </a:rPr>
              <a:t>od</a:t>
            </a:r>
            <a:r>
              <a:rPr sz="1200" spc="-5" dirty="0">
                <a:latin typeface="Calibri" panose="020F0502020204030204"/>
                <a:cs typeface="Calibri" panose="020F0502020204030204"/>
              </a:rPr>
              <a:t>e</a:t>
            </a:r>
            <a:r>
              <a:rPr sz="1200" spc="-20" dirty="0">
                <a:latin typeface="Calibri" panose="020F0502020204030204"/>
                <a:cs typeface="Calibri" panose="020F0502020204030204"/>
              </a:rPr>
              <a:t> </a:t>
            </a:r>
            <a:r>
              <a:rPr sz="1200" spc="-5" dirty="0">
                <a:latin typeface="Calibri" panose="020F0502020204030204"/>
                <a:cs typeface="Calibri" panose="020F0502020204030204"/>
              </a:rPr>
              <a:t>s</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nin</a:t>
            </a:r>
            <a:r>
              <a:rPr sz="1200" spc="-5" dirty="0">
                <a:latin typeface="Calibri" panose="020F0502020204030204"/>
                <a:cs typeface="Calibri" panose="020F0502020204030204"/>
              </a:rPr>
              <a:t>g</a:t>
            </a:r>
            <a:r>
              <a:rPr sz="1200" spc="-20"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5" dirty="0">
                <a:latin typeface="Calibri" panose="020F0502020204030204"/>
                <a:cs typeface="Calibri" panose="020F0502020204030204"/>
              </a:rPr>
              <a:t>O</a:t>
            </a:r>
            <a:r>
              <a:rPr sz="1200" spc="-10" dirty="0">
                <a:latin typeface="Calibri" panose="020F0502020204030204"/>
                <a:cs typeface="Calibri" panose="020F0502020204030204"/>
              </a:rPr>
              <a:t>C</a:t>
            </a:r>
            <a:r>
              <a:rPr sz="1200" dirty="0">
                <a:latin typeface="Calibri" panose="020F0502020204030204"/>
                <a:cs typeface="Calibri" panose="020F0502020204030204"/>
              </a:rPr>
              <a:t>R</a:t>
            </a:r>
            <a:endParaRPr sz="1200">
              <a:latin typeface="Calibri" panose="020F0502020204030204"/>
              <a:cs typeface="Calibri" panose="020F0502020204030204"/>
            </a:endParaRPr>
          </a:p>
        </p:txBody>
      </p:sp>
      <p:sp>
        <p:nvSpPr>
          <p:cNvPr id="13" name="object 13"/>
          <p:cNvSpPr txBox="1"/>
          <p:nvPr/>
        </p:nvSpPr>
        <p:spPr>
          <a:xfrm>
            <a:off x="870915" y="4677028"/>
            <a:ext cx="1254125" cy="203835"/>
          </a:xfrm>
          <a:prstGeom prst="rect">
            <a:avLst/>
          </a:prstGeom>
        </p:spPr>
        <p:txBody>
          <a:bodyPr vert="horz" wrap="square" lIns="0" tIns="0" rIns="0" bIns="0" rtlCol="0">
            <a:spAutoFit/>
          </a:bodyPr>
          <a:lstStyle/>
          <a:p>
            <a:pPr marL="12700">
              <a:lnSpc>
                <a:spcPct val="100000"/>
              </a:lnSpc>
            </a:pPr>
            <a:r>
              <a:rPr sz="1400" b="1" dirty="0">
                <a:latin typeface="Calibri" panose="020F0502020204030204"/>
                <a:cs typeface="Calibri" panose="020F0502020204030204"/>
              </a:rPr>
              <a:t>IS</a:t>
            </a:r>
            <a:r>
              <a:rPr sz="1400" b="1" spc="-25" dirty="0">
                <a:latin typeface="Calibri" panose="020F0502020204030204"/>
                <a:cs typeface="Calibri" panose="020F0502020204030204"/>
              </a:rPr>
              <a:t> </a:t>
            </a:r>
            <a:r>
              <a:rPr sz="1400" b="1" dirty="0">
                <a:latin typeface="Calibri" panose="020F0502020204030204"/>
                <a:cs typeface="Calibri" panose="020F0502020204030204"/>
              </a:rPr>
              <a:t>Bank</a:t>
            </a:r>
            <a:r>
              <a:rPr sz="1400" b="1" spc="-20" dirty="0">
                <a:latin typeface="Calibri" panose="020F0502020204030204"/>
                <a:cs typeface="Calibri" panose="020F0502020204030204"/>
              </a:rPr>
              <a:t> </a:t>
            </a:r>
            <a:r>
              <a:rPr sz="1400" b="1" spc="-5" dirty="0">
                <a:latin typeface="Calibri" panose="020F0502020204030204"/>
                <a:cs typeface="Calibri" panose="020F0502020204030204"/>
              </a:rPr>
              <a:t>(</a:t>
            </a:r>
            <a:r>
              <a:rPr sz="1400" b="1" spc="-75" dirty="0">
                <a:latin typeface="Calibri" panose="020F0502020204030204"/>
                <a:cs typeface="Calibri" panose="020F0502020204030204"/>
              </a:rPr>
              <a:t>T</a:t>
            </a:r>
            <a:r>
              <a:rPr sz="1400" b="1" dirty="0">
                <a:latin typeface="Calibri" panose="020F0502020204030204"/>
                <a:cs typeface="Calibri" panose="020F0502020204030204"/>
              </a:rPr>
              <a:t>u</a:t>
            </a:r>
            <a:r>
              <a:rPr sz="1400" b="1" spc="5" dirty="0">
                <a:latin typeface="Calibri" panose="020F0502020204030204"/>
                <a:cs typeface="Calibri" panose="020F0502020204030204"/>
              </a:rPr>
              <a:t>r</a:t>
            </a:r>
            <a:r>
              <a:rPr sz="1400" b="1" spc="-40" dirty="0">
                <a:latin typeface="Calibri" panose="020F0502020204030204"/>
                <a:cs typeface="Calibri" panose="020F0502020204030204"/>
              </a:rPr>
              <a:t>k</a:t>
            </a:r>
            <a:r>
              <a:rPr sz="1400" b="1" spc="-15" dirty="0">
                <a:latin typeface="Calibri" panose="020F0502020204030204"/>
                <a:cs typeface="Calibri" panose="020F0502020204030204"/>
              </a:rPr>
              <a:t>e</a:t>
            </a:r>
            <a:r>
              <a:rPr sz="1400" b="1" spc="-10" dirty="0">
                <a:latin typeface="Calibri" panose="020F0502020204030204"/>
                <a:cs typeface="Calibri" panose="020F0502020204030204"/>
              </a:rPr>
              <a:t>y</a:t>
            </a:r>
            <a:r>
              <a:rPr sz="1400" b="1" spc="-5" dirty="0">
                <a:latin typeface="Calibri" panose="020F0502020204030204"/>
                <a:cs typeface="Calibri" panose="020F0502020204030204"/>
              </a:rPr>
              <a:t>)</a:t>
            </a:r>
            <a:r>
              <a:rPr sz="1400" b="1" dirty="0">
                <a:latin typeface="Calibri" panose="020F0502020204030204"/>
                <a:cs typeface="Calibri" panose="020F0502020204030204"/>
              </a:rPr>
              <a:t>:</a:t>
            </a:r>
            <a:endParaRPr sz="1400">
              <a:latin typeface="Calibri" panose="020F0502020204030204"/>
              <a:cs typeface="Calibri" panose="020F0502020204030204"/>
            </a:endParaRPr>
          </a:p>
        </p:txBody>
      </p:sp>
      <p:sp>
        <p:nvSpPr>
          <p:cNvPr id="14" name="object 14"/>
          <p:cNvSpPr/>
          <p:nvPr/>
        </p:nvSpPr>
        <p:spPr>
          <a:xfrm>
            <a:off x="1394205" y="4869179"/>
            <a:ext cx="304800" cy="369062"/>
          </a:xfrm>
          <a:prstGeom prst="rect">
            <a:avLst/>
          </a:prstGeom>
          <a:blipFill>
            <a:blip r:embed="rId2" cstate="print"/>
            <a:stretch>
              <a:fillRect/>
            </a:stretch>
          </a:blipFill>
        </p:spPr>
        <p:txBody>
          <a:bodyPr wrap="square" lIns="0" tIns="0" rIns="0" bIns="0" rtlCol="0"/>
          <a:lstStyle/>
          <a:p>
            <a:endParaRPr/>
          </a:p>
        </p:txBody>
      </p:sp>
      <p:sp>
        <p:nvSpPr>
          <p:cNvPr id="15" name="object 15"/>
          <p:cNvSpPr txBox="1"/>
          <p:nvPr/>
        </p:nvSpPr>
        <p:spPr>
          <a:xfrm>
            <a:off x="1328166" y="4877768"/>
            <a:ext cx="3237865" cy="370205"/>
          </a:xfrm>
          <a:prstGeom prst="rect">
            <a:avLst/>
          </a:prstGeom>
        </p:spPr>
        <p:txBody>
          <a:bodyPr vert="horz" wrap="square" lIns="0" tIns="0" rIns="0" bIns="0" rtlCol="0">
            <a:spAutoFit/>
          </a:bodyPr>
          <a:lstStyle/>
          <a:p>
            <a:pPr marL="218440" indent="-205740">
              <a:lnSpc>
                <a:spcPct val="100000"/>
              </a:lnSpc>
              <a:buFont typeface="Arial" panose="020B0604020202020204"/>
              <a:buChar char="•"/>
              <a:tabLst>
                <a:tab pos="219075" algn="l"/>
              </a:tabLst>
            </a:pPr>
            <a:r>
              <a:rPr sz="1200" spc="-5" dirty="0">
                <a:latin typeface="Calibri" panose="020F0502020204030204"/>
                <a:cs typeface="Calibri" panose="020F0502020204030204"/>
              </a:rPr>
              <a:t>Pr</a:t>
            </a:r>
            <a:r>
              <a:rPr sz="1200" dirty="0">
                <a:latin typeface="Calibri" panose="020F0502020204030204"/>
                <a:cs typeface="Calibri" panose="020F0502020204030204"/>
              </a:rPr>
              <a:t>i</a:t>
            </a:r>
            <a:r>
              <a:rPr sz="1200" spc="-10" dirty="0">
                <a:latin typeface="Calibri" panose="020F0502020204030204"/>
                <a:cs typeface="Calibri" panose="020F0502020204030204"/>
              </a:rPr>
              <a:t>n</a:t>
            </a:r>
            <a:r>
              <a:rPr sz="1200" dirty="0">
                <a:latin typeface="Calibri" panose="020F0502020204030204"/>
                <a:cs typeface="Calibri" panose="020F0502020204030204"/>
              </a:rPr>
              <a:t>t</a:t>
            </a:r>
            <a:r>
              <a:rPr sz="1200" spc="-30"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ar</a:t>
            </a:r>
            <a:r>
              <a:rPr sz="1200" spc="5" dirty="0">
                <a:latin typeface="Calibri" panose="020F0502020204030204"/>
                <a:cs typeface="Calibri" panose="020F0502020204030204"/>
              </a:rPr>
              <a:t>b</a:t>
            </a:r>
            <a:r>
              <a:rPr sz="1200" dirty="0">
                <a:latin typeface="Calibri" panose="020F0502020204030204"/>
                <a:cs typeface="Calibri" panose="020F0502020204030204"/>
              </a:rPr>
              <a:t>on</a:t>
            </a:r>
            <a:r>
              <a:rPr sz="1200" spc="-15" dirty="0">
                <a:latin typeface="Calibri" panose="020F0502020204030204"/>
                <a:cs typeface="Calibri" panose="020F0502020204030204"/>
              </a:rPr>
              <a:t> </a:t>
            </a:r>
            <a:r>
              <a:rPr sz="1200" dirty="0">
                <a:latin typeface="Calibri" panose="020F0502020204030204"/>
                <a:cs typeface="Calibri" panose="020F0502020204030204"/>
              </a:rPr>
              <a:t>pa</a:t>
            </a:r>
            <a:r>
              <a:rPr sz="1200" spc="5" dirty="0">
                <a:latin typeface="Calibri" panose="020F0502020204030204"/>
                <a:cs typeface="Calibri" panose="020F0502020204030204"/>
              </a:rPr>
              <a:t>p</a:t>
            </a:r>
            <a:r>
              <a:rPr sz="1200" spc="-5" dirty="0">
                <a:latin typeface="Calibri" panose="020F0502020204030204"/>
                <a:cs typeface="Calibri" panose="020F0502020204030204"/>
              </a:rPr>
              <a:t>er</a:t>
            </a:r>
            <a:r>
              <a:rPr sz="1200" spc="-20" dirty="0">
                <a:latin typeface="Calibri" panose="020F0502020204030204"/>
                <a:cs typeface="Calibri" panose="020F0502020204030204"/>
              </a:rPr>
              <a:t> </a:t>
            </a:r>
            <a:r>
              <a:rPr sz="1200" dirty="0">
                <a:latin typeface="Calibri" panose="020F0502020204030204"/>
                <a:cs typeface="Calibri" panose="020F0502020204030204"/>
              </a:rPr>
              <a:t>1+</a:t>
            </a:r>
            <a:r>
              <a:rPr sz="1200" spc="-5" dirty="0">
                <a:latin typeface="Calibri" panose="020F0502020204030204"/>
                <a:cs typeface="Calibri" panose="020F0502020204030204"/>
              </a:rPr>
              <a:t>6</a:t>
            </a:r>
            <a:r>
              <a:rPr sz="1200" spc="5"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opies</a:t>
            </a:r>
            <a:endParaRPr sz="1200">
              <a:latin typeface="Calibri" panose="020F0502020204030204"/>
              <a:cs typeface="Calibri" panose="020F0502020204030204"/>
            </a:endParaRPr>
          </a:p>
          <a:p>
            <a:pPr marL="252095" indent="-239395">
              <a:lnSpc>
                <a:spcPct val="100000"/>
              </a:lnSpc>
              <a:buFont typeface="Arial" panose="020B0604020202020204"/>
              <a:buChar char="•"/>
              <a:tabLst>
                <a:tab pos="252095" algn="l"/>
              </a:tabLst>
            </a:pPr>
            <a:r>
              <a:rPr sz="1200" dirty="0">
                <a:latin typeface="Calibri" panose="020F0502020204030204"/>
                <a:cs typeface="Calibri" panose="020F0502020204030204"/>
              </a:rPr>
              <a:t>ID</a:t>
            </a:r>
            <a:r>
              <a:rPr sz="1200" spc="-10" dirty="0">
                <a:latin typeface="Calibri" panose="020F0502020204030204"/>
                <a:cs typeface="Calibri" panose="020F0502020204030204"/>
              </a:rPr>
              <a:t> </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15" dirty="0">
                <a:latin typeface="Calibri" panose="020F0502020204030204"/>
                <a:cs typeface="Calibri" panose="020F0502020204030204"/>
              </a:rPr>
              <a:t>r</a:t>
            </a:r>
            <a:r>
              <a:rPr sz="1200" dirty="0">
                <a:latin typeface="Calibri" panose="020F0502020204030204"/>
                <a:cs typeface="Calibri" panose="020F0502020204030204"/>
              </a:rPr>
              <a:t>d,</a:t>
            </a:r>
            <a:r>
              <a:rPr sz="1200" spc="-10" dirty="0">
                <a:latin typeface="Calibri" panose="020F0502020204030204"/>
                <a:cs typeface="Calibri" panose="020F0502020204030204"/>
              </a:rPr>
              <a:t> </a:t>
            </a:r>
            <a:r>
              <a:rPr sz="1200" dirty="0">
                <a:latin typeface="Calibri" panose="020F0502020204030204"/>
                <a:cs typeface="Calibri" panose="020F0502020204030204"/>
              </a:rPr>
              <a:t>dri</a:t>
            </a:r>
            <a:r>
              <a:rPr sz="1200" spc="-5" dirty="0">
                <a:latin typeface="Calibri" panose="020F0502020204030204"/>
                <a:cs typeface="Calibri" panose="020F0502020204030204"/>
              </a:rPr>
              <a:t>v</a:t>
            </a:r>
            <a:r>
              <a:rPr sz="1200" dirty="0">
                <a:latin typeface="Calibri" panose="020F0502020204030204"/>
                <a:cs typeface="Calibri" panose="020F0502020204030204"/>
              </a:rPr>
              <a:t>ing</a:t>
            </a:r>
            <a:r>
              <a:rPr sz="1200" spc="-35" dirty="0">
                <a:latin typeface="Calibri" panose="020F0502020204030204"/>
                <a:cs typeface="Calibri" panose="020F0502020204030204"/>
              </a:rPr>
              <a:t> </a:t>
            </a:r>
            <a:r>
              <a:rPr sz="1200" dirty="0">
                <a:latin typeface="Calibri" panose="020F0502020204030204"/>
                <a:cs typeface="Calibri" panose="020F0502020204030204"/>
              </a:rPr>
              <a:t>li</a:t>
            </a:r>
            <a:r>
              <a:rPr sz="1200" spc="-10" dirty="0">
                <a:latin typeface="Calibri" panose="020F0502020204030204"/>
                <a:cs typeface="Calibri" panose="020F0502020204030204"/>
              </a:rPr>
              <a:t>c</a:t>
            </a:r>
            <a:r>
              <a:rPr sz="1200" dirty="0">
                <a:latin typeface="Calibri" panose="020F0502020204030204"/>
                <a:cs typeface="Calibri" panose="020F0502020204030204"/>
              </a:rPr>
              <a:t>en</a:t>
            </a:r>
            <a:r>
              <a:rPr sz="1200" spc="-5" dirty="0">
                <a:latin typeface="Calibri" panose="020F0502020204030204"/>
                <a:cs typeface="Calibri" panose="020F0502020204030204"/>
              </a:rPr>
              <a:t>s</a:t>
            </a:r>
            <a:r>
              <a:rPr sz="1200" dirty="0">
                <a:latin typeface="Calibri" panose="020F0502020204030204"/>
                <a:cs typeface="Calibri" panose="020F0502020204030204"/>
              </a:rPr>
              <a:t>e </a:t>
            </a:r>
            <a:r>
              <a:rPr sz="1200" spc="-5" dirty="0">
                <a:latin typeface="Calibri" panose="020F0502020204030204"/>
                <a:cs typeface="Calibri" panose="020F0502020204030204"/>
              </a:rPr>
              <a:t>s</a:t>
            </a:r>
            <a:r>
              <a:rPr sz="1200" spc="-20" dirty="0">
                <a:latin typeface="Calibri" panose="020F0502020204030204"/>
                <a:cs typeface="Calibri" panose="020F0502020204030204"/>
              </a:rPr>
              <a:t>c</a:t>
            </a:r>
            <a:r>
              <a:rPr sz="1200" dirty="0">
                <a:latin typeface="Calibri" panose="020F0502020204030204"/>
                <a:cs typeface="Calibri" panose="020F0502020204030204"/>
              </a:rPr>
              <a:t>anning</a:t>
            </a:r>
            <a:r>
              <a:rPr sz="1200" spc="-10" dirty="0">
                <a:latin typeface="Calibri" panose="020F0502020204030204"/>
                <a:cs typeface="Calibri" panose="020F0502020204030204"/>
              </a:rPr>
              <a:t> </a:t>
            </a:r>
            <a:r>
              <a:rPr sz="1200" dirty="0">
                <a:latin typeface="Calibri" panose="020F0502020204030204"/>
                <a:cs typeface="Calibri" panose="020F0502020204030204"/>
              </a:rPr>
              <a:t>and</a:t>
            </a:r>
            <a:r>
              <a:rPr sz="1200" spc="-20" dirty="0">
                <a:latin typeface="Calibri" panose="020F0502020204030204"/>
                <a:cs typeface="Calibri" panose="020F0502020204030204"/>
              </a:rPr>
              <a:t> </a:t>
            </a:r>
            <a:r>
              <a:rPr sz="1200" spc="-15" dirty="0">
                <a:latin typeface="Calibri" panose="020F0502020204030204"/>
                <a:cs typeface="Calibri" panose="020F0502020204030204"/>
              </a:rPr>
              <a:t>r</a:t>
            </a:r>
            <a:r>
              <a:rPr sz="1200" dirty="0">
                <a:latin typeface="Calibri" panose="020F0502020204030204"/>
                <a:cs typeface="Calibri" panose="020F0502020204030204"/>
              </a:rPr>
              <a:t>e</a:t>
            </a:r>
            <a:r>
              <a:rPr sz="1200" spc="-20" dirty="0">
                <a:latin typeface="Calibri" panose="020F0502020204030204"/>
                <a:cs typeface="Calibri" panose="020F0502020204030204"/>
              </a:rPr>
              <a:t>c</a:t>
            </a:r>
            <a:r>
              <a:rPr sz="1200" spc="-5" dirty="0">
                <a:latin typeface="Calibri" panose="020F0502020204030204"/>
                <a:cs typeface="Calibri" panose="020F0502020204030204"/>
              </a:rPr>
              <a:t>og</a:t>
            </a:r>
            <a:r>
              <a:rPr sz="1200" dirty="0">
                <a:latin typeface="Calibri" panose="020F0502020204030204"/>
                <a:cs typeface="Calibri" panose="020F0502020204030204"/>
              </a:rPr>
              <a:t>nition</a:t>
            </a:r>
            <a:endParaRPr sz="1200">
              <a:latin typeface="Calibri" panose="020F0502020204030204"/>
              <a:cs typeface="Calibri" panose="020F0502020204030204"/>
            </a:endParaRPr>
          </a:p>
        </p:txBody>
      </p:sp>
      <p:sp>
        <p:nvSpPr>
          <p:cNvPr id="16" name="object 16"/>
          <p:cNvSpPr txBox="1"/>
          <p:nvPr/>
        </p:nvSpPr>
        <p:spPr>
          <a:xfrm>
            <a:off x="870915" y="5256403"/>
            <a:ext cx="1333500" cy="203835"/>
          </a:xfrm>
          <a:prstGeom prst="rect">
            <a:avLst/>
          </a:prstGeom>
        </p:spPr>
        <p:txBody>
          <a:bodyPr vert="horz" wrap="square" lIns="0" tIns="0" rIns="0" bIns="0" rtlCol="0">
            <a:spAutoFit/>
          </a:bodyPr>
          <a:lstStyle/>
          <a:p>
            <a:pPr marL="12700">
              <a:lnSpc>
                <a:spcPct val="100000"/>
              </a:lnSpc>
            </a:pPr>
            <a:r>
              <a:rPr sz="1400" b="1" spc="-5" dirty="0">
                <a:latin typeface="Calibri" panose="020F0502020204030204"/>
                <a:cs typeface="Calibri" panose="020F0502020204030204"/>
              </a:rPr>
              <a:t>C</a:t>
            </a:r>
            <a:r>
              <a:rPr sz="1400" b="1" spc="-20" dirty="0">
                <a:latin typeface="Calibri" panose="020F0502020204030204"/>
                <a:cs typeface="Calibri" panose="020F0502020204030204"/>
              </a:rPr>
              <a:t>z</a:t>
            </a:r>
            <a:r>
              <a:rPr sz="1400" b="1" spc="-5" dirty="0">
                <a:latin typeface="Calibri" panose="020F0502020204030204"/>
                <a:cs typeface="Calibri" panose="020F0502020204030204"/>
              </a:rPr>
              <a:t>ec</a:t>
            </a:r>
            <a:r>
              <a:rPr sz="1400" b="1" dirty="0">
                <a:latin typeface="Calibri" panose="020F0502020204030204"/>
                <a:cs typeface="Calibri" panose="020F0502020204030204"/>
              </a:rPr>
              <a:t>h</a:t>
            </a:r>
            <a:r>
              <a:rPr sz="1400" b="1" spc="-40" dirty="0">
                <a:latin typeface="Calibri" panose="020F0502020204030204"/>
                <a:cs typeface="Calibri" panose="020F0502020204030204"/>
              </a:rPr>
              <a:t> </a:t>
            </a:r>
            <a:r>
              <a:rPr sz="1400" b="1" spc="-30" dirty="0">
                <a:latin typeface="Calibri" panose="020F0502020204030204"/>
                <a:cs typeface="Calibri" panose="020F0502020204030204"/>
              </a:rPr>
              <a:t>P</a:t>
            </a:r>
            <a:r>
              <a:rPr sz="1400" b="1" dirty="0">
                <a:latin typeface="Calibri" panose="020F0502020204030204"/>
                <a:cs typeface="Calibri" panose="020F0502020204030204"/>
              </a:rPr>
              <a:t>o</a:t>
            </a:r>
            <a:r>
              <a:rPr sz="1400" b="1" spc="-10" dirty="0">
                <a:latin typeface="Calibri" panose="020F0502020204030204"/>
                <a:cs typeface="Calibri" panose="020F0502020204030204"/>
              </a:rPr>
              <a:t>s</a:t>
            </a:r>
            <a:r>
              <a:rPr sz="1400" b="1" dirty="0">
                <a:latin typeface="Calibri" panose="020F0502020204030204"/>
                <a:cs typeface="Calibri" panose="020F0502020204030204"/>
              </a:rPr>
              <a:t>t</a:t>
            </a:r>
            <a:r>
              <a:rPr sz="1400" b="1" spc="-15" dirty="0">
                <a:latin typeface="Calibri" panose="020F0502020204030204"/>
                <a:cs typeface="Calibri" panose="020F0502020204030204"/>
              </a:rPr>
              <a:t> </a:t>
            </a:r>
            <a:r>
              <a:rPr sz="1400" b="1" spc="-5" dirty="0">
                <a:latin typeface="Calibri" panose="020F0502020204030204"/>
                <a:cs typeface="Calibri" panose="020F0502020204030204"/>
              </a:rPr>
              <a:t>Offic</a:t>
            </a:r>
            <a:r>
              <a:rPr sz="1400" b="1" dirty="0">
                <a:latin typeface="Calibri" panose="020F0502020204030204"/>
                <a:cs typeface="Calibri" panose="020F0502020204030204"/>
              </a:rPr>
              <a:t>e:</a:t>
            </a:r>
            <a:endParaRPr sz="1400">
              <a:latin typeface="Calibri" panose="020F0502020204030204"/>
              <a:cs typeface="Calibri" panose="020F0502020204030204"/>
            </a:endParaRPr>
          </a:p>
        </p:txBody>
      </p:sp>
      <p:sp>
        <p:nvSpPr>
          <p:cNvPr id="17" name="object 17"/>
          <p:cNvSpPr/>
          <p:nvPr/>
        </p:nvSpPr>
        <p:spPr>
          <a:xfrm>
            <a:off x="1394205" y="5448604"/>
            <a:ext cx="304800" cy="368807"/>
          </a:xfrm>
          <a:prstGeom prst="rect">
            <a:avLst/>
          </a:prstGeom>
          <a:blipFill>
            <a:blip r:embed="rId2" cstate="print"/>
            <a:stretch>
              <a:fillRect/>
            </a:stretch>
          </a:blipFill>
        </p:spPr>
        <p:txBody>
          <a:bodyPr wrap="square" lIns="0" tIns="0" rIns="0" bIns="0" rtlCol="0"/>
          <a:lstStyle/>
          <a:p>
            <a:endParaRPr/>
          </a:p>
        </p:txBody>
      </p:sp>
      <p:sp>
        <p:nvSpPr>
          <p:cNvPr id="18" name="object 18"/>
          <p:cNvSpPr txBox="1"/>
          <p:nvPr/>
        </p:nvSpPr>
        <p:spPr>
          <a:xfrm>
            <a:off x="1328166" y="5457192"/>
            <a:ext cx="2080260" cy="370205"/>
          </a:xfrm>
          <a:prstGeom prst="rect">
            <a:avLst/>
          </a:prstGeom>
        </p:spPr>
        <p:txBody>
          <a:bodyPr vert="horz" wrap="square" lIns="0" tIns="0" rIns="0" bIns="0" rtlCol="0">
            <a:spAutoFit/>
          </a:bodyPr>
          <a:lstStyle/>
          <a:p>
            <a:pPr marL="218440" indent="-205740">
              <a:lnSpc>
                <a:spcPct val="100000"/>
              </a:lnSpc>
              <a:buFont typeface="Arial" panose="020B0604020202020204"/>
              <a:buChar char="•"/>
              <a:tabLst>
                <a:tab pos="219075" algn="l"/>
              </a:tabLst>
            </a:pPr>
            <a:r>
              <a:rPr sz="1200" spc="-5" dirty="0">
                <a:latin typeface="Calibri" panose="020F0502020204030204"/>
                <a:cs typeface="Calibri" panose="020F0502020204030204"/>
              </a:rPr>
              <a:t>Pr</a:t>
            </a:r>
            <a:r>
              <a:rPr sz="1200" dirty="0">
                <a:latin typeface="Calibri" panose="020F0502020204030204"/>
                <a:cs typeface="Calibri" panose="020F0502020204030204"/>
              </a:rPr>
              <a:t>i</a:t>
            </a:r>
            <a:r>
              <a:rPr sz="1200" spc="-10" dirty="0">
                <a:latin typeface="Calibri" panose="020F0502020204030204"/>
                <a:cs typeface="Calibri" panose="020F0502020204030204"/>
              </a:rPr>
              <a:t>n</a:t>
            </a:r>
            <a:r>
              <a:rPr sz="1200" dirty="0">
                <a:latin typeface="Calibri" panose="020F0502020204030204"/>
                <a:cs typeface="Calibri" panose="020F0502020204030204"/>
              </a:rPr>
              <a:t>t</a:t>
            </a:r>
            <a:r>
              <a:rPr sz="1200" spc="-30"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ar</a:t>
            </a:r>
            <a:r>
              <a:rPr sz="1200" spc="5" dirty="0">
                <a:latin typeface="Calibri" panose="020F0502020204030204"/>
                <a:cs typeface="Calibri" panose="020F0502020204030204"/>
              </a:rPr>
              <a:t>b</a:t>
            </a:r>
            <a:r>
              <a:rPr sz="1200" dirty="0">
                <a:latin typeface="Calibri" panose="020F0502020204030204"/>
                <a:cs typeface="Calibri" panose="020F0502020204030204"/>
              </a:rPr>
              <a:t>on</a:t>
            </a:r>
            <a:r>
              <a:rPr sz="1200" spc="-15" dirty="0">
                <a:latin typeface="Calibri" panose="020F0502020204030204"/>
                <a:cs typeface="Calibri" panose="020F0502020204030204"/>
              </a:rPr>
              <a:t> </a:t>
            </a:r>
            <a:r>
              <a:rPr sz="1200" dirty="0">
                <a:latin typeface="Calibri" panose="020F0502020204030204"/>
                <a:cs typeface="Calibri" panose="020F0502020204030204"/>
              </a:rPr>
              <a:t>pa</a:t>
            </a:r>
            <a:r>
              <a:rPr sz="1200" spc="5" dirty="0">
                <a:latin typeface="Calibri" panose="020F0502020204030204"/>
                <a:cs typeface="Calibri" panose="020F0502020204030204"/>
              </a:rPr>
              <a:t>p</a:t>
            </a:r>
            <a:r>
              <a:rPr sz="1200" spc="-5" dirty="0">
                <a:latin typeface="Calibri" panose="020F0502020204030204"/>
                <a:cs typeface="Calibri" panose="020F0502020204030204"/>
              </a:rPr>
              <a:t>er</a:t>
            </a:r>
            <a:r>
              <a:rPr sz="1200" spc="-20" dirty="0">
                <a:latin typeface="Calibri" panose="020F0502020204030204"/>
                <a:cs typeface="Calibri" panose="020F0502020204030204"/>
              </a:rPr>
              <a:t> </a:t>
            </a:r>
            <a:r>
              <a:rPr sz="1200" dirty="0">
                <a:latin typeface="Calibri" panose="020F0502020204030204"/>
                <a:cs typeface="Calibri" panose="020F0502020204030204"/>
              </a:rPr>
              <a:t>1+</a:t>
            </a:r>
            <a:r>
              <a:rPr sz="1200" spc="-5" dirty="0">
                <a:latin typeface="Calibri" panose="020F0502020204030204"/>
                <a:cs typeface="Calibri" panose="020F0502020204030204"/>
              </a:rPr>
              <a:t>6</a:t>
            </a:r>
            <a:r>
              <a:rPr sz="1200" spc="5" dirty="0">
                <a:latin typeface="Calibri" panose="020F0502020204030204"/>
                <a:cs typeface="Calibri" panose="020F0502020204030204"/>
              </a:rPr>
              <a:t> </a:t>
            </a:r>
            <a:r>
              <a:rPr sz="1200" spc="-25" dirty="0">
                <a:latin typeface="Calibri" panose="020F0502020204030204"/>
                <a:cs typeface="Calibri" panose="020F0502020204030204"/>
              </a:rPr>
              <a:t>c</a:t>
            </a:r>
            <a:r>
              <a:rPr sz="1200" dirty="0">
                <a:latin typeface="Calibri" panose="020F0502020204030204"/>
                <a:cs typeface="Calibri" panose="020F0502020204030204"/>
              </a:rPr>
              <a:t>opies</a:t>
            </a:r>
            <a:endParaRPr sz="1200">
              <a:latin typeface="Calibri" panose="020F0502020204030204"/>
              <a:cs typeface="Calibri" panose="020F0502020204030204"/>
            </a:endParaRPr>
          </a:p>
          <a:p>
            <a:pPr marL="218440" indent="-205740">
              <a:lnSpc>
                <a:spcPct val="100000"/>
              </a:lnSpc>
              <a:buFont typeface="Arial" panose="020B0604020202020204"/>
              <a:buChar char="•"/>
              <a:tabLst>
                <a:tab pos="219075" algn="l"/>
              </a:tabLst>
            </a:pPr>
            <a:r>
              <a:rPr sz="1200" spc="-5" dirty="0">
                <a:latin typeface="Calibri" panose="020F0502020204030204"/>
                <a:cs typeface="Calibri" panose="020F0502020204030204"/>
              </a:rPr>
              <a:t>Ba</a:t>
            </a:r>
            <a:r>
              <a:rPr sz="1200" spc="-15" dirty="0">
                <a:latin typeface="Calibri" panose="020F0502020204030204"/>
                <a:cs typeface="Calibri" panose="020F0502020204030204"/>
              </a:rPr>
              <a:t>r</a:t>
            </a:r>
            <a:r>
              <a:rPr sz="1200" spc="-25" dirty="0">
                <a:latin typeface="Calibri" panose="020F0502020204030204"/>
                <a:cs typeface="Calibri" panose="020F0502020204030204"/>
              </a:rPr>
              <a:t>c</a:t>
            </a:r>
            <a:r>
              <a:rPr sz="1200" dirty="0">
                <a:latin typeface="Calibri" panose="020F0502020204030204"/>
                <a:cs typeface="Calibri" panose="020F0502020204030204"/>
              </a:rPr>
              <a:t>od</a:t>
            </a:r>
            <a:r>
              <a:rPr sz="1200" spc="-5" dirty="0">
                <a:latin typeface="Calibri" panose="020F0502020204030204"/>
                <a:cs typeface="Calibri" panose="020F0502020204030204"/>
              </a:rPr>
              <a:t>e</a:t>
            </a:r>
            <a:r>
              <a:rPr sz="1200" spc="-20" dirty="0">
                <a:latin typeface="Calibri" panose="020F0502020204030204"/>
                <a:cs typeface="Calibri" panose="020F0502020204030204"/>
              </a:rPr>
              <a:t> </a:t>
            </a:r>
            <a:r>
              <a:rPr sz="1200" spc="-5" dirty="0">
                <a:latin typeface="Calibri" panose="020F0502020204030204"/>
                <a:cs typeface="Calibri" panose="020F0502020204030204"/>
              </a:rPr>
              <a:t>s</a:t>
            </a:r>
            <a:r>
              <a:rPr sz="1200" spc="-20" dirty="0">
                <a:latin typeface="Calibri" panose="020F0502020204030204"/>
                <a:cs typeface="Calibri" panose="020F0502020204030204"/>
              </a:rPr>
              <a:t>c</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nin</a:t>
            </a:r>
            <a:r>
              <a:rPr sz="1200" spc="-5" dirty="0">
                <a:latin typeface="Calibri" panose="020F0502020204030204"/>
                <a:cs typeface="Calibri" panose="020F0502020204030204"/>
              </a:rPr>
              <a:t>g</a:t>
            </a:r>
            <a:r>
              <a:rPr sz="1200" spc="-20"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5" dirty="0">
                <a:latin typeface="Calibri" panose="020F0502020204030204"/>
                <a:cs typeface="Calibri" panose="020F0502020204030204"/>
              </a:rPr>
              <a:t>O</a:t>
            </a:r>
            <a:r>
              <a:rPr sz="1200" spc="-10" dirty="0">
                <a:latin typeface="Calibri" panose="020F0502020204030204"/>
                <a:cs typeface="Calibri" panose="020F0502020204030204"/>
              </a:rPr>
              <a:t>C</a:t>
            </a:r>
            <a:r>
              <a:rPr sz="1200" dirty="0">
                <a:latin typeface="Calibri" panose="020F0502020204030204"/>
                <a:cs typeface="Calibri" panose="020F0502020204030204"/>
              </a:rPr>
              <a:t>R</a:t>
            </a:r>
            <a:endParaRPr sz="1200">
              <a:latin typeface="Calibri" panose="020F0502020204030204"/>
              <a:cs typeface="Calibri" panose="020F0502020204030204"/>
            </a:endParaRPr>
          </a:p>
        </p:txBody>
      </p:sp>
      <p:sp>
        <p:nvSpPr>
          <p:cNvPr id="19" name="object 19"/>
          <p:cNvSpPr txBox="1"/>
          <p:nvPr/>
        </p:nvSpPr>
        <p:spPr>
          <a:xfrm>
            <a:off x="870915" y="5835573"/>
            <a:ext cx="446405" cy="203835"/>
          </a:xfrm>
          <a:prstGeom prst="rect">
            <a:avLst/>
          </a:prstGeom>
        </p:spPr>
        <p:txBody>
          <a:bodyPr vert="horz" wrap="square" lIns="0" tIns="0" rIns="0" bIns="0" rtlCol="0">
            <a:spAutoFit/>
          </a:bodyPr>
          <a:lstStyle/>
          <a:p>
            <a:pPr marL="12700">
              <a:lnSpc>
                <a:spcPct val="100000"/>
              </a:lnSpc>
            </a:pPr>
            <a:r>
              <a:rPr sz="1400" b="1" dirty="0">
                <a:latin typeface="Calibri" panose="020F0502020204030204"/>
                <a:cs typeface="Calibri" panose="020F0502020204030204"/>
              </a:rPr>
              <a:t>India:</a:t>
            </a:r>
            <a:endParaRPr sz="1400" dirty="0">
              <a:latin typeface="Calibri" panose="020F0502020204030204"/>
              <a:cs typeface="Calibri" panose="020F0502020204030204"/>
            </a:endParaRPr>
          </a:p>
        </p:txBody>
      </p:sp>
      <p:sp>
        <p:nvSpPr>
          <p:cNvPr id="20" name="object 20"/>
          <p:cNvSpPr/>
          <p:nvPr/>
        </p:nvSpPr>
        <p:spPr>
          <a:xfrm>
            <a:off x="1394205" y="6027724"/>
            <a:ext cx="304800" cy="551992"/>
          </a:xfrm>
          <a:prstGeom prst="rect">
            <a:avLst/>
          </a:prstGeom>
          <a:blipFill>
            <a:blip r:embed="rId4" cstate="print"/>
            <a:stretch>
              <a:fillRect/>
            </a:stretch>
          </a:blipFill>
        </p:spPr>
        <p:txBody>
          <a:bodyPr wrap="square" lIns="0" tIns="0" rIns="0" bIns="0" rtlCol="0"/>
          <a:lstStyle/>
          <a:p>
            <a:endParaRPr/>
          </a:p>
        </p:txBody>
      </p:sp>
      <p:sp>
        <p:nvSpPr>
          <p:cNvPr id="21" name="object 21"/>
          <p:cNvSpPr txBox="1"/>
          <p:nvPr/>
        </p:nvSpPr>
        <p:spPr>
          <a:xfrm>
            <a:off x="1328166" y="6036312"/>
            <a:ext cx="2964815" cy="738505"/>
          </a:xfrm>
          <a:prstGeom prst="rect">
            <a:avLst/>
          </a:prstGeom>
        </p:spPr>
        <p:txBody>
          <a:bodyPr vert="horz" wrap="square" lIns="0" tIns="0" rIns="0" bIns="0" rtlCol="0">
            <a:spAutoFit/>
          </a:bodyPr>
          <a:lstStyle/>
          <a:p>
            <a:pPr marL="252095" indent="-239395">
              <a:lnSpc>
                <a:spcPct val="100000"/>
              </a:lnSpc>
              <a:buFont typeface="Arial" panose="020B0604020202020204"/>
              <a:buChar char="•"/>
              <a:tabLst>
                <a:tab pos="252095" algn="l"/>
              </a:tabLst>
            </a:pPr>
            <a:r>
              <a:rPr sz="1200" spc="-25" dirty="0">
                <a:latin typeface="Calibri" panose="020F0502020204030204"/>
                <a:cs typeface="Calibri" panose="020F0502020204030204"/>
              </a:rPr>
              <a:t>P</a:t>
            </a:r>
            <a:r>
              <a:rPr sz="1200" dirty="0">
                <a:latin typeface="Calibri" panose="020F0502020204030204"/>
                <a:cs typeface="Calibri" panose="020F0502020204030204"/>
              </a:rPr>
              <a:t>assboo</a:t>
            </a:r>
            <a:r>
              <a:rPr sz="1200" spc="-5" dirty="0">
                <a:latin typeface="Calibri" panose="020F0502020204030204"/>
                <a:cs typeface="Calibri" panose="020F0502020204030204"/>
              </a:rPr>
              <a:t>k</a:t>
            </a:r>
            <a:r>
              <a:rPr sz="1200" spc="10" dirty="0">
                <a:latin typeface="Calibri" panose="020F0502020204030204"/>
                <a:cs typeface="Calibri" panose="020F0502020204030204"/>
              </a:rPr>
              <a:t> </a:t>
            </a:r>
            <a:r>
              <a:rPr lang="en-US" sz="1200" spc="10" dirty="0">
                <a:latin typeface="Calibri" panose="020F0502020204030204"/>
                <a:cs typeface="Calibri" panose="020F0502020204030204"/>
              </a:rPr>
              <a:t>updating </a:t>
            </a:r>
            <a:endParaRPr sz="1200" dirty="0">
              <a:latin typeface="Calibri" panose="020F0502020204030204"/>
              <a:cs typeface="Calibri" panose="020F0502020204030204"/>
            </a:endParaRPr>
          </a:p>
          <a:p>
            <a:pPr marL="218440" indent="-205740">
              <a:lnSpc>
                <a:spcPct val="100000"/>
              </a:lnSpc>
              <a:buFont typeface="Arial" panose="020B0604020202020204"/>
              <a:buChar char="•"/>
              <a:tabLst>
                <a:tab pos="219075" algn="l"/>
              </a:tabLst>
            </a:pPr>
            <a:r>
              <a:rPr sz="1200" dirty="0">
                <a:latin typeface="Calibri" panose="020F0502020204030204"/>
                <a:cs typeface="Calibri" panose="020F0502020204030204"/>
              </a:rPr>
              <a:t>Do</a:t>
            </a:r>
            <a:r>
              <a:rPr sz="1200" spc="-10" dirty="0">
                <a:latin typeface="Calibri" panose="020F0502020204030204"/>
                <a:cs typeface="Calibri" panose="020F0502020204030204"/>
              </a:rPr>
              <a:t>c</a:t>
            </a:r>
            <a:r>
              <a:rPr sz="1200" dirty="0">
                <a:latin typeface="Calibri" panose="020F0502020204030204"/>
                <a:cs typeface="Calibri" panose="020F0502020204030204"/>
              </a:rPr>
              <a:t>ument</a:t>
            </a:r>
            <a:r>
              <a:rPr sz="1200" spc="-30" dirty="0">
                <a:latin typeface="Calibri" panose="020F0502020204030204"/>
                <a:cs typeface="Calibri" panose="020F0502020204030204"/>
              </a:rPr>
              <a:t> </a:t>
            </a:r>
            <a:r>
              <a:rPr sz="1200" dirty="0">
                <a:latin typeface="Calibri" panose="020F0502020204030204"/>
                <a:cs typeface="Calibri" panose="020F0502020204030204"/>
              </a:rPr>
              <a:t>p</a:t>
            </a:r>
            <a:r>
              <a:rPr sz="1200" spc="-30" dirty="0">
                <a:latin typeface="Calibri" panose="020F0502020204030204"/>
                <a:cs typeface="Calibri" panose="020F0502020204030204"/>
              </a:rPr>
              <a:t>r</a:t>
            </a:r>
            <a:r>
              <a:rPr sz="1200" dirty="0">
                <a:latin typeface="Calibri" panose="020F0502020204030204"/>
                <a:cs typeface="Calibri" panose="020F0502020204030204"/>
              </a:rPr>
              <a:t>o</a:t>
            </a:r>
            <a:r>
              <a:rPr sz="1200" spc="-10" dirty="0">
                <a:latin typeface="Calibri" panose="020F0502020204030204"/>
                <a:cs typeface="Calibri" panose="020F0502020204030204"/>
              </a:rPr>
              <a:t>c</a:t>
            </a:r>
            <a:r>
              <a:rPr sz="1200" dirty="0">
                <a:latin typeface="Calibri" panose="020F0502020204030204"/>
                <a:cs typeface="Calibri" panose="020F0502020204030204"/>
              </a:rPr>
              <a:t>essin</a:t>
            </a:r>
            <a:r>
              <a:rPr sz="1200" spc="-5" dirty="0">
                <a:latin typeface="Calibri" panose="020F0502020204030204"/>
                <a:cs typeface="Calibri" panose="020F0502020204030204"/>
              </a:rPr>
              <a:t>g</a:t>
            </a:r>
            <a:endParaRPr sz="1200" dirty="0">
              <a:latin typeface="Calibri" panose="020F0502020204030204"/>
              <a:cs typeface="Calibri" panose="020F0502020204030204"/>
            </a:endParaRPr>
          </a:p>
          <a:p>
            <a:pPr marL="252095" indent="-239395">
              <a:lnSpc>
                <a:spcPct val="100000"/>
              </a:lnSpc>
              <a:buFont typeface="Arial" panose="020B0604020202020204"/>
              <a:buChar char="•"/>
              <a:tabLst>
                <a:tab pos="252095" algn="l"/>
              </a:tabLst>
            </a:pPr>
            <a:r>
              <a:rPr sz="1200" spc="-70" dirty="0">
                <a:latin typeface="Calibri" panose="020F0502020204030204"/>
                <a:cs typeface="Calibri" panose="020F0502020204030204"/>
              </a:rPr>
              <a:t>T</a:t>
            </a:r>
            <a:r>
              <a:rPr sz="1200" spc="-30" dirty="0">
                <a:latin typeface="Calibri" panose="020F0502020204030204"/>
                <a:cs typeface="Calibri" panose="020F0502020204030204"/>
              </a:rPr>
              <a:t>r</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spc="-5" dirty="0">
                <a:latin typeface="Calibri" panose="020F0502020204030204"/>
                <a:cs typeface="Calibri" panose="020F0502020204030204"/>
              </a:rPr>
              <a:t>sac</a:t>
            </a:r>
            <a:r>
              <a:rPr sz="1200" dirty="0">
                <a:latin typeface="Calibri" panose="020F0502020204030204"/>
                <a:cs typeface="Calibri" panose="020F0502020204030204"/>
              </a:rPr>
              <a:t>tion</a:t>
            </a:r>
            <a:r>
              <a:rPr sz="1200" spc="-15" dirty="0">
                <a:latin typeface="Calibri" panose="020F0502020204030204"/>
                <a:cs typeface="Calibri" panose="020F0502020204030204"/>
              </a:rPr>
              <a:t> </a:t>
            </a:r>
            <a:r>
              <a:rPr sz="1200" dirty="0">
                <a:latin typeface="Calibri" panose="020F0502020204030204"/>
                <a:cs typeface="Calibri" panose="020F0502020204030204"/>
              </a:rPr>
              <a:t>p</a:t>
            </a:r>
            <a:r>
              <a:rPr sz="1200" spc="-30" dirty="0">
                <a:latin typeface="Calibri" panose="020F0502020204030204"/>
                <a:cs typeface="Calibri" panose="020F0502020204030204"/>
              </a:rPr>
              <a:t>r</a:t>
            </a:r>
            <a:r>
              <a:rPr sz="1200" dirty="0">
                <a:latin typeface="Calibri" panose="020F0502020204030204"/>
                <a:cs typeface="Calibri" panose="020F0502020204030204"/>
              </a:rPr>
              <a:t>o</a:t>
            </a:r>
            <a:r>
              <a:rPr sz="1200" spc="-10" dirty="0">
                <a:latin typeface="Calibri" panose="020F0502020204030204"/>
                <a:cs typeface="Calibri" panose="020F0502020204030204"/>
              </a:rPr>
              <a:t>c</a:t>
            </a:r>
            <a:r>
              <a:rPr sz="1200" dirty="0">
                <a:latin typeface="Calibri" panose="020F0502020204030204"/>
                <a:cs typeface="Calibri" panose="020F0502020204030204"/>
              </a:rPr>
              <a:t>ess 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10" dirty="0">
                <a:latin typeface="Calibri" panose="020F0502020204030204"/>
                <a:cs typeface="Calibri" panose="020F0502020204030204"/>
              </a:rPr>
              <a:t>secu</a:t>
            </a:r>
            <a:r>
              <a:rPr sz="1200" dirty="0">
                <a:latin typeface="Calibri" panose="020F0502020204030204"/>
                <a:cs typeface="Calibri" panose="020F0502020204030204"/>
              </a:rPr>
              <a:t>rit</a:t>
            </a:r>
            <a:r>
              <a:rPr sz="1200" spc="-5" dirty="0">
                <a:latin typeface="Calibri" panose="020F0502020204030204"/>
                <a:cs typeface="Calibri" panose="020F0502020204030204"/>
              </a:rPr>
              <a:t>y</a:t>
            </a:r>
            <a:r>
              <a:rPr sz="1200" spc="-15" dirty="0">
                <a:latin typeface="Calibri" panose="020F0502020204030204"/>
                <a:cs typeface="Calibri" panose="020F0502020204030204"/>
              </a:rPr>
              <a:t> </a:t>
            </a:r>
            <a:r>
              <a:rPr sz="1200" spc="-25" dirty="0" smtClean="0">
                <a:latin typeface="Calibri" panose="020F0502020204030204"/>
                <a:cs typeface="Calibri" panose="020F0502020204030204"/>
              </a:rPr>
              <a:t>c</a:t>
            </a:r>
            <a:r>
              <a:rPr sz="1200" dirty="0" smtClean="0">
                <a:latin typeface="Calibri" panose="020F0502020204030204"/>
                <a:cs typeface="Calibri" panose="020F0502020204030204"/>
              </a:rPr>
              <a:t>o</a:t>
            </a:r>
            <a:r>
              <a:rPr sz="1200" spc="-10" dirty="0" smtClean="0">
                <a:latin typeface="Calibri" panose="020F0502020204030204"/>
                <a:cs typeface="Calibri" panose="020F0502020204030204"/>
              </a:rPr>
              <a:t>n</a:t>
            </a:r>
            <a:r>
              <a:rPr sz="1200" dirty="0" smtClean="0">
                <a:latin typeface="Calibri" panose="020F0502020204030204"/>
                <a:cs typeface="Calibri" panose="020F0502020204030204"/>
              </a:rPr>
              <a:t>t</a:t>
            </a:r>
            <a:r>
              <a:rPr sz="1200" spc="-30" dirty="0" smtClean="0">
                <a:latin typeface="Calibri" panose="020F0502020204030204"/>
                <a:cs typeface="Calibri" panose="020F0502020204030204"/>
              </a:rPr>
              <a:t>r</a:t>
            </a:r>
            <a:r>
              <a:rPr sz="1200" dirty="0" smtClean="0">
                <a:latin typeface="Calibri" panose="020F0502020204030204"/>
                <a:cs typeface="Calibri" panose="020F0502020204030204"/>
              </a:rPr>
              <a:t>ol</a:t>
            </a:r>
            <a:endParaRPr lang="en-US" sz="1200" dirty="0" smtClean="0">
              <a:latin typeface="Calibri" panose="020F0502020204030204"/>
              <a:cs typeface="Calibri" panose="020F0502020204030204"/>
            </a:endParaRPr>
          </a:p>
          <a:p>
            <a:pPr marL="252095" indent="-239395">
              <a:lnSpc>
                <a:spcPct val="100000"/>
              </a:lnSpc>
              <a:buFont typeface="Arial" panose="020B0604020202020204"/>
              <a:buChar char="•"/>
              <a:tabLst>
                <a:tab pos="252095" algn="l"/>
              </a:tabLst>
            </a:pPr>
            <a:endParaRPr sz="1200" dirty="0">
              <a:latin typeface="Calibri" panose="020F0502020204030204"/>
              <a:cs typeface="Calibri" panose="020F0502020204030204"/>
            </a:endParaRPr>
          </a:p>
        </p:txBody>
      </p:sp>
      <p:sp>
        <p:nvSpPr>
          <p:cNvPr id="22" name="object 22"/>
          <p:cNvSpPr txBox="1"/>
          <p:nvPr/>
        </p:nvSpPr>
        <p:spPr>
          <a:xfrm>
            <a:off x="5011672" y="3356609"/>
            <a:ext cx="2120978" cy="246221"/>
          </a:xfrm>
          <a:prstGeom prst="rect">
            <a:avLst/>
          </a:prstGeom>
        </p:spPr>
        <p:txBody>
          <a:bodyPr vert="horz" wrap="square" lIns="0" tIns="0" rIns="0" bIns="0" rtlCol="0">
            <a:spAutoFit/>
          </a:bodyPr>
          <a:lstStyle/>
          <a:p>
            <a:pPr marL="12700">
              <a:lnSpc>
                <a:spcPct val="100000"/>
              </a:lnSpc>
            </a:pPr>
            <a:r>
              <a:rPr sz="1600" b="1" spc="-105" dirty="0">
                <a:latin typeface="Calibri" panose="020F0502020204030204"/>
                <a:cs typeface="Calibri" panose="020F0502020204030204"/>
              </a:rPr>
              <a:t>T</a:t>
            </a:r>
            <a:r>
              <a:rPr sz="1600" b="1" spc="-5" dirty="0">
                <a:latin typeface="Calibri" panose="020F0502020204030204"/>
                <a:cs typeface="Calibri" panose="020F0502020204030204"/>
              </a:rPr>
              <a:t>o</a:t>
            </a:r>
            <a:r>
              <a:rPr sz="1600" b="1" spc="-15" dirty="0">
                <a:latin typeface="Calibri" panose="020F0502020204030204"/>
                <a:cs typeface="Calibri" panose="020F0502020204030204"/>
              </a:rPr>
              <a:t>t</a:t>
            </a:r>
            <a:r>
              <a:rPr sz="1600" b="1" spc="-10" dirty="0">
                <a:latin typeface="Calibri" panose="020F0502020204030204"/>
                <a:cs typeface="Calibri" panose="020F0502020204030204"/>
              </a:rPr>
              <a:t>a</a:t>
            </a:r>
            <a:r>
              <a:rPr sz="1600" b="1" spc="-5" dirty="0">
                <a:latin typeface="Calibri" panose="020F0502020204030204"/>
                <a:cs typeface="Calibri" panose="020F0502020204030204"/>
              </a:rPr>
              <a:t>l </a:t>
            </a:r>
            <a:r>
              <a:rPr sz="1600" b="1" spc="-5" dirty="0" smtClean="0">
                <a:latin typeface="Calibri" panose="020F0502020204030204"/>
                <a:cs typeface="Calibri" panose="020F0502020204030204"/>
              </a:rPr>
              <a:t>in</a:t>
            </a:r>
            <a:r>
              <a:rPr sz="1600" b="1" spc="-15" dirty="0" smtClean="0">
                <a:latin typeface="Calibri" panose="020F0502020204030204"/>
                <a:cs typeface="Calibri" panose="020F0502020204030204"/>
              </a:rPr>
              <a:t>st</a:t>
            </a:r>
            <a:r>
              <a:rPr sz="1600" b="1" spc="-10" dirty="0" smtClean="0">
                <a:latin typeface="Calibri" panose="020F0502020204030204"/>
                <a:cs typeface="Calibri" panose="020F0502020204030204"/>
              </a:rPr>
              <a:t>a</a:t>
            </a:r>
            <a:r>
              <a:rPr sz="1600" b="1" spc="-5" dirty="0" smtClean="0">
                <a:latin typeface="Calibri" panose="020F0502020204030204"/>
                <a:cs typeface="Calibri" panose="020F0502020204030204"/>
              </a:rPr>
              <a:t>lled</a:t>
            </a:r>
            <a:r>
              <a:rPr lang="en-US" sz="1600" b="1" spc="-5" dirty="0" smtClean="0">
                <a:latin typeface="Calibri" panose="020F0502020204030204"/>
                <a:cs typeface="Calibri" panose="020F0502020204030204"/>
              </a:rPr>
              <a:t> till 2019</a:t>
            </a:r>
            <a:r>
              <a:rPr sz="1600" b="1" spc="-5" dirty="0" smtClean="0">
                <a:latin typeface="Calibri" panose="020F0502020204030204"/>
                <a:cs typeface="Calibri" panose="020F0502020204030204"/>
              </a:rPr>
              <a:t>:</a:t>
            </a:r>
            <a:endParaRPr sz="1600" dirty="0">
              <a:latin typeface="Calibri" panose="020F0502020204030204"/>
              <a:cs typeface="Calibri" panose="020F0502020204030204"/>
            </a:endParaRPr>
          </a:p>
        </p:txBody>
      </p:sp>
      <p:sp>
        <p:nvSpPr>
          <p:cNvPr id="23" name="object 23"/>
          <p:cNvSpPr txBox="1"/>
          <p:nvPr/>
        </p:nvSpPr>
        <p:spPr>
          <a:xfrm>
            <a:off x="7204088" y="3352797"/>
            <a:ext cx="3078004" cy="246221"/>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12700">
              <a:lnSpc>
                <a:spcPct val="100000"/>
              </a:lnSpc>
            </a:pPr>
            <a:r>
              <a:rPr lang="en-US" sz="1600" b="1" spc="-10" dirty="0" smtClean="0">
                <a:latin typeface="Calibri" panose="020F0502020204030204"/>
                <a:cs typeface="Calibri" panose="020F0502020204030204"/>
              </a:rPr>
              <a:t>More than </a:t>
            </a:r>
            <a:r>
              <a:rPr lang="en-US" sz="1600" b="1" spc="-5" dirty="0" smtClean="0">
                <a:latin typeface="Calibri" panose="020F0502020204030204"/>
                <a:cs typeface="Calibri" panose="020F0502020204030204"/>
              </a:rPr>
              <a:t>28</a:t>
            </a:r>
            <a:r>
              <a:rPr sz="1600" b="1" spc="-5" dirty="0" smtClean="0">
                <a:latin typeface="Calibri" panose="020F0502020204030204"/>
                <a:cs typeface="Calibri" panose="020F0502020204030204"/>
              </a:rPr>
              <a:t>0</a:t>
            </a:r>
            <a:r>
              <a:rPr sz="1600" b="1" dirty="0" smtClean="0">
                <a:latin typeface="Calibri" panose="020F0502020204030204"/>
                <a:cs typeface="Calibri" panose="020F0502020204030204"/>
              </a:rPr>
              <a:t>,</a:t>
            </a:r>
            <a:r>
              <a:rPr sz="1600" b="1" spc="-5" dirty="0" smtClean="0">
                <a:latin typeface="Calibri" panose="020F0502020204030204"/>
                <a:cs typeface="Calibri" panose="020F0502020204030204"/>
              </a:rPr>
              <a:t>0</a:t>
            </a:r>
            <a:r>
              <a:rPr sz="1600" b="1" dirty="0" smtClean="0">
                <a:latin typeface="Calibri" panose="020F0502020204030204"/>
                <a:cs typeface="Calibri" panose="020F0502020204030204"/>
              </a:rPr>
              <a:t>0</a:t>
            </a:r>
            <a:r>
              <a:rPr sz="1600" b="1" spc="-5" dirty="0" smtClean="0">
                <a:latin typeface="Calibri" panose="020F0502020204030204"/>
                <a:cs typeface="Calibri" panose="020F0502020204030204"/>
              </a:rPr>
              <a:t>0</a:t>
            </a:r>
            <a:r>
              <a:rPr sz="1600" b="1" spc="5" dirty="0" smtClean="0">
                <a:latin typeface="Calibri" panose="020F0502020204030204"/>
                <a:cs typeface="Calibri" panose="020F0502020204030204"/>
              </a:rPr>
              <a:t> </a:t>
            </a:r>
            <a:r>
              <a:rPr sz="1600" b="1" spc="-5" dirty="0">
                <a:latin typeface="Calibri" panose="020F0502020204030204"/>
                <a:cs typeface="Calibri" panose="020F0502020204030204"/>
              </a:rPr>
              <a:t>m</a:t>
            </a:r>
            <a:r>
              <a:rPr sz="1600" b="1" spc="-10" dirty="0">
                <a:latin typeface="Calibri" panose="020F0502020204030204"/>
                <a:cs typeface="Calibri" panose="020F0502020204030204"/>
              </a:rPr>
              <a:t>a</a:t>
            </a:r>
            <a:r>
              <a:rPr sz="1600" b="1" spc="-5" dirty="0">
                <a:latin typeface="Calibri" panose="020F0502020204030204"/>
                <a:cs typeface="Calibri" panose="020F0502020204030204"/>
              </a:rPr>
              <a:t>c</a:t>
            </a:r>
            <a:r>
              <a:rPr sz="1600" b="1" spc="5" dirty="0">
                <a:latin typeface="Calibri" panose="020F0502020204030204"/>
                <a:cs typeface="Calibri" panose="020F0502020204030204"/>
              </a:rPr>
              <a:t>h</a:t>
            </a:r>
            <a:r>
              <a:rPr sz="1600" b="1" spc="-5" dirty="0">
                <a:latin typeface="Calibri" panose="020F0502020204030204"/>
                <a:cs typeface="Calibri" panose="020F0502020204030204"/>
              </a:rPr>
              <a:t>ine</a:t>
            </a:r>
            <a:r>
              <a:rPr sz="1600" b="1" dirty="0">
                <a:latin typeface="Calibri" panose="020F0502020204030204"/>
                <a:cs typeface="Calibri" panose="020F0502020204030204"/>
              </a:rPr>
              <a:t>s</a:t>
            </a:r>
            <a:endParaRPr sz="1600" dirty="0">
              <a:latin typeface="Calibri" panose="020F0502020204030204"/>
              <a:cs typeface="Calibri" panose="020F0502020204030204"/>
            </a:endParaRPr>
          </a:p>
        </p:txBody>
      </p:sp>
      <p:sp>
        <p:nvSpPr>
          <p:cNvPr id="24" name="object 24"/>
          <p:cNvSpPr txBox="1"/>
          <p:nvPr/>
        </p:nvSpPr>
        <p:spPr>
          <a:xfrm>
            <a:off x="5011673" y="3722370"/>
            <a:ext cx="1749680" cy="2031325"/>
          </a:xfrm>
          <a:prstGeom prst="rect">
            <a:avLst/>
          </a:prstGeom>
        </p:spPr>
        <p:txBody>
          <a:bodyPr vert="horz" wrap="square" lIns="0" tIns="0" rIns="0" bIns="0" rtlCol="0">
            <a:spAutoFit/>
          </a:bodyPr>
          <a:lstStyle/>
          <a:p>
            <a:pPr marL="12700" marR="890905">
              <a:lnSpc>
                <a:spcPct val="100000"/>
              </a:lnSpc>
            </a:pPr>
            <a:r>
              <a:rPr sz="1200" b="1" dirty="0">
                <a:latin typeface="Calibri" panose="020F0502020204030204"/>
                <a:cs typeface="Calibri" panose="020F0502020204030204"/>
              </a:rPr>
              <a:t>I</a:t>
            </a:r>
            <a:r>
              <a:rPr sz="1200" b="1" spc="-10" dirty="0">
                <a:latin typeface="Calibri" panose="020F0502020204030204"/>
                <a:cs typeface="Calibri" panose="020F0502020204030204"/>
              </a:rPr>
              <a:t>t</a:t>
            </a:r>
            <a:r>
              <a:rPr sz="1200" b="1" dirty="0">
                <a:latin typeface="Calibri" panose="020F0502020204030204"/>
                <a:cs typeface="Calibri" panose="020F0502020204030204"/>
              </a:rPr>
              <a:t>alian</a:t>
            </a:r>
            <a:r>
              <a:rPr sz="1200" b="1" spc="-25" dirty="0">
                <a:latin typeface="Calibri" panose="020F0502020204030204"/>
                <a:cs typeface="Calibri" panose="020F0502020204030204"/>
              </a:rPr>
              <a:t> P</a:t>
            </a:r>
            <a:r>
              <a:rPr sz="1200" b="1" dirty="0">
                <a:latin typeface="Calibri" panose="020F0502020204030204"/>
                <a:cs typeface="Calibri" panose="020F0502020204030204"/>
              </a:rPr>
              <a:t>o</a:t>
            </a:r>
            <a:r>
              <a:rPr sz="1200" b="1" spc="-15" dirty="0">
                <a:latin typeface="Calibri" panose="020F0502020204030204"/>
                <a:cs typeface="Calibri" panose="020F0502020204030204"/>
              </a:rPr>
              <a:t>s</a:t>
            </a:r>
            <a:r>
              <a:rPr sz="1200" b="1" dirty="0">
                <a:latin typeface="Calibri" panose="020F0502020204030204"/>
                <a:cs typeface="Calibri" panose="020F0502020204030204"/>
              </a:rPr>
              <a:t>t</a:t>
            </a:r>
            <a:r>
              <a:rPr sz="1200" b="1" spc="-5" dirty="0">
                <a:latin typeface="Calibri" panose="020F0502020204030204"/>
                <a:cs typeface="Calibri" panose="020F0502020204030204"/>
              </a:rPr>
              <a:t>: </a:t>
            </a:r>
            <a:r>
              <a:rPr sz="1200" b="1" dirty="0">
                <a:latin typeface="Calibri" panose="020F0502020204030204"/>
                <a:cs typeface="Calibri" panose="020F0502020204030204"/>
              </a:rPr>
              <a:t>India: </a:t>
            </a:r>
            <a:endParaRPr lang="en-US" sz="1200" b="1" dirty="0" smtClean="0">
              <a:latin typeface="Calibri" panose="020F0502020204030204"/>
              <a:cs typeface="Calibri" panose="020F0502020204030204"/>
            </a:endParaRPr>
          </a:p>
          <a:p>
            <a:pPr marL="12700" marR="890905">
              <a:lnSpc>
                <a:spcPct val="100000"/>
              </a:lnSpc>
            </a:pPr>
            <a:r>
              <a:rPr sz="1200" b="1" spc="-5" dirty="0" smtClean="0">
                <a:latin typeface="Calibri" panose="020F0502020204030204"/>
                <a:cs typeface="Calibri" panose="020F0502020204030204"/>
              </a:rPr>
              <a:t>S</a:t>
            </a:r>
            <a:r>
              <a:rPr sz="1200" b="1" spc="5" dirty="0" smtClean="0">
                <a:latin typeface="Calibri" panose="020F0502020204030204"/>
                <a:cs typeface="Calibri" panose="020F0502020204030204"/>
              </a:rPr>
              <a:t>p</a:t>
            </a:r>
            <a:r>
              <a:rPr sz="1200" b="1" dirty="0" smtClean="0">
                <a:latin typeface="Calibri" panose="020F0502020204030204"/>
                <a:cs typeface="Calibri" panose="020F0502020204030204"/>
              </a:rPr>
              <a:t>ai</a:t>
            </a:r>
            <a:r>
              <a:rPr sz="1200" b="1" spc="5" dirty="0" smtClean="0">
                <a:latin typeface="Calibri" panose="020F0502020204030204"/>
                <a:cs typeface="Calibri" panose="020F0502020204030204"/>
              </a:rPr>
              <a:t>n</a:t>
            </a:r>
            <a:r>
              <a:rPr sz="1200" b="1" spc="-5" dirty="0">
                <a:latin typeface="Calibri" panose="020F0502020204030204"/>
                <a:cs typeface="Calibri" panose="020F0502020204030204"/>
              </a:rPr>
              <a:t>:</a:t>
            </a:r>
            <a:endParaRPr sz="1200" b="1" dirty="0">
              <a:latin typeface="Calibri" panose="020F0502020204030204"/>
              <a:cs typeface="Calibri" panose="020F0502020204030204"/>
            </a:endParaRPr>
          </a:p>
          <a:p>
            <a:pPr marL="219710" algn="just">
              <a:lnSpc>
                <a:spcPct val="100000"/>
              </a:lnSpc>
            </a:pPr>
            <a:r>
              <a:rPr sz="1200" dirty="0">
                <a:latin typeface="Calibri" panose="020F0502020204030204"/>
                <a:cs typeface="Calibri" panose="020F0502020204030204"/>
              </a:rPr>
              <a:t>Ib</a:t>
            </a:r>
            <a:r>
              <a:rPr sz="1200" spc="-5" dirty="0">
                <a:latin typeface="Calibri" panose="020F0502020204030204"/>
                <a:cs typeface="Calibri" panose="020F0502020204030204"/>
              </a:rPr>
              <a:t>e</a:t>
            </a:r>
            <a:r>
              <a:rPr sz="1200" spc="-15" dirty="0">
                <a:latin typeface="Calibri" panose="020F0502020204030204"/>
                <a:cs typeface="Calibri" panose="020F0502020204030204"/>
              </a:rPr>
              <a:t>r</a:t>
            </a:r>
            <a:r>
              <a:rPr sz="1200" spc="-25" dirty="0">
                <a:latin typeface="Calibri" panose="020F0502020204030204"/>
                <a:cs typeface="Calibri" panose="020F0502020204030204"/>
              </a:rPr>
              <a:t>c</a:t>
            </a:r>
            <a:r>
              <a:rPr sz="1200" dirty="0">
                <a:latin typeface="Calibri" panose="020F0502020204030204"/>
                <a:cs typeface="Calibri" panose="020F0502020204030204"/>
              </a:rPr>
              <a:t>aja</a:t>
            </a:r>
            <a:r>
              <a:rPr sz="1200" spc="-5" dirty="0">
                <a:latin typeface="Calibri" panose="020F0502020204030204"/>
                <a:cs typeface="Calibri" panose="020F0502020204030204"/>
              </a:rPr>
              <a:t> (S</a:t>
            </a:r>
            <a:r>
              <a:rPr sz="1200" spc="5" dirty="0">
                <a:latin typeface="Calibri" panose="020F0502020204030204"/>
                <a:cs typeface="Calibri" panose="020F0502020204030204"/>
              </a:rPr>
              <a:t>p</a:t>
            </a:r>
            <a:r>
              <a:rPr sz="1200" dirty="0">
                <a:latin typeface="Calibri" panose="020F0502020204030204"/>
                <a:cs typeface="Calibri" panose="020F0502020204030204"/>
              </a:rPr>
              <a:t>ai</a:t>
            </a:r>
            <a:r>
              <a:rPr sz="1200" spc="5" dirty="0">
                <a:latin typeface="Calibri" panose="020F0502020204030204"/>
                <a:cs typeface="Calibri" panose="020F0502020204030204"/>
              </a:rPr>
              <a:t>n</a:t>
            </a:r>
            <a:r>
              <a:rPr sz="1200" dirty="0">
                <a:latin typeface="Calibri" panose="020F0502020204030204"/>
                <a:cs typeface="Calibri" panose="020F0502020204030204"/>
              </a:rPr>
              <a:t>)</a:t>
            </a:r>
          </a:p>
          <a:p>
            <a:pPr marL="219710" marR="5080" algn="just">
              <a:lnSpc>
                <a:spcPct val="100000"/>
              </a:lnSpc>
            </a:pPr>
            <a:r>
              <a:rPr sz="1200" spc="-5" dirty="0">
                <a:latin typeface="Calibri" panose="020F0502020204030204"/>
                <a:cs typeface="Calibri" panose="020F0502020204030204"/>
              </a:rPr>
              <a:t>B</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spc="-25" dirty="0">
                <a:latin typeface="Calibri" panose="020F0502020204030204"/>
                <a:cs typeface="Calibri" panose="020F0502020204030204"/>
              </a:rPr>
              <a:t>c</a:t>
            </a:r>
            <a:r>
              <a:rPr sz="1200" dirty="0">
                <a:latin typeface="Calibri" panose="020F0502020204030204"/>
                <a:cs typeface="Calibri" panose="020F0502020204030204"/>
              </a:rPr>
              <a:t>o</a:t>
            </a:r>
            <a:r>
              <a:rPr sz="1200" spc="20" dirty="0">
                <a:latin typeface="Calibri" panose="020F0502020204030204"/>
                <a:cs typeface="Calibri" panose="020F0502020204030204"/>
              </a:rPr>
              <a:t> </a:t>
            </a:r>
            <a:r>
              <a:rPr sz="1200" spc="-5" dirty="0">
                <a:latin typeface="Calibri" panose="020F0502020204030204"/>
                <a:cs typeface="Calibri" panose="020F0502020204030204"/>
              </a:rPr>
              <a:t>Sa</a:t>
            </a:r>
            <a:r>
              <a:rPr sz="1200" spc="5" dirty="0">
                <a:latin typeface="Calibri" panose="020F0502020204030204"/>
                <a:cs typeface="Calibri" panose="020F0502020204030204"/>
              </a:rPr>
              <a:t>b</a:t>
            </a:r>
            <a:r>
              <a:rPr sz="1200" dirty="0">
                <a:latin typeface="Calibri" panose="020F0502020204030204"/>
                <a:cs typeface="Calibri" panose="020F0502020204030204"/>
              </a:rPr>
              <a:t>a</a:t>
            </a:r>
            <a:r>
              <a:rPr sz="1200" spc="5" dirty="0">
                <a:latin typeface="Calibri" panose="020F0502020204030204"/>
                <a:cs typeface="Calibri" panose="020F0502020204030204"/>
              </a:rPr>
              <a:t>d</a:t>
            </a:r>
            <a:r>
              <a:rPr sz="1200" dirty="0">
                <a:latin typeface="Calibri" panose="020F0502020204030204"/>
                <a:cs typeface="Calibri" panose="020F0502020204030204"/>
              </a:rPr>
              <a:t>ell</a:t>
            </a:r>
            <a:r>
              <a:rPr sz="1200" spc="-30" dirty="0">
                <a:latin typeface="Calibri" panose="020F0502020204030204"/>
                <a:cs typeface="Calibri" panose="020F0502020204030204"/>
              </a:rPr>
              <a:t> </a:t>
            </a:r>
            <a:r>
              <a:rPr sz="1200" spc="-5" dirty="0">
                <a:latin typeface="Calibri" panose="020F0502020204030204"/>
                <a:cs typeface="Calibri" panose="020F0502020204030204"/>
              </a:rPr>
              <a:t>(S</a:t>
            </a:r>
            <a:r>
              <a:rPr sz="1200" spc="5" dirty="0">
                <a:latin typeface="Calibri" panose="020F0502020204030204"/>
                <a:cs typeface="Calibri" panose="020F0502020204030204"/>
              </a:rPr>
              <a:t>p</a:t>
            </a:r>
            <a:r>
              <a:rPr sz="1200" dirty="0">
                <a:latin typeface="Calibri" panose="020F0502020204030204"/>
                <a:cs typeface="Calibri" panose="020F0502020204030204"/>
              </a:rPr>
              <a:t>ai</a:t>
            </a:r>
            <a:r>
              <a:rPr sz="1200" spc="5" dirty="0">
                <a:latin typeface="Calibri" panose="020F0502020204030204"/>
                <a:cs typeface="Calibri" panose="020F0502020204030204"/>
              </a:rPr>
              <a:t>n</a:t>
            </a:r>
            <a:r>
              <a:rPr sz="1200" dirty="0">
                <a:latin typeface="Calibri" panose="020F0502020204030204"/>
                <a:cs typeface="Calibri" panose="020F0502020204030204"/>
              </a:rPr>
              <a:t>) </a:t>
            </a:r>
            <a:r>
              <a:rPr sz="1200" spc="-5" dirty="0">
                <a:latin typeface="Calibri" panose="020F0502020204030204"/>
                <a:cs typeface="Calibri" panose="020F0502020204030204"/>
              </a:rPr>
              <a:t>B</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spc="-25" dirty="0">
                <a:latin typeface="Calibri" panose="020F0502020204030204"/>
                <a:cs typeface="Calibri" panose="020F0502020204030204"/>
              </a:rPr>
              <a:t>c</a:t>
            </a:r>
            <a:r>
              <a:rPr sz="1200" dirty="0">
                <a:latin typeface="Calibri" panose="020F0502020204030204"/>
                <a:cs typeface="Calibri" panose="020F0502020204030204"/>
              </a:rPr>
              <a:t>o</a:t>
            </a:r>
            <a:r>
              <a:rPr sz="1200" spc="20" dirty="0">
                <a:latin typeface="Calibri" panose="020F0502020204030204"/>
                <a:cs typeface="Calibri" panose="020F0502020204030204"/>
              </a:rPr>
              <a:t> </a:t>
            </a:r>
            <a:r>
              <a:rPr sz="1200" spc="-25" dirty="0">
                <a:latin typeface="Calibri" panose="020F0502020204030204"/>
                <a:cs typeface="Calibri" panose="020F0502020204030204"/>
              </a:rPr>
              <a:t>P</a:t>
            </a:r>
            <a:r>
              <a:rPr sz="1200" dirty="0">
                <a:latin typeface="Calibri" panose="020F0502020204030204"/>
                <a:cs typeface="Calibri" panose="020F0502020204030204"/>
              </a:rPr>
              <a:t>opular</a:t>
            </a:r>
            <a:r>
              <a:rPr sz="1200" spc="-35" dirty="0">
                <a:latin typeface="Calibri" panose="020F0502020204030204"/>
                <a:cs typeface="Calibri" panose="020F0502020204030204"/>
              </a:rPr>
              <a:t> </a:t>
            </a:r>
            <a:r>
              <a:rPr sz="1200" spc="-5" dirty="0">
                <a:latin typeface="Calibri" panose="020F0502020204030204"/>
                <a:cs typeface="Calibri" panose="020F0502020204030204"/>
              </a:rPr>
              <a:t>(S</a:t>
            </a:r>
            <a:r>
              <a:rPr sz="1200" spc="5" dirty="0">
                <a:latin typeface="Calibri" panose="020F0502020204030204"/>
                <a:cs typeface="Calibri" panose="020F0502020204030204"/>
              </a:rPr>
              <a:t>p</a:t>
            </a:r>
            <a:r>
              <a:rPr sz="1200" dirty="0">
                <a:latin typeface="Calibri" panose="020F0502020204030204"/>
                <a:cs typeface="Calibri" panose="020F0502020204030204"/>
              </a:rPr>
              <a:t>ai</a:t>
            </a:r>
            <a:r>
              <a:rPr sz="1200" spc="5" dirty="0">
                <a:latin typeface="Calibri" panose="020F0502020204030204"/>
                <a:cs typeface="Calibri" panose="020F0502020204030204"/>
              </a:rPr>
              <a:t>n</a:t>
            </a:r>
            <a:r>
              <a:rPr sz="1200" dirty="0">
                <a:latin typeface="Calibri" panose="020F0502020204030204"/>
                <a:cs typeface="Calibri" panose="020F0502020204030204"/>
              </a:rPr>
              <a:t>) </a:t>
            </a:r>
            <a:endParaRPr lang="en-US" sz="1200" dirty="0" smtClean="0">
              <a:latin typeface="Calibri" panose="020F0502020204030204"/>
              <a:cs typeface="Calibri" panose="020F0502020204030204"/>
            </a:endParaRPr>
          </a:p>
          <a:p>
            <a:pPr marL="219710" marR="5080" algn="just">
              <a:lnSpc>
                <a:spcPct val="100000"/>
              </a:lnSpc>
            </a:pPr>
            <a:r>
              <a:rPr sz="1200" spc="-5" dirty="0" smtClean="0">
                <a:latin typeface="Calibri" panose="020F0502020204030204"/>
                <a:cs typeface="Calibri" panose="020F0502020204030204"/>
              </a:rPr>
              <a:t>L</a:t>
            </a:r>
            <a:r>
              <a:rPr sz="1200" dirty="0" smtClean="0">
                <a:latin typeface="Calibri" panose="020F0502020204030204"/>
                <a:cs typeface="Calibri" panose="020F0502020204030204"/>
              </a:rPr>
              <a:t>a</a:t>
            </a:r>
            <a:r>
              <a:rPr sz="1200" spc="5" dirty="0" smtClean="0">
                <a:latin typeface="Calibri" panose="020F0502020204030204"/>
                <a:cs typeface="Calibri" panose="020F0502020204030204"/>
              </a:rPr>
              <a:t> </a:t>
            </a:r>
            <a:r>
              <a:rPr sz="1200" spc="-5" dirty="0">
                <a:latin typeface="Calibri" panose="020F0502020204030204"/>
                <a:cs typeface="Calibri" panose="020F0502020204030204"/>
              </a:rPr>
              <a:t>Cai</a:t>
            </a:r>
            <a:r>
              <a:rPr sz="1200" spc="-30" dirty="0">
                <a:latin typeface="Calibri" panose="020F0502020204030204"/>
                <a:cs typeface="Calibri" panose="020F0502020204030204"/>
              </a:rPr>
              <a:t>x</a:t>
            </a:r>
            <a:r>
              <a:rPr sz="1200" dirty="0">
                <a:latin typeface="Calibri" panose="020F0502020204030204"/>
                <a:cs typeface="Calibri" panose="020F0502020204030204"/>
              </a:rPr>
              <a:t>a</a:t>
            </a:r>
            <a:r>
              <a:rPr sz="1200" spc="15" dirty="0">
                <a:latin typeface="Calibri" panose="020F0502020204030204"/>
                <a:cs typeface="Calibri" panose="020F0502020204030204"/>
              </a:rPr>
              <a:t> </a:t>
            </a:r>
            <a:r>
              <a:rPr sz="1200" spc="-5" dirty="0">
                <a:latin typeface="Calibri" panose="020F0502020204030204"/>
                <a:cs typeface="Calibri" panose="020F0502020204030204"/>
              </a:rPr>
              <a:t>(S</a:t>
            </a:r>
            <a:r>
              <a:rPr sz="1200" spc="5" dirty="0">
                <a:latin typeface="Calibri" panose="020F0502020204030204"/>
                <a:cs typeface="Calibri" panose="020F0502020204030204"/>
              </a:rPr>
              <a:t>p</a:t>
            </a:r>
            <a:r>
              <a:rPr sz="1200" dirty="0">
                <a:latin typeface="Calibri" panose="020F0502020204030204"/>
                <a:cs typeface="Calibri" panose="020F0502020204030204"/>
              </a:rPr>
              <a:t>ai</a:t>
            </a:r>
            <a:r>
              <a:rPr sz="1200" spc="5" dirty="0">
                <a:latin typeface="Calibri" panose="020F0502020204030204"/>
                <a:cs typeface="Calibri" panose="020F0502020204030204"/>
              </a:rPr>
              <a:t>n</a:t>
            </a:r>
            <a:r>
              <a:rPr sz="1200" dirty="0">
                <a:latin typeface="Calibri" panose="020F0502020204030204"/>
                <a:cs typeface="Calibri" panose="020F0502020204030204"/>
              </a:rPr>
              <a:t>)</a:t>
            </a:r>
          </a:p>
          <a:p>
            <a:pPr marL="12700" marR="204470">
              <a:lnSpc>
                <a:spcPct val="100000"/>
              </a:lnSpc>
            </a:pPr>
            <a:r>
              <a:rPr sz="1200" spc="-5" dirty="0">
                <a:latin typeface="Calibri" panose="020F0502020204030204"/>
                <a:cs typeface="Calibri" panose="020F0502020204030204"/>
              </a:rPr>
              <a:t>B</a:t>
            </a:r>
            <a:r>
              <a:rPr sz="1200" spc="-15" dirty="0">
                <a:latin typeface="Calibri" panose="020F0502020204030204"/>
                <a:cs typeface="Calibri" panose="020F0502020204030204"/>
              </a:rPr>
              <a:t>a</a:t>
            </a:r>
            <a:r>
              <a:rPr sz="1200" spc="-25" dirty="0">
                <a:latin typeface="Calibri" panose="020F0502020204030204"/>
                <a:cs typeface="Calibri" panose="020F0502020204030204"/>
              </a:rPr>
              <a:t>w</a:t>
            </a:r>
            <a:r>
              <a:rPr sz="1200" spc="-5" dirty="0">
                <a:latin typeface="Calibri" panose="020F0502020204030204"/>
                <a:cs typeface="Calibri" panose="020F0502020204030204"/>
              </a:rPr>
              <a:t>ag</a:t>
            </a:r>
            <a:r>
              <a:rPr sz="1200" spc="5" dirty="0">
                <a:latin typeface="Calibri" panose="020F0502020204030204"/>
                <a:cs typeface="Calibri" panose="020F0502020204030204"/>
              </a:rPr>
              <a:t> </a:t>
            </a:r>
            <a:r>
              <a:rPr sz="1200" spc="-5" dirty="0">
                <a:latin typeface="Calibri" panose="020F0502020204030204"/>
                <a:cs typeface="Calibri" panose="020F0502020204030204"/>
              </a:rPr>
              <a:t>(</a:t>
            </a:r>
            <a:r>
              <a:rPr sz="1200" dirty="0">
                <a:latin typeface="Calibri" panose="020F0502020204030204"/>
                <a:cs typeface="Calibri" panose="020F0502020204030204"/>
              </a:rPr>
              <a:t>A</a:t>
            </a:r>
            <a:r>
              <a:rPr sz="1200" spc="5" dirty="0">
                <a:latin typeface="Calibri" panose="020F0502020204030204"/>
                <a:cs typeface="Calibri" panose="020F0502020204030204"/>
              </a:rPr>
              <a:t>u</a:t>
            </a:r>
            <a:r>
              <a:rPr sz="1200" spc="-15" dirty="0">
                <a:latin typeface="Calibri" panose="020F0502020204030204"/>
                <a:cs typeface="Calibri" panose="020F0502020204030204"/>
              </a:rPr>
              <a:t>s</a:t>
            </a:r>
            <a:r>
              <a:rPr sz="1200" dirty="0">
                <a:latin typeface="Calibri" panose="020F0502020204030204"/>
                <a:cs typeface="Calibri" panose="020F0502020204030204"/>
              </a:rPr>
              <a:t>trian</a:t>
            </a:r>
            <a:r>
              <a:rPr sz="1200" spc="-25" dirty="0">
                <a:latin typeface="Calibri" panose="020F0502020204030204"/>
                <a:cs typeface="Calibri" panose="020F0502020204030204"/>
              </a:rPr>
              <a:t> P</a:t>
            </a:r>
            <a:r>
              <a:rPr sz="1200" dirty="0">
                <a:latin typeface="Calibri" panose="020F0502020204030204"/>
                <a:cs typeface="Calibri" panose="020F0502020204030204"/>
              </a:rPr>
              <a:t>o</a:t>
            </a:r>
            <a:r>
              <a:rPr sz="1200" spc="-15" dirty="0">
                <a:latin typeface="Calibri" panose="020F0502020204030204"/>
                <a:cs typeface="Calibri" panose="020F0502020204030204"/>
              </a:rPr>
              <a:t>s</a:t>
            </a:r>
            <a:r>
              <a:rPr sz="1200" dirty="0">
                <a:latin typeface="Calibri" panose="020F0502020204030204"/>
                <a:cs typeface="Calibri" panose="020F0502020204030204"/>
              </a:rPr>
              <a:t>t</a:t>
            </a:r>
            <a:r>
              <a:rPr sz="1200" spc="-5" dirty="0">
                <a:latin typeface="Calibri" panose="020F0502020204030204"/>
                <a:cs typeface="Calibri" panose="020F0502020204030204"/>
              </a:rPr>
              <a:t>s) C</a:t>
            </a:r>
            <a:r>
              <a:rPr sz="1200" spc="-25" dirty="0">
                <a:latin typeface="Calibri" panose="020F0502020204030204"/>
                <a:cs typeface="Calibri" panose="020F0502020204030204"/>
              </a:rPr>
              <a:t>z</a:t>
            </a:r>
            <a:r>
              <a:rPr sz="1200" dirty="0">
                <a:latin typeface="Calibri" panose="020F0502020204030204"/>
                <a:cs typeface="Calibri" panose="020F0502020204030204"/>
              </a:rPr>
              <a:t>ech</a:t>
            </a:r>
            <a:r>
              <a:rPr sz="1200" spc="-20" dirty="0">
                <a:latin typeface="Calibri" panose="020F0502020204030204"/>
                <a:cs typeface="Calibri" panose="020F0502020204030204"/>
              </a:rPr>
              <a:t> </a:t>
            </a:r>
            <a:r>
              <a:rPr sz="1200" spc="-25" dirty="0">
                <a:latin typeface="Calibri" panose="020F0502020204030204"/>
                <a:cs typeface="Calibri" panose="020F0502020204030204"/>
              </a:rPr>
              <a:t>P</a:t>
            </a:r>
            <a:r>
              <a:rPr sz="1200" dirty="0">
                <a:latin typeface="Calibri" panose="020F0502020204030204"/>
                <a:cs typeface="Calibri" panose="020F0502020204030204"/>
              </a:rPr>
              <a:t>o</a:t>
            </a:r>
            <a:r>
              <a:rPr sz="1200" spc="-15" dirty="0">
                <a:latin typeface="Calibri" panose="020F0502020204030204"/>
                <a:cs typeface="Calibri" panose="020F0502020204030204"/>
              </a:rPr>
              <a:t>s</a:t>
            </a:r>
            <a:r>
              <a:rPr sz="1200" dirty="0">
                <a:latin typeface="Calibri" panose="020F0502020204030204"/>
                <a:cs typeface="Calibri" panose="020F0502020204030204"/>
              </a:rPr>
              <a:t>ts</a:t>
            </a:r>
          </a:p>
          <a:p>
            <a:pPr marL="12700" marR="619760">
              <a:lnSpc>
                <a:spcPct val="100000"/>
              </a:lnSpc>
            </a:pPr>
            <a:r>
              <a:rPr sz="1200" dirty="0">
                <a:latin typeface="Calibri" panose="020F0502020204030204"/>
                <a:cs typeface="Calibri" panose="020F0502020204030204"/>
              </a:rPr>
              <a:t>Du</a:t>
            </a:r>
            <a:r>
              <a:rPr sz="1200" spc="-10" dirty="0">
                <a:latin typeface="Calibri" panose="020F0502020204030204"/>
                <a:cs typeface="Calibri" panose="020F0502020204030204"/>
              </a:rPr>
              <a:t>tc</a:t>
            </a:r>
            <a:r>
              <a:rPr sz="1200" dirty="0">
                <a:latin typeface="Calibri" panose="020F0502020204030204"/>
                <a:cs typeface="Calibri" panose="020F0502020204030204"/>
              </a:rPr>
              <a:t>h</a:t>
            </a:r>
            <a:r>
              <a:rPr sz="1200" spc="-40" dirty="0">
                <a:latin typeface="Calibri" panose="020F0502020204030204"/>
                <a:cs typeface="Calibri" panose="020F0502020204030204"/>
              </a:rPr>
              <a:t> </a:t>
            </a:r>
            <a:r>
              <a:rPr sz="1200" spc="-25" dirty="0">
                <a:latin typeface="Calibri" panose="020F0502020204030204"/>
                <a:cs typeface="Calibri" panose="020F0502020204030204"/>
              </a:rPr>
              <a:t>P</a:t>
            </a:r>
            <a:r>
              <a:rPr sz="1200" dirty="0">
                <a:latin typeface="Calibri" panose="020F0502020204030204"/>
                <a:cs typeface="Calibri" panose="020F0502020204030204"/>
              </a:rPr>
              <a:t>o</a:t>
            </a:r>
            <a:r>
              <a:rPr sz="1200" spc="-15" dirty="0">
                <a:latin typeface="Calibri" panose="020F0502020204030204"/>
                <a:cs typeface="Calibri" panose="020F0502020204030204"/>
              </a:rPr>
              <a:t>s</a:t>
            </a:r>
            <a:r>
              <a:rPr sz="1200" dirty="0">
                <a:latin typeface="Calibri" panose="020F0502020204030204"/>
                <a:cs typeface="Calibri" panose="020F0502020204030204"/>
              </a:rPr>
              <a:t>ts </a:t>
            </a:r>
            <a:r>
              <a:rPr sz="1200" spc="-5" dirty="0">
                <a:latin typeface="Calibri" panose="020F0502020204030204"/>
                <a:cs typeface="Calibri" panose="020F0502020204030204"/>
              </a:rPr>
              <a:t>H</a:t>
            </a:r>
            <a:r>
              <a:rPr sz="1200" dirty="0">
                <a:latin typeface="Calibri" panose="020F0502020204030204"/>
                <a:cs typeface="Calibri" panose="020F0502020204030204"/>
              </a:rPr>
              <a:t>un</a:t>
            </a:r>
            <a:r>
              <a:rPr sz="1200" spc="-30" dirty="0">
                <a:latin typeface="Calibri" panose="020F0502020204030204"/>
                <a:cs typeface="Calibri" panose="020F0502020204030204"/>
              </a:rPr>
              <a:t>g</a:t>
            </a:r>
            <a:r>
              <a:rPr sz="1200" dirty="0">
                <a:latin typeface="Calibri" panose="020F0502020204030204"/>
                <a:cs typeface="Calibri" panose="020F0502020204030204"/>
              </a:rPr>
              <a:t>arian</a:t>
            </a:r>
            <a:r>
              <a:rPr sz="1200" spc="-40" dirty="0">
                <a:latin typeface="Calibri" panose="020F0502020204030204"/>
                <a:cs typeface="Calibri" panose="020F0502020204030204"/>
              </a:rPr>
              <a:t> </a:t>
            </a:r>
            <a:r>
              <a:rPr sz="1200" spc="-25" dirty="0">
                <a:latin typeface="Calibri" panose="020F0502020204030204"/>
                <a:cs typeface="Calibri" panose="020F0502020204030204"/>
              </a:rPr>
              <a:t>P</a:t>
            </a:r>
            <a:r>
              <a:rPr sz="1200" dirty="0">
                <a:latin typeface="Calibri" panose="020F0502020204030204"/>
                <a:cs typeface="Calibri" panose="020F0502020204030204"/>
              </a:rPr>
              <a:t>o</a:t>
            </a:r>
            <a:r>
              <a:rPr sz="1200" spc="-15" dirty="0">
                <a:latin typeface="Calibri" panose="020F0502020204030204"/>
                <a:cs typeface="Calibri" panose="020F0502020204030204"/>
              </a:rPr>
              <a:t>s</a:t>
            </a:r>
            <a:r>
              <a:rPr sz="1200" dirty="0">
                <a:latin typeface="Calibri" panose="020F0502020204030204"/>
                <a:cs typeface="Calibri" panose="020F0502020204030204"/>
              </a:rPr>
              <a:t>ts</a:t>
            </a:r>
          </a:p>
        </p:txBody>
      </p:sp>
      <p:sp>
        <p:nvSpPr>
          <p:cNvPr id="25" name="object 25"/>
          <p:cNvSpPr txBox="1"/>
          <p:nvPr/>
        </p:nvSpPr>
        <p:spPr>
          <a:xfrm>
            <a:off x="6840728" y="3722370"/>
            <a:ext cx="3363756" cy="2031325"/>
          </a:xfrm>
          <a:prstGeom prst="rect">
            <a:avLst/>
          </a:prstGeom>
        </p:spPr>
        <p:txBody>
          <a:bodyPr vert="horz" wrap="square" lIns="0" tIns="0" rIns="0" bIns="0" rtlCol="0">
            <a:spAutoFit/>
          </a:bodyPr>
          <a:lstStyle/>
          <a:p>
            <a:pPr marL="12700">
              <a:lnSpc>
                <a:spcPct val="100000"/>
              </a:lnSpc>
            </a:pPr>
            <a:r>
              <a:rPr sz="1200" b="1" u="sng" spc="-5" dirty="0">
                <a:solidFill>
                  <a:srgbClr val="0070C0"/>
                </a:solidFill>
                <a:latin typeface="Calibri" panose="020F0502020204030204"/>
                <a:cs typeface="Calibri" panose="020F0502020204030204"/>
              </a:rPr>
              <a:t>a</a:t>
            </a:r>
            <a:r>
              <a:rPr sz="1200" b="1" u="sng" spc="-30" dirty="0">
                <a:solidFill>
                  <a:srgbClr val="0070C0"/>
                </a:solidFill>
                <a:latin typeface="Calibri" panose="020F0502020204030204"/>
                <a:cs typeface="Calibri" panose="020F0502020204030204"/>
              </a:rPr>
              <a:t>r</a:t>
            </a:r>
            <a:r>
              <a:rPr sz="1200" b="1" u="sng" dirty="0">
                <a:solidFill>
                  <a:srgbClr val="0070C0"/>
                </a:solidFill>
                <a:latin typeface="Calibri" panose="020F0502020204030204"/>
                <a:cs typeface="Calibri" panose="020F0502020204030204"/>
              </a:rPr>
              <a:t>ound</a:t>
            </a:r>
            <a:r>
              <a:rPr sz="1200" b="1" u="sng" spc="-40" dirty="0">
                <a:solidFill>
                  <a:srgbClr val="0070C0"/>
                </a:solidFill>
                <a:latin typeface="Calibri" panose="020F0502020204030204"/>
                <a:cs typeface="Calibri" panose="020F0502020204030204"/>
              </a:rPr>
              <a:t> </a:t>
            </a:r>
            <a:r>
              <a:rPr lang="en-US" sz="1200" b="1" u="sng" spc="-5" dirty="0" smtClean="0">
                <a:solidFill>
                  <a:srgbClr val="0070C0"/>
                </a:solidFill>
                <a:latin typeface="Calibri" panose="020F0502020204030204"/>
                <a:cs typeface="Calibri" panose="020F0502020204030204"/>
              </a:rPr>
              <a:t>12</a:t>
            </a:r>
            <a:r>
              <a:rPr sz="1200" b="1" u="sng" dirty="0" smtClean="0">
                <a:solidFill>
                  <a:srgbClr val="0070C0"/>
                </a:solidFill>
                <a:latin typeface="Calibri" panose="020F0502020204030204"/>
                <a:cs typeface="Calibri" panose="020F0502020204030204"/>
              </a:rPr>
              <a:t>0</a:t>
            </a:r>
            <a:r>
              <a:rPr sz="1200" b="1" u="sng" spc="-5" dirty="0" smtClean="0">
                <a:solidFill>
                  <a:srgbClr val="0070C0"/>
                </a:solidFill>
                <a:latin typeface="Calibri" panose="020F0502020204030204"/>
                <a:cs typeface="Calibri" panose="020F0502020204030204"/>
              </a:rPr>
              <a:t>,0</a:t>
            </a:r>
            <a:r>
              <a:rPr sz="1200" b="1" u="sng" dirty="0" smtClean="0">
                <a:solidFill>
                  <a:srgbClr val="0070C0"/>
                </a:solidFill>
                <a:latin typeface="Calibri" panose="020F0502020204030204"/>
                <a:cs typeface="Calibri" panose="020F0502020204030204"/>
              </a:rPr>
              <a:t>0</a:t>
            </a:r>
            <a:r>
              <a:rPr sz="1200" b="1" u="sng" spc="-5" dirty="0" smtClean="0">
                <a:solidFill>
                  <a:srgbClr val="0070C0"/>
                </a:solidFill>
                <a:latin typeface="Calibri" panose="020F0502020204030204"/>
                <a:cs typeface="Calibri" panose="020F0502020204030204"/>
              </a:rPr>
              <a:t>0</a:t>
            </a:r>
            <a:r>
              <a:rPr sz="1200" b="1" u="sng" spc="5" dirty="0" smtClean="0">
                <a:solidFill>
                  <a:srgbClr val="0070C0"/>
                </a:solidFill>
                <a:latin typeface="Calibri" panose="020F0502020204030204"/>
                <a:cs typeface="Calibri" panose="020F0502020204030204"/>
              </a:rPr>
              <a:t> </a:t>
            </a:r>
            <a:r>
              <a:rPr sz="1200" b="1" u="sng" dirty="0">
                <a:solidFill>
                  <a:srgbClr val="0070C0"/>
                </a:solidFill>
                <a:latin typeface="Calibri" panose="020F0502020204030204"/>
                <a:cs typeface="Calibri" panose="020F0502020204030204"/>
              </a:rPr>
              <a:t>machin</a:t>
            </a:r>
            <a:r>
              <a:rPr sz="1200" b="1" u="sng" spc="-5" dirty="0">
                <a:solidFill>
                  <a:srgbClr val="0070C0"/>
                </a:solidFill>
                <a:latin typeface="Calibri" panose="020F0502020204030204"/>
                <a:cs typeface="Calibri" panose="020F0502020204030204"/>
              </a:rPr>
              <a:t>es</a:t>
            </a:r>
            <a:endParaRPr sz="1200" b="1" u="sng" dirty="0">
              <a:solidFill>
                <a:srgbClr val="0070C0"/>
              </a:solidFill>
              <a:latin typeface="Calibri" panose="020F0502020204030204"/>
              <a:cs typeface="Calibri" panose="020F0502020204030204"/>
            </a:endParaRPr>
          </a:p>
          <a:p>
            <a:pPr marL="12700">
              <a:lnSpc>
                <a:spcPct val="100000"/>
              </a:lnSpc>
            </a:pPr>
            <a:r>
              <a:rPr sz="1200" b="1" u="sng" spc="-5" dirty="0">
                <a:solidFill>
                  <a:srgbClr val="0070C0"/>
                </a:solidFill>
                <a:latin typeface="Calibri" panose="020F0502020204030204"/>
                <a:cs typeface="Calibri" panose="020F0502020204030204"/>
              </a:rPr>
              <a:t>a</a:t>
            </a:r>
            <a:r>
              <a:rPr sz="1200" b="1" u="sng" spc="-30" dirty="0">
                <a:solidFill>
                  <a:srgbClr val="0070C0"/>
                </a:solidFill>
                <a:latin typeface="Calibri" panose="020F0502020204030204"/>
                <a:cs typeface="Calibri" panose="020F0502020204030204"/>
              </a:rPr>
              <a:t>r</a:t>
            </a:r>
            <a:r>
              <a:rPr sz="1200" b="1" u="sng" dirty="0">
                <a:solidFill>
                  <a:srgbClr val="0070C0"/>
                </a:solidFill>
                <a:latin typeface="Calibri" panose="020F0502020204030204"/>
                <a:cs typeface="Calibri" panose="020F0502020204030204"/>
              </a:rPr>
              <a:t>ound</a:t>
            </a:r>
            <a:r>
              <a:rPr sz="1200" b="1" u="sng" spc="-40" dirty="0">
                <a:solidFill>
                  <a:srgbClr val="0070C0"/>
                </a:solidFill>
                <a:latin typeface="Calibri" panose="020F0502020204030204"/>
                <a:cs typeface="Calibri" panose="020F0502020204030204"/>
              </a:rPr>
              <a:t> </a:t>
            </a:r>
            <a:r>
              <a:rPr lang="en-US" sz="1200" b="1" u="sng" spc="-5" dirty="0" smtClean="0">
                <a:solidFill>
                  <a:srgbClr val="0070C0"/>
                </a:solidFill>
                <a:latin typeface="Calibri" panose="020F0502020204030204"/>
                <a:cs typeface="Calibri" panose="020F0502020204030204"/>
              </a:rPr>
              <a:t>5</a:t>
            </a:r>
            <a:r>
              <a:rPr sz="1200" b="1" u="sng" dirty="0" smtClean="0">
                <a:solidFill>
                  <a:srgbClr val="0070C0"/>
                </a:solidFill>
                <a:latin typeface="Calibri" panose="020F0502020204030204"/>
                <a:cs typeface="Calibri" panose="020F0502020204030204"/>
              </a:rPr>
              <a:t>0</a:t>
            </a:r>
            <a:r>
              <a:rPr sz="1200" b="1" u="sng" spc="-5" dirty="0" smtClean="0">
                <a:solidFill>
                  <a:srgbClr val="0070C0"/>
                </a:solidFill>
                <a:latin typeface="Calibri" panose="020F0502020204030204"/>
                <a:cs typeface="Calibri" panose="020F0502020204030204"/>
              </a:rPr>
              <a:t>,0</a:t>
            </a:r>
            <a:r>
              <a:rPr sz="1200" b="1" u="sng" dirty="0" smtClean="0">
                <a:solidFill>
                  <a:srgbClr val="0070C0"/>
                </a:solidFill>
                <a:latin typeface="Calibri" panose="020F0502020204030204"/>
                <a:cs typeface="Calibri" panose="020F0502020204030204"/>
              </a:rPr>
              <a:t>0</a:t>
            </a:r>
            <a:r>
              <a:rPr sz="1200" b="1" u="sng" spc="-5" dirty="0" smtClean="0">
                <a:solidFill>
                  <a:srgbClr val="0070C0"/>
                </a:solidFill>
                <a:latin typeface="Calibri" panose="020F0502020204030204"/>
                <a:cs typeface="Calibri" panose="020F0502020204030204"/>
              </a:rPr>
              <a:t>0</a:t>
            </a:r>
            <a:r>
              <a:rPr sz="1200" b="1" u="sng" spc="5" dirty="0" smtClean="0">
                <a:solidFill>
                  <a:srgbClr val="0070C0"/>
                </a:solidFill>
                <a:latin typeface="Calibri" panose="020F0502020204030204"/>
                <a:cs typeface="Calibri" panose="020F0502020204030204"/>
              </a:rPr>
              <a:t> </a:t>
            </a:r>
            <a:r>
              <a:rPr sz="1200" b="1" u="sng" dirty="0">
                <a:solidFill>
                  <a:srgbClr val="0070C0"/>
                </a:solidFill>
                <a:latin typeface="Calibri" panose="020F0502020204030204"/>
                <a:cs typeface="Calibri" panose="020F0502020204030204"/>
              </a:rPr>
              <a:t>machin</a:t>
            </a:r>
            <a:r>
              <a:rPr sz="1200" b="1" u="sng" spc="-5" dirty="0">
                <a:solidFill>
                  <a:srgbClr val="0070C0"/>
                </a:solidFill>
                <a:latin typeface="Calibri" panose="020F0502020204030204"/>
                <a:cs typeface="Calibri" panose="020F0502020204030204"/>
              </a:rPr>
              <a:t>es</a:t>
            </a:r>
            <a:endParaRPr sz="1200" b="1" u="sng" dirty="0">
              <a:solidFill>
                <a:srgbClr val="0070C0"/>
              </a:solidFill>
              <a:latin typeface="Calibri" panose="020F0502020204030204"/>
              <a:cs typeface="Calibri" panose="020F0502020204030204"/>
            </a:endParaRPr>
          </a:p>
          <a:p>
            <a:pPr marL="12700" marR="5080">
              <a:lnSpc>
                <a:spcPct val="100000"/>
              </a:lnSpc>
            </a:pPr>
            <a:r>
              <a:rPr sz="1200" b="1" u="sng" spc="-5" dirty="0">
                <a:solidFill>
                  <a:srgbClr val="0070C0"/>
                </a:solidFill>
                <a:latin typeface="Calibri" panose="020F0502020204030204"/>
                <a:cs typeface="Calibri" panose="020F0502020204030204"/>
              </a:rPr>
              <a:t>a</a:t>
            </a:r>
            <a:r>
              <a:rPr sz="1200" b="1" u="sng" spc="-30" dirty="0">
                <a:solidFill>
                  <a:srgbClr val="0070C0"/>
                </a:solidFill>
                <a:latin typeface="Calibri" panose="020F0502020204030204"/>
                <a:cs typeface="Calibri" panose="020F0502020204030204"/>
              </a:rPr>
              <a:t>r</a:t>
            </a:r>
            <a:r>
              <a:rPr sz="1200" b="1" u="sng" dirty="0">
                <a:solidFill>
                  <a:srgbClr val="0070C0"/>
                </a:solidFill>
                <a:latin typeface="Calibri" panose="020F0502020204030204"/>
                <a:cs typeface="Calibri" panose="020F0502020204030204"/>
              </a:rPr>
              <a:t>ound</a:t>
            </a:r>
            <a:r>
              <a:rPr sz="1200" b="1" u="sng" spc="-40" dirty="0">
                <a:solidFill>
                  <a:srgbClr val="0070C0"/>
                </a:solidFill>
                <a:latin typeface="Calibri" panose="020F0502020204030204"/>
                <a:cs typeface="Calibri" panose="020F0502020204030204"/>
              </a:rPr>
              <a:t> </a:t>
            </a:r>
            <a:r>
              <a:rPr sz="1200" b="1" u="sng" spc="-5" dirty="0">
                <a:solidFill>
                  <a:srgbClr val="0070C0"/>
                </a:solidFill>
                <a:latin typeface="Calibri" panose="020F0502020204030204"/>
                <a:cs typeface="Calibri" panose="020F0502020204030204"/>
              </a:rPr>
              <a:t>2</a:t>
            </a:r>
            <a:r>
              <a:rPr sz="1200" b="1" u="sng" dirty="0">
                <a:solidFill>
                  <a:srgbClr val="0070C0"/>
                </a:solidFill>
                <a:latin typeface="Calibri" panose="020F0502020204030204"/>
                <a:cs typeface="Calibri" panose="020F0502020204030204"/>
              </a:rPr>
              <a:t>0</a:t>
            </a:r>
            <a:r>
              <a:rPr sz="1200" b="1" u="sng" spc="-5" dirty="0">
                <a:solidFill>
                  <a:srgbClr val="0070C0"/>
                </a:solidFill>
                <a:latin typeface="Calibri" panose="020F0502020204030204"/>
                <a:cs typeface="Calibri" panose="020F0502020204030204"/>
              </a:rPr>
              <a:t>,0</a:t>
            </a:r>
            <a:r>
              <a:rPr sz="1200" b="1" u="sng" dirty="0">
                <a:solidFill>
                  <a:srgbClr val="0070C0"/>
                </a:solidFill>
                <a:latin typeface="Calibri" panose="020F0502020204030204"/>
                <a:cs typeface="Calibri" panose="020F0502020204030204"/>
              </a:rPr>
              <a:t>0</a:t>
            </a:r>
            <a:r>
              <a:rPr sz="1200" b="1" u="sng" spc="-5" dirty="0">
                <a:solidFill>
                  <a:srgbClr val="0070C0"/>
                </a:solidFill>
                <a:latin typeface="Calibri" panose="020F0502020204030204"/>
                <a:cs typeface="Calibri" panose="020F0502020204030204"/>
              </a:rPr>
              <a:t>0</a:t>
            </a:r>
            <a:r>
              <a:rPr sz="1200" b="1" u="sng" spc="5" dirty="0">
                <a:solidFill>
                  <a:srgbClr val="0070C0"/>
                </a:solidFill>
                <a:latin typeface="Calibri" panose="020F0502020204030204"/>
                <a:cs typeface="Calibri" panose="020F0502020204030204"/>
              </a:rPr>
              <a:t> </a:t>
            </a:r>
            <a:r>
              <a:rPr sz="1200" b="1" u="sng" dirty="0">
                <a:solidFill>
                  <a:srgbClr val="0070C0"/>
                </a:solidFill>
                <a:latin typeface="Calibri" panose="020F0502020204030204"/>
                <a:cs typeface="Calibri" panose="020F0502020204030204"/>
              </a:rPr>
              <a:t>machin</a:t>
            </a:r>
            <a:r>
              <a:rPr sz="1200" b="1" u="sng" spc="-5" dirty="0">
                <a:solidFill>
                  <a:srgbClr val="0070C0"/>
                </a:solidFill>
                <a:latin typeface="Calibri" panose="020F0502020204030204"/>
                <a:cs typeface="Calibri" panose="020F0502020204030204"/>
              </a:rPr>
              <a:t>es,</a:t>
            </a:r>
            <a:r>
              <a:rPr sz="1200" b="1" u="sng" dirty="0">
                <a:solidFill>
                  <a:srgbClr val="0070C0"/>
                </a:solidFill>
                <a:latin typeface="Calibri" panose="020F0502020204030204"/>
                <a:cs typeface="Calibri" panose="020F0502020204030204"/>
              </a:rPr>
              <a:t> in</a:t>
            </a:r>
            <a:r>
              <a:rPr sz="1200" b="1" u="sng" spc="-15" dirty="0">
                <a:solidFill>
                  <a:srgbClr val="0070C0"/>
                </a:solidFill>
                <a:latin typeface="Calibri" panose="020F0502020204030204"/>
                <a:cs typeface="Calibri" panose="020F0502020204030204"/>
              </a:rPr>
              <a:t> w</a:t>
            </a:r>
            <a:r>
              <a:rPr sz="1200" b="1" u="sng" dirty="0">
                <a:solidFill>
                  <a:srgbClr val="0070C0"/>
                </a:solidFill>
                <a:latin typeface="Calibri" panose="020F0502020204030204"/>
                <a:cs typeface="Calibri" panose="020F0502020204030204"/>
              </a:rPr>
              <a:t>hi</a:t>
            </a:r>
            <a:r>
              <a:rPr sz="1200" b="1" u="sng" spc="-5" dirty="0">
                <a:solidFill>
                  <a:srgbClr val="0070C0"/>
                </a:solidFill>
                <a:latin typeface="Calibri" panose="020F0502020204030204"/>
                <a:cs typeface="Calibri" panose="020F0502020204030204"/>
              </a:rPr>
              <a:t>c</a:t>
            </a:r>
            <a:r>
              <a:rPr sz="1200" b="1" u="sng" dirty="0">
                <a:solidFill>
                  <a:srgbClr val="0070C0"/>
                </a:solidFill>
                <a:latin typeface="Calibri" panose="020F0502020204030204"/>
                <a:cs typeface="Calibri" panose="020F0502020204030204"/>
              </a:rPr>
              <a:t>h</a:t>
            </a:r>
            <a:r>
              <a:rPr sz="1200" b="1" spc="-5" dirty="0">
                <a:latin typeface="Calibri" panose="020F0502020204030204"/>
                <a:cs typeface="Calibri" panose="020F0502020204030204"/>
              </a:rPr>
              <a:t>: </a:t>
            </a:r>
            <a:endParaRPr lang="en-US" sz="1200" b="1" spc="-5" dirty="0" smtClean="0">
              <a:latin typeface="Calibri" panose="020F0502020204030204"/>
              <a:cs typeface="Calibri" panose="020F0502020204030204"/>
            </a:endParaRPr>
          </a:p>
          <a:p>
            <a:pPr marL="12700" marR="5080">
              <a:lnSpc>
                <a:spcPct val="100000"/>
              </a:lnSpc>
            </a:pPr>
            <a:r>
              <a:rPr sz="1200" spc="-5" dirty="0" smtClean="0">
                <a:latin typeface="Calibri" panose="020F0502020204030204"/>
                <a:cs typeface="Calibri" panose="020F0502020204030204"/>
              </a:rPr>
              <a:t>a</a:t>
            </a:r>
            <a:r>
              <a:rPr sz="1200" spc="-30" dirty="0" smtClean="0">
                <a:latin typeface="Calibri" panose="020F0502020204030204"/>
                <a:cs typeface="Calibri" panose="020F0502020204030204"/>
              </a:rPr>
              <a:t>r</a:t>
            </a:r>
            <a:r>
              <a:rPr sz="1200" dirty="0" smtClean="0">
                <a:latin typeface="Calibri" panose="020F0502020204030204"/>
                <a:cs typeface="Calibri" panose="020F0502020204030204"/>
              </a:rPr>
              <a:t>ound</a:t>
            </a:r>
            <a:r>
              <a:rPr sz="1200" spc="-40" dirty="0" smtClean="0">
                <a:latin typeface="Calibri" panose="020F0502020204030204"/>
                <a:cs typeface="Calibri" panose="020F0502020204030204"/>
              </a:rPr>
              <a:t> </a:t>
            </a:r>
            <a:r>
              <a:rPr sz="1200" spc="-5" dirty="0">
                <a:latin typeface="Calibri" panose="020F0502020204030204"/>
                <a:cs typeface="Calibri" panose="020F0502020204030204"/>
              </a:rPr>
              <a:t>2,</a:t>
            </a:r>
            <a:r>
              <a:rPr sz="1200" dirty="0">
                <a:latin typeface="Calibri" panose="020F0502020204030204"/>
                <a:cs typeface="Calibri" panose="020F0502020204030204"/>
              </a:rPr>
              <a:t>0</a:t>
            </a:r>
            <a:r>
              <a:rPr sz="1200" spc="-5" dirty="0">
                <a:latin typeface="Calibri" panose="020F0502020204030204"/>
                <a:cs typeface="Calibri" panose="020F0502020204030204"/>
              </a:rPr>
              <a:t>00</a:t>
            </a:r>
            <a:r>
              <a:rPr sz="1200" spc="1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a:p>
            <a:pPr marL="12700">
              <a:lnSpc>
                <a:spcPct val="100000"/>
              </a:lnSpc>
            </a:pPr>
            <a:r>
              <a:rPr sz="1200" spc="-5" dirty="0">
                <a:latin typeface="Calibri" panose="020F0502020204030204"/>
                <a:cs typeface="Calibri" panose="020F0502020204030204"/>
              </a:rPr>
              <a:t>a</a:t>
            </a:r>
            <a:r>
              <a:rPr sz="1200" spc="-30" dirty="0">
                <a:latin typeface="Calibri" panose="020F0502020204030204"/>
                <a:cs typeface="Calibri" panose="020F0502020204030204"/>
              </a:rPr>
              <a:t>r</a:t>
            </a:r>
            <a:r>
              <a:rPr sz="1200" dirty="0">
                <a:latin typeface="Calibri" panose="020F0502020204030204"/>
                <a:cs typeface="Calibri" panose="020F0502020204030204"/>
              </a:rPr>
              <a:t>ound</a:t>
            </a:r>
            <a:r>
              <a:rPr sz="1200" spc="-40" dirty="0">
                <a:latin typeface="Calibri" panose="020F0502020204030204"/>
                <a:cs typeface="Calibri" panose="020F0502020204030204"/>
              </a:rPr>
              <a:t> </a:t>
            </a:r>
            <a:r>
              <a:rPr sz="1200" spc="-5" dirty="0">
                <a:latin typeface="Calibri" panose="020F0502020204030204"/>
                <a:cs typeface="Calibri" panose="020F0502020204030204"/>
              </a:rPr>
              <a:t>3,</a:t>
            </a:r>
            <a:r>
              <a:rPr sz="1200" dirty="0">
                <a:latin typeface="Calibri" panose="020F0502020204030204"/>
                <a:cs typeface="Calibri" panose="020F0502020204030204"/>
              </a:rPr>
              <a:t>0</a:t>
            </a:r>
            <a:r>
              <a:rPr sz="1200" spc="-5" dirty="0">
                <a:latin typeface="Calibri" panose="020F0502020204030204"/>
                <a:cs typeface="Calibri" panose="020F0502020204030204"/>
              </a:rPr>
              <a:t>00</a:t>
            </a:r>
            <a:r>
              <a:rPr sz="1200" spc="1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a:p>
            <a:pPr marL="12700">
              <a:lnSpc>
                <a:spcPct val="100000"/>
              </a:lnSpc>
            </a:pPr>
            <a:r>
              <a:rPr sz="1200" spc="-5" dirty="0">
                <a:latin typeface="Calibri" panose="020F0502020204030204"/>
                <a:cs typeface="Calibri" panose="020F0502020204030204"/>
              </a:rPr>
              <a:t>a</a:t>
            </a:r>
            <a:r>
              <a:rPr sz="1200" spc="-30" dirty="0">
                <a:latin typeface="Calibri" panose="020F0502020204030204"/>
                <a:cs typeface="Calibri" panose="020F0502020204030204"/>
              </a:rPr>
              <a:t>r</a:t>
            </a:r>
            <a:r>
              <a:rPr sz="1200" dirty="0">
                <a:latin typeface="Calibri" panose="020F0502020204030204"/>
                <a:cs typeface="Calibri" panose="020F0502020204030204"/>
              </a:rPr>
              <a:t>ound</a:t>
            </a:r>
            <a:r>
              <a:rPr sz="1200" spc="-40" dirty="0">
                <a:latin typeface="Calibri" panose="020F0502020204030204"/>
                <a:cs typeface="Calibri" panose="020F0502020204030204"/>
              </a:rPr>
              <a:t> </a:t>
            </a:r>
            <a:r>
              <a:rPr sz="1200" spc="-5" dirty="0">
                <a:latin typeface="Calibri" panose="020F0502020204030204"/>
                <a:cs typeface="Calibri" panose="020F0502020204030204"/>
              </a:rPr>
              <a:t>3,</a:t>
            </a:r>
            <a:r>
              <a:rPr sz="1200" dirty="0">
                <a:latin typeface="Calibri" panose="020F0502020204030204"/>
                <a:cs typeface="Calibri" panose="020F0502020204030204"/>
              </a:rPr>
              <a:t>0</a:t>
            </a:r>
            <a:r>
              <a:rPr sz="1200" spc="-5" dirty="0">
                <a:latin typeface="Calibri" panose="020F0502020204030204"/>
                <a:cs typeface="Calibri" panose="020F0502020204030204"/>
              </a:rPr>
              <a:t>00</a:t>
            </a:r>
            <a:r>
              <a:rPr sz="1200" spc="1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a:p>
            <a:pPr marL="12700">
              <a:lnSpc>
                <a:spcPct val="100000"/>
              </a:lnSpc>
            </a:pPr>
            <a:r>
              <a:rPr sz="1200" spc="-5" dirty="0">
                <a:latin typeface="Calibri" panose="020F0502020204030204"/>
                <a:cs typeface="Calibri" panose="020F0502020204030204"/>
              </a:rPr>
              <a:t>a</a:t>
            </a:r>
            <a:r>
              <a:rPr sz="1200" spc="-30" dirty="0">
                <a:latin typeface="Calibri" panose="020F0502020204030204"/>
                <a:cs typeface="Calibri" panose="020F0502020204030204"/>
              </a:rPr>
              <a:t>r</a:t>
            </a:r>
            <a:r>
              <a:rPr sz="1200" dirty="0">
                <a:latin typeface="Calibri" panose="020F0502020204030204"/>
                <a:cs typeface="Calibri" panose="020F0502020204030204"/>
              </a:rPr>
              <a:t>ound</a:t>
            </a:r>
            <a:r>
              <a:rPr sz="1200" spc="-40" dirty="0">
                <a:latin typeface="Calibri" panose="020F0502020204030204"/>
                <a:cs typeface="Calibri" panose="020F0502020204030204"/>
              </a:rPr>
              <a:t> </a:t>
            </a:r>
            <a:r>
              <a:rPr sz="1200" spc="-5" dirty="0">
                <a:latin typeface="Calibri" panose="020F0502020204030204"/>
                <a:cs typeface="Calibri" panose="020F0502020204030204"/>
              </a:rPr>
              <a:t>4,</a:t>
            </a:r>
            <a:r>
              <a:rPr sz="1200" dirty="0">
                <a:latin typeface="Calibri" panose="020F0502020204030204"/>
                <a:cs typeface="Calibri" panose="020F0502020204030204"/>
              </a:rPr>
              <a:t>0</a:t>
            </a:r>
            <a:r>
              <a:rPr sz="1200" spc="-5" dirty="0">
                <a:latin typeface="Calibri" panose="020F0502020204030204"/>
                <a:cs typeface="Calibri" panose="020F0502020204030204"/>
              </a:rPr>
              <a:t>00</a:t>
            </a:r>
            <a:r>
              <a:rPr sz="1200" spc="1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a:p>
            <a:pPr marL="45720">
              <a:lnSpc>
                <a:spcPct val="100000"/>
              </a:lnSpc>
            </a:pPr>
            <a:r>
              <a:rPr sz="1200" dirty="0">
                <a:latin typeface="Calibri" panose="020F0502020204030204"/>
                <a:cs typeface="Calibri" panose="020F0502020204030204"/>
              </a:rPr>
              <a:t>&gt;</a:t>
            </a:r>
            <a:r>
              <a:rPr sz="1200" spc="5" dirty="0">
                <a:latin typeface="Calibri" panose="020F0502020204030204"/>
                <a:cs typeface="Calibri" panose="020F0502020204030204"/>
              </a:rPr>
              <a:t>3</a:t>
            </a:r>
            <a:r>
              <a:rPr sz="1200" spc="-5" dirty="0">
                <a:latin typeface="Calibri" panose="020F0502020204030204"/>
                <a:cs typeface="Calibri" panose="020F0502020204030204"/>
              </a:rPr>
              <a:t>0</a:t>
            </a:r>
            <a:r>
              <a:rPr sz="1200" dirty="0">
                <a:latin typeface="Calibri" panose="020F0502020204030204"/>
                <a:cs typeface="Calibri" panose="020F0502020204030204"/>
              </a:rPr>
              <a:t>0</a:t>
            </a:r>
            <a:r>
              <a:rPr sz="1200" spc="-5" dirty="0">
                <a:latin typeface="Calibri" panose="020F0502020204030204"/>
                <a:cs typeface="Calibri" panose="020F0502020204030204"/>
              </a:rPr>
              <a:t>0</a:t>
            </a:r>
            <a:r>
              <a:rPr sz="1200" spc="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a:p>
            <a:pPr marL="12700">
              <a:lnSpc>
                <a:spcPct val="100000"/>
              </a:lnSpc>
            </a:pPr>
            <a:r>
              <a:rPr sz="1200" dirty="0">
                <a:latin typeface="Calibri" panose="020F0502020204030204"/>
                <a:cs typeface="Calibri" panose="020F0502020204030204"/>
              </a:rPr>
              <a:t>&gt;</a:t>
            </a:r>
            <a:r>
              <a:rPr sz="1200" spc="5" dirty="0">
                <a:latin typeface="Calibri" panose="020F0502020204030204"/>
                <a:cs typeface="Calibri" panose="020F0502020204030204"/>
              </a:rPr>
              <a:t>2</a:t>
            </a:r>
            <a:r>
              <a:rPr sz="1200" spc="-5" dirty="0">
                <a:latin typeface="Calibri" panose="020F0502020204030204"/>
                <a:cs typeface="Calibri" panose="020F0502020204030204"/>
              </a:rPr>
              <a:t>0</a:t>
            </a:r>
            <a:r>
              <a:rPr sz="1200" dirty="0">
                <a:latin typeface="Calibri" panose="020F0502020204030204"/>
                <a:cs typeface="Calibri" panose="020F0502020204030204"/>
              </a:rPr>
              <a:t>0</a:t>
            </a:r>
            <a:r>
              <a:rPr sz="1200" spc="-5" dirty="0">
                <a:latin typeface="Calibri" panose="020F0502020204030204"/>
                <a:cs typeface="Calibri" panose="020F0502020204030204"/>
              </a:rPr>
              <a:t>0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a:p>
            <a:pPr marL="12700">
              <a:lnSpc>
                <a:spcPct val="100000"/>
              </a:lnSpc>
            </a:pPr>
            <a:r>
              <a:rPr sz="1200" dirty="0">
                <a:latin typeface="Calibri" panose="020F0502020204030204"/>
                <a:cs typeface="Calibri" panose="020F0502020204030204"/>
              </a:rPr>
              <a:t>&gt;</a:t>
            </a:r>
            <a:r>
              <a:rPr sz="1200" spc="5" dirty="0">
                <a:latin typeface="Calibri" panose="020F0502020204030204"/>
                <a:cs typeface="Calibri" panose="020F0502020204030204"/>
              </a:rPr>
              <a:t>2</a:t>
            </a:r>
            <a:r>
              <a:rPr sz="1200" spc="-5" dirty="0">
                <a:latin typeface="Calibri" panose="020F0502020204030204"/>
                <a:cs typeface="Calibri" panose="020F0502020204030204"/>
              </a:rPr>
              <a:t>0</a:t>
            </a:r>
            <a:r>
              <a:rPr sz="1200" dirty="0">
                <a:latin typeface="Calibri" panose="020F0502020204030204"/>
                <a:cs typeface="Calibri" panose="020F0502020204030204"/>
              </a:rPr>
              <a:t>0</a:t>
            </a:r>
            <a:r>
              <a:rPr sz="1200" spc="-5" dirty="0">
                <a:latin typeface="Calibri" panose="020F0502020204030204"/>
                <a:cs typeface="Calibri" panose="020F0502020204030204"/>
              </a:rPr>
              <a:t>0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a:p>
            <a:pPr marL="45720">
              <a:lnSpc>
                <a:spcPct val="100000"/>
              </a:lnSpc>
            </a:pPr>
            <a:r>
              <a:rPr sz="1200" dirty="0">
                <a:latin typeface="Calibri" panose="020F0502020204030204"/>
                <a:cs typeface="Calibri" panose="020F0502020204030204"/>
              </a:rPr>
              <a:t>&gt;</a:t>
            </a:r>
            <a:r>
              <a:rPr sz="1200" spc="5" dirty="0">
                <a:latin typeface="Calibri" panose="020F0502020204030204"/>
                <a:cs typeface="Calibri" panose="020F0502020204030204"/>
              </a:rPr>
              <a:t>1</a:t>
            </a:r>
            <a:r>
              <a:rPr sz="1200" spc="-5" dirty="0">
                <a:latin typeface="Calibri" panose="020F0502020204030204"/>
                <a:cs typeface="Calibri" panose="020F0502020204030204"/>
              </a:rPr>
              <a:t>6</a:t>
            </a:r>
            <a:r>
              <a:rPr sz="1200" dirty="0">
                <a:latin typeface="Calibri" panose="020F0502020204030204"/>
                <a:cs typeface="Calibri" panose="020F0502020204030204"/>
              </a:rPr>
              <a:t>0</a:t>
            </a:r>
            <a:r>
              <a:rPr sz="1200" spc="-5" dirty="0">
                <a:latin typeface="Calibri" panose="020F0502020204030204"/>
                <a:cs typeface="Calibri" panose="020F0502020204030204"/>
              </a:rPr>
              <a:t>0</a:t>
            </a:r>
            <a:r>
              <a:rPr sz="1200" spc="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p:txBody>
      </p:sp>
      <p:sp>
        <p:nvSpPr>
          <p:cNvPr id="26" name="object 26"/>
          <p:cNvSpPr txBox="1"/>
          <p:nvPr/>
        </p:nvSpPr>
        <p:spPr>
          <a:xfrm>
            <a:off x="5011673" y="5734608"/>
            <a:ext cx="2905760" cy="177800"/>
          </a:xfrm>
          <a:prstGeom prst="rect">
            <a:avLst/>
          </a:prstGeom>
        </p:spPr>
        <p:txBody>
          <a:bodyPr vert="horz" wrap="square" lIns="0" tIns="0" rIns="0" bIns="0" rtlCol="0">
            <a:spAutoFit/>
          </a:bodyPr>
          <a:lstStyle/>
          <a:p>
            <a:pPr marL="12700">
              <a:lnSpc>
                <a:spcPct val="100000"/>
              </a:lnSpc>
            </a:pPr>
            <a:r>
              <a:rPr sz="1200" spc="-25" dirty="0">
                <a:latin typeface="Calibri" panose="020F0502020204030204"/>
                <a:cs typeface="Calibri" panose="020F0502020204030204"/>
              </a:rPr>
              <a:t>P</a:t>
            </a:r>
            <a:r>
              <a:rPr sz="1200" dirty="0">
                <a:latin typeface="Calibri" panose="020F0502020204030204"/>
                <a:cs typeface="Calibri" panose="020F0502020204030204"/>
              </a:rPr>
              <a:t>o</a:t>
            </a:r>
            <a:r>
              <a:rPr sz="1200" spc="-15" dirty="0">
                <a:latin typeface="Calibri" panose="020F0502020204030204"/>
                <a:cs typeface="Calibri" panose="020F0502020204030204"/>
              </a:rPr>
              <a:t>s</a:t>
            </a:r>
            <a:r>
              <a:rPr sz="1200" dirty="0">
                <a:latin typeface="Calibri" panose="020F0502020204030204"/>
                <a:cs typeface="Calibri" panose="020F0502020204030204"/>
              </a:rPr>
              <a:t>t</a:t>
            </a:r>
            <a:r>
              <a:rPr sz="1200" spc="-5" dirty="0">
                <a:latin typeface="Calibri" panose="020F0502020204030204"/>
                <a:cs typeface="Calibri" panose="020F0502020204030204"/>
              </a:rPr>
              <a:t> N</a:t>
            </a:r>
            <a:r>
              <a:rPr sz="1200" dirty="0">
                <a:latin typeface="Calibri" panose="020F0502020204030204"/>
                <a:cs typeface="Calibri" panose="020F0502020204030204"/>
              </a:rPr>
              <a:t>o</a:t>
            </a:r>
            <a:r>
              <a:rPr sz="1200" spc="-20" dirty="0">
                <a:latin typeface="Calibri" panose="020F0502020204030204"/>
                <a:cs typeface="Calibri" panose="020F0502020204030204"/>
              </a:rPr>
              <a:t>r</a:t>
            </a:r>
            <a:r>
              <a:rPr sz="1200" dirty="0">
                <a:latin typeface="Calibri" panose="020F0502020204030204"/>
                <a:cs typeface="Calibri" panose="020F0502020204030204"/>
              </a:rPr>
              <a:t>d(De</a:t>
            </a:r>
            <a:r>
              <a:rPr sz="1200" spc="5" dirty="0">
                <a:latin typeface="Calibri" panose="020F0502020204030204"/>
                <a:cs typeface="Calibri" panose="020F0502020204030204"/>
              </a:rPr>
              <a:t>n</a:t>
            </a:r>
            <a:r>
              <a:rPr sz="1200" spc="-5" dirty="0">
                <a:latin typeface="Calibri" panose="020F0502020204030204"/>
                <a:cs typeface="Calibri" panose="020F0502020204030204"/>
              </a:rPr>
              <a:t>mar</a:t>
            </a:r>
            <a:r>
              <a:rPr sz="1200" spc="-15" dirty="0">
                <a:latin typeface="Calibri" panose="020F0502020204030204"/>
                <a:cs typeface="Calibri" panose="020F0502020204030204"/>
              </a:rPr>
              <a:t>k</a:t>
            </a:r>
            <a:r>
              <a:rPr sz="1200" dirty="0">
                <a:latin typeface="Calibri" panose="020F0502020204030204"/>
                <a:cs typeface="Calibri" panose="020F0502020204030204"/>
              </a:rPr>
              <a:t>+</a:t>
            </a:r>
            <a:r>
              <a:rPr sz="1200" spc="-10" dirty="0">
                <a:latin typeface="Calibri" panose="020F0502020204030204"/>
                <a:cs typeface="Calibri" panose="020F0502020204030204"/>
              </a:rPr>
              <a:t>S</a:t>
            </a:r>
            <a:r>
              <a:rPr sz="1200" spc="-25" dirty="0">
                <a:latin typeface="Calibri" panose="020F0502020204030204"/>
                <a:cs typeface="Calibri" panose="020F0502020204030204"/>
              </a:rPr>
              <a:t>w</a:t>
            </a:r>
            <a:r>
              <a:rPr sz="1200" dirty="0">
                <a:latin typeface="Calibri" panose="020F0502020204030204"/>
                <a:cs typeface="Calibri" panose="020F0502020204030204"/>
              </a:rPr>
              <a:t>e</a:t>
            </a:r>
            <a:r>
              <a:rPr sz="1200" spc="5" dirty="0">
                <a:latin typeface="Calibri" panose="020F0502020204030204"/>
                <a:cs typeface="Calibri" panose="020F0502020204030204"/>
              </a:rPr>
              <a:t>d</a:t>
            </a:r>
            <a:r>
              <a:rPr sz="1200" dirty="0">
                <a:latin typeface="Calibri" panose="020F0502020204030204"/>
                <a:cs typeface="Calibri" panose="020F0502020204030204"/>
              </a:rPr>
              <a:t>e</a:t>
            </a:r>
            <a:r>
              <a:rPr sz="1200" spc="10" dirty="0">
                <a:latin typeface="Calibri" panose="020F0502020204030204"/>
                <a:cs typeface="Calibri" panose="020F0502020204030204"/>
              </a:rPr>
              <a:t>n</a:t>
            </a:r>
            <a:r>
              <a:rPr sz="1200" dirty="0">
                <a:latin typeface="Calibri" panose="020F0502020204030204"/>
                <a:cs typeface="Calibri" panose="020F0502020204030204"/>
              </a:rPr>
              <a:t>)</a:t>
            </a:r>
            <a:r>
              <a:rPr sz="1200" spc="-50" dirty="0">
                <a:latin typeface="Calibri" panose="020F0502020204030204"/>
                <a:cs typeface="Calibri" panose="020F0502020204030204"/>
              </a:rPr>
              <a:t> </a:t>
            </a:r>
            <a:r>
              <a:rPr sz="1200" dirty="0">
                <a:latin typeface="Calibri" panose="020F0502020204030204"/>
                <a:cs typeface="Calibri" panose="020F0502020204030204"/>
              </a:rPr>
              <a:t>&gt;</a:t>
            </a:r>
            <a:r>
              <a:rPr sz="1200" spc="5" dirty="0">
                <a:latin typeface="Calibri" panose="020F0502020204030204"/>
                <a:cs typeface="Calibri" panose="020F0502020204030204"/>
              </a:rPr>
              <a:t>1</a:t>
            </a:r>
            <a:r>
              <a:rPr sz="1200" spc="-5" dirty="0">
                <a:latin typeface="Calibri" panose="020F0502020204030204"/>
                <a:cs typeface="Calibri" panose="020F0502020204030204"/>
              </a:rPr>
              <a:t>5</a:t>
            </a:r>
            <a:r>
              <a:rPr sz="1200" dirty="0">
                <a:latin typeface="Calibri" panose="020F0502020204030204"/>
                <a:cs typeface="Calibri" panose="020F0502020204030204"/>
              </a:rPr>
              <a:t>0</a:t>
            </a:r>
            <a:r>
              <a:rPr sz="1200" spc="-5" dirty="0">
                <a:latin typeface="Calibri" panose="020F0502020204030204"/>
                <a:cs typeface="Calibri" panose="020F0502020204030204"/>
              </a:rPr>
              <a:t>0</a:t>
            </a:r>
            <a:r>
              <a:rPr sz="1200" spc="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a:latin typeface="Calibri" panose="020F0502020204030204"/>
              <a:cs typeface="Calibri" panose="020F0502020204030204"/>
            </a:endParaRPr>
          </a:p>
        </p:txBody>
      </p:sp>
      <p:sp>
        <p:nvSpPr>
          <p:cNvPr id="27" name="object 27"/>
          <p:cNvSpPr txBox="1"/>
          <p:nvPr/>
        </p:nvSpPr>
        <p:spPr>
          <a:xfrm>
            <a:off x="5011673" y="5917488"/>
            <a:ext cx="1561465" cy="360680"/>
          </a:xfrm>
          <a:prstGeom prst="rect">
            <a:avLst/>
          </a:prstGeom>
        </p:spPr>
        <p:txBody>
          <a:bodyPr vert="horz" wrap="square" lIns="0" tIns="0" rIns="0" bIns="0" rtlCol="0">
            <a:spAutoFit/>
          </a:bodyPr>
          <a:lstStyle/>
          <a:p>
            <a:pPr marL="12700">
              <a:lnSpc>
                <a:spcPct val="100000"/>
              </a:lnSpc>
            </a:pPr>
            <a:r>
              <a:rPr sz="1200" spc="-5" dirty="0">
                <a:latin typeface="Calibri" panose="020F0502020204030204"/>
                <a:cs typeface="Calibri" panose="020F0502020204030204"/>
              </a:rPr>
              <a:t>N</a:t>
            </a:r>
            <a:r>
              <a:rPr sz="1200" dirty="0">
                <a:latin typeface="Calibri" panose="020F0502020204030204"/>
                <a:cs typeface="Calibri" panose="020F0502020204030204"/>
              </a:rPr>
              <a:t>o</a:t>
            </a:r>
            <a:r>
              <a:rPr sz="1200" spc="0" dirty="0">
                <a:latin typeface="Calibri" panose="020F0502020204030204"/>
                <a:cs typeface="Calibri" panose="020F0502020204030204"/>
              </a:rPr>
              <a:t>r</a:t>
            </a:r>
            <a:r>
              <a:rPr sz="1200" spc="-25" dirty="0">
                <a:latin typeface="Calibri" panose="020F0502020204030204"/>
                <a:cs typeface="Calibri" panose="020F0502020204030204"/>
              </a:rPr>
              <a:t>w</a:t>
            </a:r>
            <a:r>
              <a:rPr sz="1200" dirty="0">
                <a:latin typeface="Calibri" panose="020F0502020204030204"/>
                <a:cs typeface="Calibri" panose="020F0502020204030204"/>
              </a:rPr>
              <a:t>egian</a:t>
            </a:r>
            <a:r>
              <a:rPr sz="1200" spc="-25" dirty="0">
                <a:latin typeface="Calibri" panose="020F0502020204030204"/>
                <a:cs typeface="Calibri" panose="020F0502020204030204"/>
              </a:rPr>
              <a:t> P</a:t>
            </a:r>
            <a:r>
              <a:rPr sz="1200" dirty="0">
                <a:latin typeface="Calibri" panose="020F0502020204030204"/>
                <a:cs typeface="Calibri" panose="020F0502020204030204"/>
              </a:rPr>
              <a:t>o</a:t>
            </a:r>
            <a:r>
              <a:rPr sz="1200" spc="-15" dirty="0">
                <a:latin typeface="Calibri" panose="020F0502020204030204"/>
                <a:cs typeface="Calibri" panose="020F0502020204030204"/>
              </a:rPr>
              <a:t>s</a:t>
            </a:r>
            <a:r>
              <a:rPr sz="1200" dirty="0">
                <a:latin typeface="Calibri" panose="020F0502020204030204"/>
                <a:cs typeface="Calibri" panose="020F0502020204030204"/>
              </a:rPr>
              <a:t>t</a:t>
            </a:r>
          </a:p>
          <a:p>
            <a:pPr marL="12700">
              <a:lnSpc>
                <a:spcPct val="100000"/>
              </a:lnSpc>
            </a:pPr>
            <a:r>
              <a:rPr sz="1200" spc="-5" dirty="0">
                <a:latin typeface="Calibri" panose="020F0502020204030204"/>
                <a:cs typeface="Calibri" panose="020F0502020204030204"/>
              </a:rPr>
              <a:t>smal</a:t>
            </a:r>
            <a:r>
              <a:rPr sz="1200" dirty="0">
                <a:latin typeface="Calibri" panose="020F0502020204030204"/>
                <a:cs typeface="Calibri" panose="020F0502020204030204"/>
              </a:rPr>
              <a:t>l</a:t>
            </a:r>
            <a:r>
              <a:rPr sz="1200" spc="-5"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dirty="0">
                <a:latin typeface="Calibri" panose="020F0502020204030204"/>
                <a:cs typeface="Calibri" panose="020F0502020204030204"/>
              </a:rPr>
              <a:t>me</a:t>
            </a:r>
            <a:r>
              <a:rPr sz="1200" spc="5" dirty="0">
                <a:latin typeface="Calibri" panose="020F0502020204030204"/>
                <a:cs typeface="Calibri" panose="020F0502020204030204"/>
              </a:rPr>
              <a:t>d</a:t>
            </a:r>
            <a:r>
              <a:rPr sz="1200" dirty="0">
                <a:latin typeface="Calibri" panose="020F0502020204030204"/>
                <a:cs typeface="Calibri" panose="020F0502020204030204"/>
              </a:rPr>
              <a:t>iu</a:t>
            </a:r>
            <a:r>
              <a:rPr sz="1200" spc="-5" dirty="0">
                <a:latin typeface="Calibri" panose="020F0502020204030204"/>
                <a:cs typeface="Calibri" panose="020F0502020204030204"/>
              </a:rPr>
              <a:t>m</a:t>
            </a:r>
            <a:r>
              <a:rPr sz="1200" spc="-10" dirty="0">
                <a:latin typeface="Calibri" panose="020F0502020204030204"/>
                <a:cs typeface="Calibri" panose="020F0502020204030204"/>
              </a:rPr>
              <a:t> </a:t>
            </a:r>
            <a:r>
              <a:rPr sz="1200" dirty="0">
                <a:latin typeface="Calibri" panose="020F0502020204030204"/>
                <a:cs typeface="Calibri" panose="020F0502020204030204"/>
              </a:rPr>
              <a:t>ba</a:t>
            </a:r>
            <a:r>
              <a:rPr sz="1200" spc="5" dirty="0">
                <a:latin typeface="Calibri" panose="020F0502020204030204"/>
                <a:cs typeface="Calibri" panose="020F0502020204030204"/>
              </a:rPr>
              <a:t>n</a:t>
            </a:r>
            <a:r>
              <a:rPr sz="1200" spc="-25" dirty="0">
                <a:latin typeface="Calibri" panose="020F0502020204030204"/>
                <a:cs typeface="Calibri" panose="020F0502020204030204"/>
              </a:rPr>
              <a:t>k</a:t>
            </a:r>
            <a:r>
              <a:rPr sz="1200" dirty="0">
                <a:latin typeface="Calibri" panose="020F0502020204030204"/>
                <a:cs typeface="Calibri" panose="020F0502020204030204"/>
              </a:rPr>
              <a:t>s</a:t>
            </a:r>
          </a:p>
        </p:txBody>
      </p:sp>
      <p:sp>
        <p:nvSpPr>
          <p:cNvPr id="28" name="object 28"/>
          <p:cNvSpPr txBox="1"/>
          <p:nvPr/>
        </p:nvSpPr>
        <p:spPr>
          <a:xfrm>
            <a:off x="6874256" y="5917488"/>
            <a:ext cx="1153795" cy="360680"/>
          </a:xfrm>
          <a:prstGeom prst="rect">
            <a:avLst/>
          </a:prstGeom>
        </p:spPr>
        <p:txBody>
          <a:bodyPr vert="horz" wrap="square" lIns="0" tIns="0" rIns="0" bIns="0" rtlCol="0">
            <a:spAutoFit/>
          </a:bodyPr>
          <a:lstStyle/>
          <a:p>
            <a:pPr marL="12700">
              <a:lnSpc>
                <a:spcPct val="100000"/>
              </a:lnSpc>
            </a:pPr>
            <a:r>
              <a:rPr sz="1200" dirty="0">
                <a:latin typeface="Calibri" panose="020F0502020204030204"/>
                <a:cs typeface="Calibri" panose="020F0502020204030204"/>
              </a:rPr>
              <a:t>&gt;</a:t>
            </a:r>
            <a:r>
              <a:rPr sz="1200" spc="5" dirty="0">
                <a:latin typeface="Calibri" panose="020F0502020204030204"/>
                <a:cs typeface="Calibri" panose="020F0502020204030204"/>
              </a:rPr>
              <a:t>1</a:t>
            </a:r>
            <a:r>
              <a:rPr sz="1200" spc="-5" dirty="0">
                <a:latin typeface="Calibri" panose="020F0502020204030204"/>
                <a:cs typeface="Calibri" panose="020F0502020204030204"/>
              </a:rPr>
              <a:t>0</a:t>
            </a:r>
            <a:r>
              <a:rPr sz="1200" dirty="0">
                <a:latin typeface="Calibri" panose="020F0502020204030204"/>
                <a:cs typeface="Calibri" panose="020F0502020204030204"/>
              </a:rPr>
              <a:t>0</a:t>
            </a:r>
            <a:r>
              <a:rPr sz="1200" spc="-5" dirty="0">
                <a:latin typeface="Calibri" panose="020F0502020204030204"/>
                <a:cs typeface="Calibri" panose="020F0502020204030204"/>
              </a:rPr>
              <a:t>0</a:t>
            </a:r>
            <a:r>
              <a:rPr sz="1200" spc="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a:p>
            <a:pPr marL="12700">
              <a:lnSpc>
                <a:spcPct val="100000"/>
              </a:lnSpc>
            </a:pPr>
            <a:r>
              <a:rPr sz="1200" dirty="0">
                <a:latin typeface="Calibri" panose="020F0502020204030204"/>
                <a:cs typeface="Calibri" panose="020F0502020204030204"/>
              </a:rPr>
              <a:t>&gt;</a:t>
            </a:r>
            <a:r>
              <a:rPr sz="1200" spc="5" dirty="0">
                <a:latin typeface="Calibri" panose="020F0502020204030204"/>
                <a:cs typeface="Calibri" panose="020F0502020204030204"/>
              </a:rPr>
              <a:t>1</a:t>
            </a:r>
            <a:r>
              <a:rPr sz="1200" spc="-5" dirty="0">
                <a:latin typeface="Calibri" panose="020F0502020204030204"/>
                <a:cs typeface="Calibri" panose="020F0502020204030204"/>
              </a:rPr>
              <a:t>5,</a:t>
            </a:r>
            <a:r>
              <a:rPr sz="1200" dirty="0">
                <a:latin typeface="Calibri" panose="020F0502020204030204"/>
                <a:cs typeface="Calibri" panose="020F0502020204030204"/>
              </a:rPr>
              <a:t>0</a:t>
            </a:r>
            <a:r>
              <a:rPr sz="1200" spc="-5" dirty="0">
                <a:latin typeface="Calibri" panose="020F0502020204030204"/>
                <a:cs typeface="Calibri" panose="020F0502020204030204"/>
              </a:rPr>
              <a:t>00</a:t>
            </a:r>
            <a:r>
              <a:rPr sz="1200" spc="5" dirty="0">
                <a:latin typeface="Calibri" panose="020F0502020204030204"/>
                <a:cs typeface="Calibri" panose="020F0502020204030204"/>
              </a:rPr>
              <a:t> </a:t>
            </a:r>
            <a:r>
              <a:rPr sz="1200" dirty="0">
                <a:latin typeface="Calibri" panose="020F0502020204030204"/>
                <a:cs typeface="Calibri" panose="020F0502020204030204"/>
              </a:rPr>
              <a:t>machin</a:t>
            </a:r>
            <a:r>
              <a:rPr sz="1200" spc="-5" dirty="0">
                <a:latin typeface="Calibri" panose="020F0502020204030204"/>
                <a:cs typeface="Calibri" panose="020F0502020204030204"/>
              </a:rPr>
              <a:t>es</a:t>
            </a:r>
            <a:endParaRPr sz="1200" dirty="0">
              <a:latin typeface="Calibri" panose="020F0502020204030204"/>
              <a:cs typeface="Calibri" panose="020F0502020204030204"/>
            </a:endParaRPr>
          </a:p>
        </p:txBody>
      </p:sp>
      <p:sp>
        <p:nvSpPr>
          <p:cNvPr id="33" name="object 19"/>
          <p:cNvSpPr txBox="1"/>
          <p:nvPr/>
        </p:nvSpPr>
        <p:spPr>
          <a:xfrm>
            <a:off x="917544" y="6710383"/>
            <a:ext cx="446405" cy="215444"/>
          </a:xfrm>
          <a:prstGeom prst="rect">
            <a:avLst/>
          </a:prstGeom>
        </p:spPr>
        <p:txBody>
          <a:bodyPr vert="horz" wrap="square" lIns="0" tIns="0" rIns="0" bIns="0" rtlCol="0">
            <a:spAutoFit/>
          </a:bodyPr>
          <a:lstStyle/>
          <a:p>
            <a:pPr marL="12700">
              <a:lnSpc>
                <a:spcPct val="100000"/>
              </a:lnSpc>
            </a:pPr>
            <a:r>
              <a:rPr lang="en-US" sz="1400" b="1" dirty="0" smtClean="0">
                <a:latin typeface="Calibri" panose="020F0502020204030204"/>
                <a:cs typeface="Calibri" panose="020F0502020204030204"/>
              </a:rPr>
              <a:t>China</a:t>
            </a:r>
            <a:endParaRPr sz="1400" dirty="0">
              <a:latin typeface="Calibri" panose="020F0502020204030204"/>
              <a:cs typeface="Calibri" panose="020F0502020204030204"/>
            </a:endParaRPr>
          </a:p>
        </p:txBody>
      </p:sp>
      <p:sp>
        <p:nvSpPr>
          <p:cNvPr id="34" name="object 21"/>
          <p:cNvSpPr txBox="1"/>
          <p:nvPr/>
        </p:nvSpPr>
        <p:spPr>
          <a:xfrm>
            <a:off x="1346172" y="6824186"/>
            <a:ext cx="2964815" cy="738664"/>
          </a:xfrm>
          <a:prstGeom prst="rect">
            <a:avLst/>
          </a:prstGeom>
        </p:spPr>
        <p:txBody>
          <a:bodyPr vert="horz" wrap="square" lIns="0" tIns="0" rIns="0" bIns="0" rtlCol="0">
            <a:spAutoFit/>
          </a:bodyPr>
          <a:lstStyle/>
          <a:p>
            <a:pPr marL="252095" indent="-239395">
              <a:lnSpc>
                <a:spcPct val="100000"/>
              </a:lnSpc>
              <a:buFont typeface="Arial" panose="020B0604020202020204"/>
              <a:buChar char="•"/>
              <a:tabLst>
                <a:tab pos="252095" algn="l"/>
              </a:tabLst>
            </a:pPr>
            <a:r>
              <a:rPr sz="1200" spc="-25" dirty="0">
                <a:latin typeface="Calibri" panose="020F0502020204030204"/>
                <a:cs typeface="Calibri" panose="020F0502020204030204"/>
              </a:rPr>
              <a:t>P</a:t>
            </a:r>
            <a:r>
              <a:rPr sz="1200" dirty="0">
                <a:latin typeface="Calibri" panose="020F0502020204030204"/>
                <a:cs typeface="Calibri" panose="020F0502020204030204"/>
              </a:rPr>
              <a:t>assboo</a:t>
            </a:r>
            <a:r>
              <a:rPr sz="1200" spc="-5" dirty="0">
                <a:latin typeface="Calibri" panose="020F0502020204030204"/>
                <a:cs typeface="Calibri" panose="020F0502020204030204"/>
              </a:rPr>
              <a:t>k</a:t>
            </a:r>
            <a:r>
              <a:rPr sz="1200" spc="10" dirty="0">
                <a:latin typeface="Calibri" panose="020F0502020204030204"/>
                <a:cs typeface="Calibri" panose="020F0502020204030204"/>
              </a:rPr>
              <a:t> </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dirty="0">
                <a:latin typeface="Calibri" panose="020F0502020204030204"/>
                <a:cs typeface="Calibri" panose="020F0502020204030204"/>
              </a:rPr>
              <a:t>mag</a:t>
            </a:r>
            <a:r>
              <a:rPr sz="1200" spc="5" dirty="0">
                <a:latin typeface="Calibri" panose="020F0502020204030204"/>
                <a:cs typeface="Calibri" panose="020F0502020204030204"/>
              </a:rPr>
              <a:t>n</a:t>
            </a:r>
            <a:r>
              <a:rPr sz="1200" spc="-15" dirty="0">
                <a:latin typeface="Calibri" panose="020F0502020204030204"/>
                <a:cs typeface="Calibri" panose="020F0502020204030204"/>
              </a:rPr>
              <a:t>e</a:t>
            </a:r>
            <a:r>
              <a:rPr sz="1200" dirty="0">
                <a:latin typeface="Calibri" panose="020F0502020204030204"/>
                <a:cs typeface="Calibri" panose="020F0502020204030204"/>
              </a:rPr>
              <a:t>tic</a:t>
            </a:r>
            <a:r>
              <a:rPr sz="1200" spc="-15" dirty="0">
                <a:latin typeface="Calibri" panose="020F0502020204030204"/>
                <a:cs typeface="Calibri" panose="020F0502020204030204"/>
              </a:rPr>
              <a:t> s</a:t>
            </a:r>
            <a:r>
              <a:rPr sz="1200" dirty="0">
                <a:latin typeface="Calibri" panose="020F0502020204030204"/>
                <a:cs typeface="Calibri" panose="020F0502020204030204"/>
              </a:rPr>
              <a:t>tri</a:t>
            </a:r>
            <a:r>
              <a:rPr sz="1200" spc="5" dirty="0">
                <a:latin typeface="Calibri" panose="020F0502020204030204"/>
                <a:cs typeface="Calibri" panose="020F0502020204030204"/>
              </a:rPr>
              <a:t>p</a:t>
            </a:r>
            <a:r>
              <a:rPr sz="1200" spc="-5" dirty="0">
                <a:latin typeface="Calibri" panose="020F0502020204030204"/>
                <a:cs typeface="Calibri" panose="020F0502020204030204"/>
              </a:rPr>
              <a:t>e </a:t>
            </a:r>
            <a:r>
              <a:rPr sz="1200" dirty="0">
                <a:latin typeface="Calibri" panose="020F0502020204030204"/>
                <a:cs typeface="Calibri" panose="020F0502020204030204"/>
              </a:rPr>
              <a:t>ma</a:t>
            </a:r>
            <a:r>
              <a:rPr sz="1200" spc="5" dirty="0">
                <a:latin typeface="Calibri" panose="020F0502020204030204"/>
                <a:cs typeface="Calibri" panose="020F0502020204030204"/>
              </a:rPr>
              <a:t>n</a:t>
            </a:r>
            <a:r>
              <a:rPr sz="1200" spc="-5" dirty="0">
                <a:latin typeface="Calibri" panose="020F0502020204030204"/>
                <a:cs typeface="Calibri" panose="020F0502020204030204"/>
              </a:rPr>
              <a:t>a</a:t>
            </a:r>
            <a:r>
              <a:rPr sz="1200" spc="-20" dirty="0">
                <a:latin typeface="Calibri" panose="020F0502020204030204"/>
                <a:cs typeface="Calibri" panose="020F0502020204030204"/>
              </a:rPr>
              <a:t>g</a:t>
            </a:r>
            <a:r>
              <a:rPr sz="1200" spc="-5" dirty="0">
                <a:latin typeface="Calibri" panose="020F0502020204030204"/>
                <a:cs typeface="Calibri" panose="020F0502020204030204"/>
              </a:rPr>
              <a:t>em</a:t>
            </a:r>
            <a:r>
              <a:rPr sz="1200" dirty="0">
                <a:latin typeface="Calibri" panose="020F0502020204030204"/>
                <a:cs typeface="Calibri" panose="020F0502020204030204"/>
              </a:rPr>
              <a:t>e</a:t>
            </a:r>
            <a:r>
              <a:rPr sz="1200" spc="-5" dirty="0">
                <a:latin typeface="Calibri" panose="020F0502020204030204"/>
                <a:cs typeface="Calibri" panose="020F0502020204030204"/>
              </a:rPr>
              <a:t>n</a:t>
            </a:r>
            <a:r>
              <a:rPr sz="1200" dirty="0">
                <a:latin typeface="Calibri" panose="020F0502020204030204"/>
                <a:cs typeface="Calibri" panose="020F0502020204030204"/>
              </a:rPr>
              <a:t>t</a:t>
            </a:r>
          </a:p>
          <a:p>
            <a:pPr marL="218440" indent="-205740">
              <a:lnSpc>
                <a:spcPct val="100000"/>
              </a:lnSpc>
              <a:buFont typeface="Arial" panose="020B0604020202020204"/>
              <a:buChar char="•"/>
              <a:tabLst>
                <a:tab pos="219075" algn="l"/>
              </a:tabLst>
            </a:pPr>
            <a:r>
              <a:rPr lang="en-US" sz="1200" dirty="0" smtClean="0">
                <a:latin typeface="Calibri" panose="020F0502020204030204"/>
                <a:cs typeface="Calibri" panose="020F0502020204030204"/>
              </a:rPr>
              <a:t> </a:t>
            </a:r>
            <a:r>
              <a:rPr sz="1200" dirty="0" smtClean="0">
                <a:latin typeface="Calibri" panose="020F0502020204030204"/>
                <a:cs typeface="Calibri" panose="020F0502020204030204"/>
              </a:rPr>
              <a:t>Do</a:t>
            </a:r>
            <a:r>
              <a:rPr sz="1200" spc="-10" dirty="0" smtClean="0">
                <a:latin typeface="Calibri" panose="020F0502020204030204"/>
                <a:cs typeface="Calibri" panose="020F0502020204030204"/>
              </a:rPr>
              <a:t>c</a:t>
            </a:r>
            <a:r>
              <a:rPr sz="1200" dirty="0" smtClean="0">
                <a:latin typeface="Calibri" panose="020F0502020204030204"/>
                <a:cs typeface="Calibri" panose="020F0502020204030204"/>
              </a:rPr>
              <a:t>ument</a:t>
            </a:r>
            <a:r>
              <a:rPr sz="1200" spc="-30" dirty="0" smtClean="0">
                <a:latin typeface="Calibri" panose="020F0502020204030204"/>
                <a:cs typeface="Calibri" panose="020F0502020204030204"/>
              </a:rPr>
              <a:t> </a:t>
            </a:r>
            <a:r>
              <a:rPr sz="1200" dirty="0">
                <a:latin typeface="Calibri" panose="020F0502020204030204"/>
                <a:cs typeface="Calibri" panose="020F0502020204030204"/>
              </a:rPr>
              <a:t>p</a:t>
            </a:r>
            <a:r>
              <a:rPr sz="1200" spc="-30" dirty="0">
                <a:latin typeface="Calibri" panose="020F0502020204030204"/>
                <a:cs typeface="Calibri" panose="020F0502020204030204"/>
              </a:rPr>
              <a:t>r</a:t>
            </a:r>
            <a:r>
              <a:rPr sz="1200" dirty="0">
                <a:latin typeface="Calibri" panose="020F0502020204030204"/>
                <a:cs typeface="Calibri" panose="020F0502020204030204"/>
              </a:rPr>
              <a:t>o</a:t>
            </a:r>
            <a:r>
              <a:rPr sz="1200" spc="-10" dirty="0">
                <a:latin typeface="Calibri" panose="020F0502020204030204"/>
                <a:cs typeface="Calibri" panose="020F0502020204030204"/>
              </a:rPr>
              <a:t>c</a:t>
            </a:r>
            <a:r>
              <a:rPr sz="1200" dirty="0">
                <a:latin typeface="Calibri" panose="020F0502020204030204"/>
                <a:cs typeface="Calibri" panose="020F0502020204030204"/>
              </a:rPr>
              <a:t>essin</a:t>
            </a:r>
            <a:r>
              <a:rPr sz="1200" spc="-5" dirty="0">
                <a:latin typeface="Calibri" panose="020F0502020204030204"/>
                <a:cs typeface="Calibri" panose="020F0502020204030204"/>
              </a:rPr>
              <a:t>g</a:t>
            </a:r>
            <a:endParaRPr sz="1200" dirty="0">
              <a:latin typeface="Calibri" panose="020F0502020204030204"/>
              <a:cs typeface="Calibri" panose="020F0502020204030204"/>
            </a:endParaRPr>
          </a:p>
          <a:p>
            <a:pPr marL="252095" indent="-239395">
              <a:lnSpc>
                <a:spcPct val="100000"/>
              </a:lnSpc>
              <a:buFont typeface="Arial" panose="020B0604020202020204"/>
              <a:buChar char="•"/>
              <a:tabLst>
                <a:tab pos="252095" algn="l"/>
              </a:tabLst>
            </a:pPr>
            <a:r>
              <a:rPr sz="1200" spc="-70" dirty="0">
                <a:latin typeface="Calibri" panose="020F0502020204030204"/>
                <a:cs typeface="Calibri" panose="020F0502020204030204"/>
              </a:rPr>
              <a:t>T</a:t>
            </a:r>
            <a:r>
              <a:rPr sz="1200" spc="-30" dirty="0">
                <a:latin typeface="Calibri" panose="020F0502020204030204"/>
                <a:cs typeface="Calibri" panose="020F0502020204030204"/>
              </a:rPr>
              <a:t>r</a:t>
            </a:r>
            <a:r>
              <a:rPr sz="1200" dirty="0">
                <a:latin typeface="Calibri" panose="020F0502020204030204"/>
                <a:cs typeface="Calibri" panose="020F0502020204030204"/>
              </a:rPr>
              <a:t>a</a:t>
            </a:r>
            <a:r>
              <a:rPr sz="1200" spc="5" dirty="0">
                <a:latin typeface="Calibri" panose="020F0502020204030204"/>
                <a:cs typeface="Calibri" panose="020F0502020204030204"/>
              </a:rPr>
              <a:t>n</a:t>
            </a:r>
            <a:r>
              <a:rPr sz="1200" spc="-5" dirty="0">
                <a:latin typeface="Calibri" panose="020F0502020204030204"/>
                <a:cs typeface="Calibri" panose="020F0502020204030204"/>
              </a:rPr>
              <a:t>sac</a:t>
            </a:r>
            <a:r>
              <a:rPr sz="1200" dirty="0">
                <a:latin typeface="Calibri" panose="020F0502020204030204"/>
                <a:cs typeface="Calibri" panose="020F0502020204030204"/>
              </a:rPr>
              <a:t>tion</a:t>
            </a:r>
            <a:r>
              <a:rPr sz="1200" spc="-15" dirty="0">
                <a:latin typeface="Calibri" panose="020F0502020204030204"/>
                <a:cs typeface="Calibri" panose="020F0502020204030204"/>
              </a:rPr>
              <a:t> </a:t>
            </a:r>
            <a:r>
              <a:rPr sz="1200" dirty="0">
                <a:latin typeface="Calibri" panose="020F0502020204030204"/>
                <a:cs typeface="Calibri" panose="020F0502020204030204"/>
              </a:rPr>
              <a:t>p</a:t>
            </a:r>
            <a:r>
              <a:rPr sz="1200" spc="-30" dirty="0">
                <a:latin typeface="Calibri" panose="020F0502020204030204"/>
                <a:cs typeface="Calibri" panose="020F0502020204030204"/>
              </a:rPr>
              <a:t>r</a:t>
            </a:r>
            <a:r>
              <a:rPr sz="1200" dirty="0">
                <a:latin typeface="Calibri" panose="020F0502020204030204"/>
                <a:cs typeface="Calibri" panose="020F0502020204030204"/>
              </a:rPr>
              <a:t>o</a:t>
            </a:r>
            <a:r>
              <a:rPr sz="1200" spc="-10" dirty="0">
                <a:latin typeface="Calibri" panose="020F0502020204030204"/>
                <a:cs typeface="Calibri" panose="020F0502020204030204"/>
              </a:rPr>
              <a:t>c</a:t>
            </a:r>
            <a:r>
              <a:rPr sz="1200" dirty="0">
                <a:latin typeface="Calibri" panose="020F0502020204030204"/>
                <a:cs typeface="Calibri" panose="020F0502020204030204"/>
              </a:rPr>
              <a:t>ess a</a:t>
            </a:r>
            <a:r>
              <a:rPr sz="1200" spc="5" dirty="0">
                <a:latin typeface="Calibri" panose="020F0502020204030204"/>
                <a:cs typeface="Calibri" panose="020F0502020204030204"/>
              </a:rPr>
              <a:t>n</a:t>
            </a:r>
            <a:r>
              <a:rPr sz="1200" dirty="0">
                <a:latin typeface="Calibri" panose="020F0502020204030204"/>
                <a:cs typeface="Calibri" panose="020F0502020204030204"/>
              </a:rPr>
              <a:t>d</a:t>
            </a:r>
            <a:r>
              <a:rPr sz="1200" spc="-15" dirty="0">
                <a:latin typeface="Calibri" panose="020F0502020204030204"/>
                <a:cs typeface="Calibri" panose="020F0502020204030204"/>
              </a:rPr>
              <a:t> </a:t>
            </a:r>
            <a:r>
              <a:rPr sz="1200" spc="-10" dirty="0">
                <a:latin typeface="Calibri" panose="020F0502020204030204"/>
                <a:cs typeface="Calibri" panose="020F0502020204030204"/>
              </a:rPr>
              <a:t>secu</a:t>
            </a:r>
            <a:r>
              <a:rPr sz="1200" dirty="0">
                <a:latin typeface="Calibri" panose="020F0502020204030204"/>
                <a:cs typeface="Calibri" panose="020F0502020204030204"/>
              </a:rPr>
              <a:t>rit</a:t>
            </a:r>
            <a:r>
              <a:rPr sz="1200" spc="-5" dirty="0">
                <a:latin typeface="Calibri" panose="020F0502020204030204"/>
                <a:cs typeface="Calibri" panose="020F0502020204030204"/>
              </a:rPr>
              <a:t>y</a:t>
            </a:r>
            <a:r>
              <a:rPr sz="1200" spc="-15" dirty="0">
                <a:latin typeface="Calibri" panose="020F0502020204030204"/>
                <a:cs typeface="Calibri" panose="020F0502020204030204"/>
              </a:rPr>
              <a:t> </a:t>
            </a:r>
            <a:r>
              <a:rPr sz="1200" spc="-25" dirty="0" smtClean="0">
                <a:latin typeface="Calibri" panose="020F0502020204030204"/>
                <a:cs typeface="Calibri" panose="020F0502020204030204"/>
              </a:rPr>
              <a:t>c</a:t>
            </a:r>
            <a:r>
              <a:rPr sz="1200" dirty="0" smtClean="0">
                <a:latin typeface="Calibri" panose="020F0502020204030204"/>
                <a:cs typeface="Calibri" panose="020F0502020204030204"/>
              </a:rPr>
              <a:t>o</a:t>
            </a:r>
            <a:r>
              <a:rPr sz="1200" spc="-10" dirty="0" smtClean="0">
                <a:latin typeface="Calibri" panose="020F0502020204030204"/>
                <a:cs typeface="Calibri" panose="020F0502020204030204"/>
              </a:rPr>
              <a:t>n</a:t>
            </a:r>
            <a:r>
              <a:rPr sz="1200" dirty="0" smtClean="0">
                <a:latin typeface="Calibri" panose="020F0502020204030204"/>
                <a:cs typeface="Calibri" panose="020F0502020204030204"/>
              </a:rPr>
              <a:t>t</a:t>
            </a:r>
            <a:r>
              <a:rPr sz="1200" spc="-30" dirty="0" smtClean="0">
                <a:latin typeface="Calibri" panose="020F0502020204030204"/>
                <a:cs typeface="Calibri" panose="020F0502020204030204"/>
              </a:rPr>
              <a:t>r</a:t>
            </a:r>
            <a:r>
              <a:rPr sz="1200" dirty="0" smtClean="0">
                <a:latin typeface="Calibri" panose="020F0502020204030204"/>
                <a:cs typeface="Calibri" panose="020F0502020204030204"/>
              </a:rPr>
              <a:t>ol</a:t>
            </a:r>
            <a:endParaRPr lang="en-US" sz="1200" dirty="0" smtClean="0">
              <a:latin typeface="Calibri" panose="020F0502020204030204"/>
              <a:cs typeface="Calibri" panose="020F0502020204030204"/>
            </a:endParaRPr>
          </a:p>
          <a:p>
            <a:pPr marL="252095" indent="-239395">
              <a:lnSpc>
                <a:spcPct val="100000"/>
              </a:lnSpc>
              <a:buFont typeface="Arial" panose="020B0604020202020204"/>
              <a:buChar char="•"/>
              <a:tabLst>
                <a:tab pos="252095" algn="l"/>
              </a:tabLst>
            </a:pPr>
            <a:endParaRPr sz="1200" dirty="0">
              <a:latin typeface="Calibri" panose="020F0502020204030204"/>
              <a:cs typeface="Calibri" panose="020F0502020204030204"/>
            </a:endParaRPr>
          </a:p>
        </p:txBody>
      </p:sp>
      <p:sp>
        <p:nvSpPr>
          <p:cNvPr id="35" name="object 27"/>
          <p:cNvSpPr txBox="1"/>
          <p:nvPr/>
        </p:nvSpPr>
        <p:spPr>
          <a:xfrm>
            <a:off x="4989510" y="6353193"/>
            <a:ext cx="1561465" cy="184666"/>
          </a:xfrm>
          <a:prstGeom prst="rect">
            <a:avLst/>
          </a:prstGeom>
        </p:spPr>
        <p:txBody>
          <a:bodyPr vert="horz" wrap="square" lIns="0" tIns="0" rIns="0" bIns="0" rtlCol="0">
            <a:spAutoFit/>
          </a:bodyPr>
          <a:lstStyle/>
          <a:p>
            <a:pPr marL="12700">
              <a:lnSpc>
                <a:spcPct val="100000"/>
              </a:lnSpc>
            </a:pPr>
            <a:r>
              <a:rPr lang="en-US" sz="1200" b="1" spc="-5" dirty="0" smtClean="0">
                <a:latin typeface="Calibri" panose="020F0502020204030204"/>
                <a:cs typeface="Calibri" panose="020F0502020204030204"/>
              </a:rPr>
              <a:t>China- ABC </a:t>
            </a:r>
            <a:endParaRPr sz="1200" b="1" dirty="0">
              <a:latin typeface="Calibri" panose="020F0502020204030204"/>
              <a:cs typeface="Calibri" panose="020F0502020204030204"/>
            </a:endParaRPr>
          </a:p>
        </p:txBody>
      </p:sp>
      <p:sp>
        <p:nvSpPr>
          <p:cNvPr id="36" name="object 28"/>
          <p:cNvSpPr txBox="1"/>
          <p:nvPr/>
        </p:nvSpPr>
        <p:spPr>
          <a:xfrm>
            <a:off x="6846898" y="6353193"/>
            <a:ext cx="1357322" cy="184666"/>
          </a:xfrm>
          <a:prstGeom prst="rect">
            <a:avLst/>
          </a:prstGeom>
        </p:spPr>
        <p:txBody>
          <a:bodyPr vert="horz" wrap="square" lIns="0" tIns="0" rIns="0" bIns="0" rtlCol="0">
            <a:spAutoFit/>
          </a:bodyPr>
          <a:lstStyle/>
          <a:p>
            <a:pPr marL="12700"/>
            <a:r>
              <a:rPr lang="en-US" sz="1200" dirty="0" smtClean="0">
                <a:solidFill>
                  <a:srgbClr val="0070C0"/>
                </a:solidFill>
                <a:latin typeface="Calibri" panose="020F0502020204030204"/>
                <a:cs typeface="Calibri" panose="020F0502020204030204"/>
              </a:rPr>
              <a:t> </a:t>
            </a:r>
            <a:r>
              <a:rPr sz="1200" b="1" u="sng" spc="-5" dirty="0" smtClean="0">
                <a:solidFill>
                  <a:srgbClr val="0070C0"/>
                </a:solidFill>
                <a:latin typeface="Calibri" panose="020F0502020204030204"/>
                <a:cs typeface="Calibri" panose="020F0502020204030204"/>
              </a:rPr>
              <a:t>&gt;</a:t>
            </a:r>
            <a:r>
              <a:rPr lang="en-US" sz="1200" b="1" u="sng" spc="-5" dirty="0" smtClean="0">
                <a:solidFill>
                  <a:srgbClr val="0070C0"/>
                </a:solidFill>
                <a:latin typeface="Calibri" panose="020F0502020204030204"/>
                <a:cs typeface="Calibri" panose="020F0502020204030204"/>
              </a:rPr>
              <a:t>60,000 </a:t>
            </a:r>
            <a:r>
              <a:rPr sz="1200" b="1" u="sng" spc="-5" dirty="0" smtClean="0">
                <a:solidFill>
                  <a:srgbClr val="0070C0"/>
                </a:solidFill>
                <a:latin typeface="Calibri" panose="020F0502020204030204"/>
                <a:cs typeface="Calibri" panose="020F0502020204030204"/>
              </a:rPr>
              <a:t>machines</a:t>
            </a:r>
            <a:endParaRPr sz="1200" b="1" u="sng" spc="-5" dirty="0">
              <a:solidFill>
                <a:srgbClr val="0070C0"/>
              </a:solidFill>
              <a:latin typeface="Calibri" panose="020F0502020204030204"/>
              <a:cs typeface="Calibri" panose="020F0502020204030204"/>
            </a:endParaRPr>
          </a:p>
        </p:txBody>
      </p:sp>
      <p:pic>
        <p:nvPicPr>
          <p:cNvPr id="37" name="Picture 2"/>
          <p:cNvPicPr>
            <a:picLocks noChangeAspect="1" noChangeArrowheads="1"/>
          </p:cNvPicPr>
          <p:nvPr/>
        </p:nvPicPr>
        <p:blipFill>
          <a:blip r:embed="rId6"/>
          <a:srcRect/>
          <a:stretch>
            <a:fillRect/>
          </a:stretch>
        </p:blipFill>
        <p:spPr bwMode="auto">
          <a:xfrm>
            <a:off x="8132782" y="209525"/>
            <a:ext cx="1768475" cy="914400"/>
          </a:xfrm>
          <a:prstGeom prst="rect">
            <a:avLst/>
          </a:prstGeom>
          <a:noFill/>
          <a:ln w="9525">
            <a:noFill/>
            <a:miter lim="800000"/>
            <a:headEnd/>
            <a:tailEnd/>
          </a:ln>
          <a:effectLst/>
        </p:spPr>
      </p:pic>
      <p:pic>
        <p:nvPicPr>
          <p:cNvPr id="2" name="图片 1"/>
          <p:cNvPicPr>
            <a:picLocks noChangeAspect="1"/>
          </p:cNvPicPr>
          <p:nvPr/>
        </p:nvPicPr>
        <p:blipFill>
          <a:blip r:embed="rId7"/>
          <a:stretch>
            <a:fillRect/>
          </a:stretch>
        </p:blipFill>
        <p:spPr>
          <a:xfrm>
            <a:off x="5011672" y="1060965"/>
            <a:ext cx="2868901" cy="193099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34350" y="2154292"/>
            <a:ext cx="8936161" cy="4674357"/>
          </a:xfrm>
          <a:prstGeom prst="rect">
            <a:avLst/>
          </a:prstGeom>
        </p:spPr>
        <p:txBody>
          <a:bodyPr wrap="square">
            <a:spAutoFit/>
          </a:bodyPr>
          <a:lstStyle/>
          <a:p>
            <a:pPr marL="497205" lvl="1" indent="-497205">
              <a:lnSpc>
                <a:spcPct val="120000"/>
              </a:lnSpc>
              <a:buClr>
                <a:schemeClr val="accent2"/>
              </a:buClr>
              <a:buFont typeface="Wingdings" panose="05000000000000000000" pitchFamily="2" charset="2"/>
              <a:buChar char="Ø"/>
              <a:defRPr/>
            </a:pPr>
            <a:r>
              <a:rPr lang="es-ES" sz="1655" b="1" dirty="0">
                <a:latin typeface="Verdana" panose="020B0604030504040204" pitchFamily="34" charset="0"/>
                <a:ea typeface="Verdana" panose="020B0604030504040204" pitchFamily="34" charset="0"/>
              </a:rPr>
              <a:t>IS Bank (Turkey): </a:t>
            </a:r>
          </a:p>
          <a:p>
            <a:pPr marL="1001395" lvl="2" indent="-497205">
              <a:lnSpc>
                <a:spcPct val="120000"/>
              </a:lnSpc>
              <a:buClr>
                <a:schemeClr val="accent2"/>
              </a:buClr>
              <a:buFont typeface="Wingdings" panose="05000000000000000000" pitchFamily="2" charset="2"/>
              <a:buChar char="Ø"/>
              <a:defRPr/>
            </a:pPr>
            <a:r>
              <a:rPr lang="es-ES" sz="1655" dirty="0">
                <a:latin typeface="Verdana" panose="020B0604030504040204" pitchFamily="34" charset="0"/>
                <a:ea typeface="Verdana" panose="020B0604030504040204" pitchFamily="34" charset="0"/>
              </a:rPr>
              <a:t>printing on multicopy (up to 6 copies) </a:t>
            </a:r>
            <a:br>
              <a:rPr lang="es-ES" sz="1655" dirty="0">
                <a:latin typeface="Verdana" panose="020B0604030504040204" pitchFamily="34" charset="0"/>
                <a:ea typeface="Verdana" panose="020B0604030504040204" pitchFamily="34" charset="0"/>
              </a:rPr>
            </a:br>
            <a:r>
              <a:rPr lang="es-ES" sz="1655" dirty="0">
                <a:latin typeface="Verdana" panose="020B0604030504040204" pitchFamily="34" charset="0"/>
                <a:ea typeface="Verdana" panose="020B0604030504040204" pitchFamily="34" charset="0"/>
              </a:rPr>
              <a:t>forms</a:t>
            </a:r>
          </a:p>
          <a:p>
            <a:pPr marL="1001395" lvl="2" indent="-497205">
              <a:lnSpc>
                <a:spcPct val="120000"/>
              </a:lnSpc>
              <a:buClr>
                <a:schemeClr val="accent2"/>
              </a:buClr>
              <a:buFont typeface="Wingdings" panose="05000000000000000000" pitchFamily="2" charset="2"/>
              <a:buChar char="Ø"/>
              <a:defRPr/>
            </a:pPr>
            <a:r>
              <a:rPr lang="es-ES" sz="1655" dirty="0">
                <a:latin typeface="Verdana" panose="020B0604030504040204" pitchFamily="34" charset="0"/>
                <a:ea typeface="Verdana" panose="020B0604030504040204" pitchFamily="34" charset="0"/>
              </a:rPr>
              <a:t>scanning to acquire the images from</a:t>
            </a:r>
            <a:br>
              <a:rPr lang="es-ES" sz="1655" dirty="0">
                <a:latin typeface="Verdana" panose="020B0604030504040204" pitchFamily="34" charset="0"/>
                <a:ea typeface="Verdana" panose="020B0604030504040204" pitchFamily="34" charset="0"/>
              </a:rPr>
            </a:br>
            <a:r>
              <a:rPr lang="es-ES" sz="1655" dirty="0">
                <a:latin typeface="Verdana" panose="020B0604030504040204" pitchFamily="34" charset="0"/>
                <a:ea typeface="Verdana" panose="020B0604030504040204" pitchFamily="34" charset="0"/>
              </a:rPr>
              <a:t>laminated ID documents and driving</a:t>
            </a:r>
            <a:br>
              <a:rPr lang="es-ES" sz="1655" dirty="0">
                <a:latin typeface="Verdana" panose="020B0604030504040204" pitchFamily="34" charset="0"/>
                <a:ea typeface="Verdana" panose="020B0604030504040204" pitchFamily="34" charset="0"/>
              </a:rPr>
            </a:br>
            <a:r>
              <a:rPr lang="es-ES" sz="1655" dirty="0">
                <a:latin typeface="Verdana" panose="020B0604030504040204" pitchFamily="34" charset="0"/>
                <a:ea typeface="Verdana" panose="020B0604030504040204" pitchFamily="34" charset="0"/>
              </a:rPr>
              <a:t>licences </a:t>
            </a:r>
          </a:p>
          <a:p>
            <a:pPr marL="1001395" lvl="2" indent="-497205">
              <a:lnSpc>
                <a:spcPct val="120000"/>
              </a:lnSpc>
              <a:buClr>
                <a:schemeClr val="accent2"/>
              </a:buClr>
              <a:buFont typeface="Wingdings" panose="05000000000000000000" pitchFamily="2" charset="2"/>
              <a:buChar char="Ø"/>
              <a:defRPr/>
            </a:pPr>
            <a:endParaRPr lang="es-ES" sz="1655" dirty="0">
              <a:latin typeface="Verdana" panose="020B0604030504040204" pitchFamily="34" charset="0"/>
              <a:ea typeface="Verdana" panose="020B0604030504040204" pitchFamily="34" charset="0"/>
            </a:endParaRPr>
          </a:p>
          <a:p>
            <a:pPr marL="488315" indent="-488315">
              <a:lnSpc>
                <a:spcPct val="120000"/>
              </a:lnSpc>
              <a:buClr>
                <a:schemeClr val="accent2"/>
              </a:buClr>
              <a:buFont typeface="Wingdings" panose="05000000000000000000" pitchFamily="2" charset="2"/>
              <a:buChar char="Ø"/>
              <a:defRPr/>
            </a:pPr>
            <a:r>
              <a:rPr lang="es-ES" sz="1655" b="1" dirty="0">
                <a:latin typeface="Verdana" panose="020B0604030504040204" pitchFamily="34" charset="0"/>
                <a:ea typeface="Verdana" panose="020B0604030504040204" pitchFamily="34" charset="0"/>
              </a:rPr>
              <a:t>Italian Post Office (specific Multifunctional PR2 model) </a:t>
            </a:r>
          </a:p>
          <a:p>
            <a:pPr marL="1001395" lvl="2" indent="-497205">
              <a:lnSpc>
                <a:spcPct val="120000"/>
              </a:lnSpc>
              <a:buClr>
                <a:schemeClr val="accent2"/>
              </a:buClr>
              <a:buFont typeface="Wingdings" panose="05000000000000000000" pitchFamily="2" charset="2"/>
              <a:buChar char="Ø"/>
              <a:defRPr/>
            </a:pPr>
            <a:r>
              <a:rPr lang="es-ES" sz="1655" dirty="0">
                <a:latin typeface="Verdana" panose="020B0604030504040204" pitchFamily="34" charset="0"/>
                <a:ea typeface="Verdana" panose="020B0604030504040204" pitchFamily="34" charset="0"/>
              </a:rPr>
              <a:t>printing on multicopy (up to 6 copies) forms</a:t>
            </a:r>
          </a:p>
          <a:p>
            <a:pPr marL="1001395" lvl="2" indent="-497205">
              <a:lnSpc>
                <a:spcPct val="120000"/>
              </a:lnSpc>
              <a:buClr>
                <a:schemeClr val="accent2"/>
              </a:buClr>
              <a:buFont typeface="Wingdings" panose="05000000000000000000" pitchFamily="2" charset="2"/>
              <a:buChar char="Ø"/>
              <a:defRPr/>
            </a:pPr>
            <a:r>
              <a:rPr lang="es-ES" sz="1655" dirty="0">
                <a:latin typeface="Verdana" panose="020B0604030504040204" pitchFamily="34" charset="0"/>
                <a:ea typeface="Verdana" panose="020B0604030504040204" pitchFamily="34" charset="0"/>
              </a:rPr>
              <a:t>OCR-B and Barcode reading on bulletins</a:t>
            </a:r>
          </a:p>
          <a:p>
            <a:pPr marL="1001395" lvl="2" indent="-497205">
              <a:lnSpc>
                <a:spcPct val="120000"/>
              </a:lnSpc>
              <a:buClr>
                <a:schemeClr val="accent2"/>
              </a:buClr>
              <a:buFont typeface="Wingdings" panose="05000000000000000000" pitchFamily="2" charset="2"/>
              <a:buChar char="Ø"/>
              <a:defRPr/>
            </a:pPr>
            <a:endParaRPr lang="es-ES" sz="1655" dirty="0">
              <a:latin typeface="Verdana" panose="020B0604030504040204" pitchFamily="34" charset="0"/>
              <a:ea typeface="Verdana" panose="020B0604030504040204" pitchFamily="34" charset="0"/>
            </a:endParaRPr>
          </a:p>
          <a:p>
            <a:pPr marL="497205" lvl="1" indent="-497205">
              <a:lnSpc>
                <a:spcPct val="120000"/>
              </a:lnSpc>
              <a:buClr>
                <a:schemeClr val="accent2"/>
              </a:buClr>
              <a:buFont typeface="Wingdings" panose="05000000000000000000" pitchFamily="2" charset="2"/>
              <a:buChar char="Ø"/>
              <a:defRPr/>
            </a:pPr>
            <a:r>
              <a:rPr lang="es-ES" sz="1655" b="1" dirty="0">
                <a:latin typeface="Verdana" panose="020B0604030504040204" pitchFamily="34" charset="0"/>
                <a:ea typeface="Verdana" panose="020B0604030504040204" pitchFamily="34" charset="0"/>
              </a:rPr>
              <a:t>Czech Post Office</a:t>
            </a:r>
            <a:r>
              <a:rPr lang="es-ES" sz="1655" dirty="0">
                <a:latin typeface="Verdana" panose="020B0604030504040204" pitchFamily="34" charset="0"/>
                <a:ea typeface="Verdana" panose="020B0604030504040204" pitchFamily="34" charset="0"/>
              </a:rPr>
              <a:t>:</a:t>
            </a:r>
          </a:p>
          <a:p>
            <a:pPr marL="1001395" lvl="2" indent="-497205">
              <a:lnSpc>
                <a:spcPct val="120000"/>
              </a:lnSpc>
              <a:buClr>
                <a:schemeClr val="accent2"/>
              </a:buClr>
              <a:buFont typeface="Wingdings" panose="05000000000000000000" pitchFamily="2" charset="2"/>
              <a:buChar char="Ø"/>
              <a:defRPr/>
            </a:pPr>
            <a:r>
              <a:rPr lang="es-ES" sz="1655" dirty="0">
                <a:latin typeface="Verdana" panose="020B0604030504040204" pitchFamily="34" charset="0"/>
                <a:ea typeface="Verdana" panose="020B0604030504040204" pitchFamily="34" charset="0"/>
              </a:rPr>
              <a:t>printing on multicopy (up to 6 copies) forms</a:t>
            </a:r>
          </a:p>
          <a:p>
            <a:pPr marL="1001395" lvl="2" indent="-497205">
              <a:lnSpc>
                <a:spcPct val="120000"/>
              </a:lnSpc>
              <a:buClr>
                <a:schemeClr val="accent2"/>
              </a:buClr>
              <a:buFont typeface="Wingdings" panose="05000000000000000000" pitchFamily="2" charset="2"/>
              <a:buChar char="Ø"/>
              <a:defRPr/>
            </a:pPr>
            <a:r>
              <a:rPr lang="es-ES" sz="1655" dirty="0">
                <a:latin typeface="Verdana" panose="020B0604030504040204" pitchFamily="34" charset="0"/>
                <a:ea typeface="Verdana" panose="020B0604030504040204" pitchFamily="34" charset="0"/>
              </a:rPr>
              <a:t>OCR-B and Barcode reading on bulletins</a:t>
            </a:r>
          </a:p>
          <a:p>
            <a:pPr marL="1001395" lvl="2" indent="-497205">
              <a:lnSpc>
                <a:spcPct val="120000"/>
              </a:lnSpc>
              <a:buClr>
                <a:schemeClr val="accent2"/>
              </a:buClr>
              <a:buFont typeface="Wingdings" panose="05000000000000000000" pitchFamily="2" charset="2"/>
              <a:buChar char="Ø"/>
              <a:defRPr/>
            </a:pPr>
            <a:endParaRPr lang="es-ES" sz="1655" dirty="0"/>
          </a:p>
        </p:txBody>
      </p:sp>
      <p:pic>
        <p:nvPicPr>
          <p:cNvPr id="5" name="Picture 9"/>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8051562" y="2309302"/>
            <a:ext cx="2034900" cy="1357535"/>
          </a:xfrm>
          <a:prstGeom prst="rect">
            <a:avLst/>
          </a:prstGeom>
          <a:noFill/>
          <a:ln w="9525">
            <a:noFill/>
            <a:miter lim="800000"/>
            <a:headEnd/>
            <a:tailEnd/>
          </a:ln>
        </p:spPr>
      </p:pic>
      <p:pic>
        <p:nvPicPr>
          <p:cNvPr id="1027" name="Picture 3" descr="C:\Users\daurija001\Pictures\Oliscan\Images\Image_2014-05-08_17-47-43_DF.tif"/>
          <p:cNvPicPr>
            <a:picLocks noChangeAspect="1" noChangeArrowheads="1"/>
          </p:cNvPicPr>
          <p:nvPr/>
        </p:nvPicPr>
        <p:blipFill>
          <a:blip r:embed="rId3" cstate="print"/>
          <a:srcRect/>
          <a:stretch>
            <a:fillRect/>
          </a:stretch>
        </p:blipFill>
        <p:spPr bwMode="auto">
          <a:xfrm>
            <a:off x="6080073" y="1879253"/>
            <a:ext cx="1714006" cy="2217634"/>
          </a:xfrm>
          <a:prstGeom prst="rect">
            <a:avLst/>
          </a:prstGeom>
          <a:noFill/>
        </p:spPr>
      </p:pic>
      <p:pic>
        <p:nvPicPr>
          <p:cNvPr id="6" name="Picture 2"/>
          <p:cNvPicPr>
            <a:picLocks noChangeAspect="1" noChangeArrowheads="1"/>
          </p:cNvPicPr>
          <p:nvPr/>
        </p:nvPicPr>
        <p:blipFill>
          <a:blip r:embed="rId4"/>
          <a:srcRect/>
          <a:stretch>
            <a:fillRect/>
          </a:stretch>
        </p:blipFill>
        <p:spPr bwMode="auto">
          <a:xfrm>
            <a:off x="8132782" y="209525"/>
            <a:ext cx="1768475" cy="914400"/>
          </a:xfrm>
          <a:prstGeom prst="rect">
            <a:avLst/>
          </a:prstGeom>
          <a:noFill/>
          <a:ln w="9525">
            <a:noFill/>
            <a:miter lim="800000"/>
            <a:headEnd/>
            <a:tailEnd/>
          </a:ln>
          <a:effectLst/>
        </p:spPr>
      </p:pic>
      <p:sp>
        <p:nvSpPr>
          <p:cNvPr id="9" name="object 3"/>
          <p:cNvSpPr txBox="1"/>
          <p:nvPr/>
        </p:nvSpPr>
        <p:spPr>
          <a:xfrm>
            <a:off x="1170236" y="698319"/>
            <a:ext cx="2795905" cy="338554"/>
          </a:xfrm>
          <a:prstGeom prst="rect">
            <a:avLst/>
          </a:prstGeom>
        </p:spPr>
        <p:txBody>
          <a:bodyPr vert="horz" wrap="square" lIns="0" tIns="0" rIns="0" bIns="0" rtlCol="0">
            <a:spAutoFit/>
          </a:bodyPr>
          <a:lstStyle>
            <a:lvl1pPr>
              <a:defRPr>
                <a:latin typeface="+mj-lt"/>
                <a:ea typeface="+mj-ea"/>
                <a:cs typeface="+mj-cs"/>
              </a:defRPr>
            </a:lvl1pPr>
          </a:lstStyle>
          <a:p>
            <a:pPr marL="12700"/>
            <a:r>
              <a:rPr lang="en-US" sz="2200" b="1" spc="-5"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User case</a:t>
            </a:r>
            <a:endParaRPr lang="en-US" sz="2200" b="1" spc="-5" dirty="0">
              <a:solidFill>
                <a:srgbClr val="626262"/>
              </a:solidFill>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265567" y="1488947"/>
            <a:ext cx="8308340" cy="0"/>
          </a:xfrm>
          <a:custGeom>
            <a:avLst/>
            <a:gdLst/>
            <a:ahLst/>
            <a:cxnLst/>
            <a:rect l="l" t="t" r="r" b="b"/>
            <a:pathLst>
              <a:path w="8308340">
                <a:moveTo>
                  <a:pt x="0" y="0"/>
                </a:moveTo>
                <a:lnTo>
                  <a:pt x="8308086" y="0"/>
                </a:lnTo>
              </a:path>
            </a:pathLst>
          </a:custGeom>
          <a:ln w="12954">
            <a:solidFill>
              <a:srgbClr val="969696"/>
            </a:solidFill>
          </a:ln>
        </p:spPr>
        <p:txBody>
          <a:bodyPr wrap="square" lIns="0" tIns="0" rIns="0" bIns="0" rtlCol="0"/>
          <a:lstStyle/>
          <a:p>
            <a:endParaRPr/>
          </a:p>
        </p:txBody>
      </p:sp>
      <p:sp>
        <p:nvSpPr>
          <p:cNvPr id="5" name="object 5"/>
          <p:cNvSpPr txBox="1"/>
          <p:nvPr/>
        </p:nvSpPr>
        <p:spPr>
          <a:xfrm>
            <a:off x="1486034" y="2023886"/>
            <a:ext cx="6653530" cy="300082"/>
          </a:xfrm>
          <a:prstGeom prst="rect">
            <a:avLst/>
          </a:prstGeom>
        </p:spPr>
        <p:txBody>
          <a:bodyPr vert="horz" wrap="square" lIns="0" tIns="0" rIns="0" bIns="0" rtlCol="0">
            <a:spAutoFit/>
          </a:bodyPr>
          <a:lstStyle/>
          <a:p>
            <a:pPr marL="467360" indent="-454660">
              <a:lnSpc>
                <a:spcPct val="100000"/>
              </a:lnSpc>
              <a:buClr>
                <a:srgbClr val="FF0000"/>
              </a:buClr>
              <a:buFont typeface="Arial Unicode MS"/>
              <a:buChar char="➢"/>
              <a:tabLst>
                <a:tab pos="467995" algn="l"/>
              </a:tabLst>
            </a:pPr>
            <a:r>
              <a:rPr sz="1950" b="1" spc="25" dirty="0">
                <a:solidFill>
                  <a:srgbClr val="626262"/>
                </a:solidFill>
                <a:latin typeface="Verdana" panose="020B0604030504040204"/>
                <a:cs typeface="Verdana" panose="020B0604030504040204"/>
              </a:rPr>
              <a:t>Ban</a:t>
            </a:r>
            <a:r>
              <a:rPr sz="1950" b="1" spc="15" dirty="0">
                <a:solidFill>
                  <a:srgbClr val="626262"/>
                </a:solidFill>
                <a:latin typeface="Verdana" panose="020B0604030504040204"/>
                <a:cs typeface="Verdana" panose="020B0604030504040204"/>
              </a:rPr>
              <a:t>k</a:t>
            </a:r>
            <a:r>
              <a:rPr sz="1950" b="1" spc="20" dirty="0">
                <a:solidFill>
                  <a:srgbClr val="626262"/>
                </a:solidFill>
                <a:latin typeface="Verdana" panose="020B0604030504040204"/>
                <a:cs typeface="Verdana" panose="020B0604030504040204"/>
              </a:rPr>
              <a:t>ing</a:t>
            </a:r>
            <a:r>
              <a:rPr sz="1950" b="1" spc="15" dirty="0">
                <a:solidFill>
                  <a:srgbClr val="626262"/>
                </a:solidFill>
                <a:latin typeface="Verdana" panose="020B0604030504040204"/>
                <a:cs typeface="Verdana" panose="020B0604030504040204"/>
              </a:rPr>
              <a:t> telle</a:t>
            </a:r>
            <a:r>
              <a:rPr sz="1950" b="1" spc="20" dirty="0">
                <a:solidFill>
                  <a:srgbClr val="626262"/>
                </a:solidFill>
                <a:latin typeface="Verdana" panose="020B0604030504040204"/>
                <a:cs typeface="Verdana" panose="020B0604030504040204"/>
              </a:rPr>
              <a:t>r</a:t>
            </a:r>
            <a:r>
              <a:rPr sz="1950" b="1" spc="15" dirty="0">
                <a:solidFill>
                  <a:srgbClr val="626262"/>
                </a:solidFill>
                <a:latin typeface="Verdana" panose="020B0604030504040204"/>
                <a:cs typeface="Verdana" panose="020B0604030504040204"/>
              </a:rPr>
              <a:t>: </a:t>
            </a:r>
            <a:r>
              <a:rPr lang="en-US" sz="1950" b="1" spc="15" dirty="0" smtClean="0">
                <a:solidFill>
                  <a:srgbClr val="626262"/>
                </a:solidFill>
                <a:latin typeface="Verdana" panose="020B0604030504040204"/>
                <a:cs typeface="Verdana" panose="020B0604030504040204"/>
              </a:rPr>
              <a:t>reference </a:t>
            </a:r>
            <a:r>
              <a:rPr sz="1950" b="1" spc="20" dirty="0" smtClean="0">
                <a:solidFill>
                  <a:srgbClr val="626262"/>
                </a:solidFill>
                <a:latin typeface="Verdana" panose="020B0604030504040204"/>
                <a:cs typeface="Verdana" panose="020B0604030504040204"/>
              </a:rPr>
              <a:t>sc</a:t>
            </a:r>
            <a:r>
              <a:rPr sz="1950" b="1" spc="15" dirty="0" smtClean="0">
                <a:solidFill>
                  <a:srgbClr val="626262"/>
                </a:solidFill>
                <a:latin typeface="Verdana" panose="020B0604030504040204"/>
                <a:cs typeface="Verdana" panose="020B0604030504040204"/>
              </a:rPr>
              <a:t>e</a:t>
            </a:r>
            <a:r>
              <a:rPr sz="1950" b="1" spc="20" dirty="0" smtClean="0">
                <a:solidFill>
                  <a:srgbClr val="626262"/>
                </a:solidFill>
                <a:latin typeface="Verdana" panose="020B0604030504040204"/>
                <a:cs typeface="Verdana" panose="020B0604030504040204"/>
              </a:rPr>
              <a:t>nario</a:t>
            </a:r>
            <a:endParaRPr sz="1950" dirty="0">
              <a:latin typeface="Verdana" panose="020B0604030504040204"/>
              <a:cs typeface="Verdana" panose="020B0604030504040204"/>
            </a:endParaRPr>
          </a:p>
        </p:txBody>
      </p:sp>
      <p:sp>
        <p:nvSpPr>
          <p:cNvPr id="8" name="object 8"/>
          <p:cNvSpPr txBox="1">
            <a:spLocks noGrp="1"/>
          </p:cNvSpPr>
          <p:nvPr>
            <p:ph type="title"/>
          </p:nvPr>
        </p:nvSpPr>
        <p:spPr>
          <a:prstGeom prst="rect">
            <a:avLst/>
          </a:prstGeom>
        </p:spPr>
        <p:txBody>
          <a:bodyPr vert="horz" wrap="square" lIns="0" tIns="213898" rIns="0" bIns="0" rtlCol="0">
            <a:spAutoFit/>
          </a:bodyPr>
          <a:lstStyle/>
          <a:p>
            <a:pPr marL="177800">
              <a:lnSpc>
                <a:spcPct val="100000"/>
              </a:lnSpc>
            </a:pPr>
            <a:r>
              <a:rPr sz="2750" spc="25" dirty="0">
                <a:solidFill>
                  <a:srgbClr val="5E5E5E"/>
                </a:solidFill>
              </a:rPr>
              <a:t>Agenda</a:t>
            </a:r>
            <a:endParaRPr sz="2750"/>
          </a:p>
        </p:txBody>
      </p:sp>
      <p:pic>
        <p:nvPicPr>
          <p:cNvPr id="9" name="Picture 2"/>
          <p:cNvPicPr>
            <a:picLocks noChangeAspect="1" noChangeArrowheads="1"/>
          </p:cNvPicPr>
          <p:nvPr/>
        </p:nvPicPr>
        <p:blipFill>
          <a:blip r:embed="rId2"/>
          <a:srcRect/>
          <a:stretch>
            <a:fillRect/>
          </a:stretch>
        </p:blipFill>
        <p:spPr bwMode="auto">
          <a:xfrm>
            <a:off x="8132782" y="209525"/>
            <a:ext cx="1768475" cy="914400"/>
          </a:xfrm>
          <a:prstGeom prst="rect">
            <a:avLst/>
          </a:prstGeom>
          <a:noFill/>
          <a:ln w="9525">
            <a:noFill/>
            <a:miter lim="800000"/>
            <a:headEnd/>
            <a:tailEnd/>
          </a:ln>
          <a:effectLst/>
        </p:spPr>
      </p:pic>
      <p:sp>
        <p:nvSpPr>
          <p:cNvPr id="2" name="文本框 1"/>
          <p:cNvSpPr txBox="1"/>
          <p:nvPr/>
        </p:nvSpPr>
        <p:spPr>
          <a:xfrm>
            <a:off x="1325913" y="2674240"/>
            <a:ext cx="8187647" cy="369332"/>
          </a:xfrm>
          <a:prstGeom prst="rect">
            <a:avLst/>
          </a:prstGeom>
          <a:noFill/>
          <a:ln>
            <a:solidFill>
              <a:srgbClr val="C00000"/>
            </a:solidFill>
          </a:ln>
        </p:spPr>
        <p:txBody>
          <a:bodyPr wrap="square" rtlCol="0">
            <a:spAutoFit/>
          </a:bodyPr>
          <a:lstStyle/>
          <a:p>
            <a:endParaRPr lang="zh-CN" altLang="en-US" dirty="0"/>
          </a:p>
        </p:txBody>
      </p:sp>
      <p:sp>
        <p:nvSpPr>
          <p:cNvPr id="12" name="object 6"/>
          <p:cNvSpPr txBox="1"/>
          <p:nvPr/>
        </p:nvSpPr>
        <p:spPr>
          <a:xfrm>
            <a:off x="1287010" y="2023886"/>
            <a:ext cx="8119379" cy="3679972"/>
          </a:xfrm>
          <a:prstGeom prst="rect">
            <a:avLst/>
          </a:prstGeom>
        </p:spPr>
        <p:txBody>
          <a:bodyPr vert="horz" wrap="square" lIns="0" tIns="682742" rIns="0" bIns="0" rtlCol="0">
            <a:spAutoFit/>
          </a:bodyPr>
          <a:lstStyle>
            <a:lvl1pPr marL="0">
              <a:defRPr sz="1950" b="1" i="0">
                <a:solidFill>
                  <a:srgbClr val="626262"/>
                </a:solidFill>
                <a:latin typeface="Verdana" panose="020B0604030504040204"/>
                <a:ea typeface="+mn-ea"/>
                <a:cs typeface="Verdana" panose="020B060403050404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66115" indent="-454660">
              <a:buClr>
                <a:srgbClr val="FF0000"/>
              </a:buClr>
              <a:buFont typeface="Arial Unicode MS"/>
              <a:buChar char="➢"/>
              <a:tabLst>
                <a:tab pos="666750" algn="l"/>
              </a:tabLst>
            </a:pPr>
            <a:r>
              <a:rPr lang="en-US" kern="0" spc="20" dirty="0" smtClean="0"/>
              <a:t>Product</a:t>
            </a:r>
            <a:r>
              <a:rPr lang="en-US" kern="0" spc="10" dirty="0" smtClean="0"/>
              <a:t> </a:t>
            </a:r>
            <a:r>
              <a:rPr lang="en-US" kern="0" spc="20" dirty="0" smtClean="0"/>
              <a:t>for</a:t>
            </a:r>
            <a:r>
              <a:rPr lang="en-US" kern="0" spc="10" dirty="0" smtClean="0"/>
              <a:t> </a:t>
            </a:r>
            <a:r>
              <a:rPr lang="en-US" kern="0" spc="20" dirty="0" smtClean="0"/>
              <a:t>digitization</a:t>
            </a:r>
            <a:r>
              <a:rPr lang="en-US" kern="0" spc="10" dirty="0" smtClean="0"/>
              <a:t> </a:t>
            </a:r>
            <a:r>
              <a:rPr lang="en-US" kern="0" spc="25" dirty="0" smtClean="0"/>
              <a:t>and</a:t>
            </a:r>
            <a:r>
              <a:rPr lang="en-US" kern="0" spc="10" dirty="0" smtClean="0"/>
              <a:t> </a:t>
            </a:r>
            <a:r>
              <a:rPr lang="en-US" kern="0" spc="25" dirty="0" smtClean="0"/>
              <a:t>document</a:t>
            </a:r>
            <a:r>
              <a:rPr lang="en-US" kern="0" spc="10" dirty="0" smtClean="0"/>
              <a:t> </a:t>
            </a:r>
            <a:r>
              <a:rPr lang="en-US" kern="0" spc="25" dirty="0" smtClean="0"/>
              <a:t>management:</a:t>
            </a:r>
          </a:p>
          <a:p>
            <a:pPr marL="1120140" lvl="1" indent="-454025">
              <a:spcBef>
                <a:spcPts val="1140"/>
              </a:spcBef>
              <a:buClr>
                <a:srgbClr val="FF0000"/>
              </a:buClr>
              <a:buFont typeface="Arial Unicode MS"/>
              <a:buChar char="➢"/>
              <a:tabLst>
                <a:tab pos="1120775" algn="l"/>
              </a:tabLst>
            </a:pPr>
            <a:r>
              <a:rPr lang="en-US" altLang="zh-CN" b="1" kern="0" spc="-15" dirty="0" smtClean="0">
                <a:solidFill>
                  <a:srgbClr val="626262"/>
                </a:solidFill>
                <a:latin typeface="Verdana" panose="020B0604030504040204"/>
                <a:cs typeface="Verdana" panose="020B0604030504040204"/>
              </a:rPr>
              <a:t>Mul</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ifunc</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iona</a:t>
            </a:r>
            <a:r>
              <a:rPr lang="en-US" altLang="zh-CN" b="1" kern="0" spc="-5" dirty="0" smtClean="0">
                <a:solidFill>
                  <a:srgbClr val="626262"/>
                </a:solidFill>
                <a:latin typeface="Verdana" panose="020B0604030504040204"/>
                <a:cs typeface="Verdana" panose="020B0604030504040204"/>
              </a:rPr>
              <a:t>l</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B</a:t>
            </a:r>
            <a:r>
              <a:rPr lang="en-US" altLang="zh-CN" b="1" kern="0" spc="-15" dirty="0" smtClean="0">
                <a:solidFill>
                  <a:srgbClr val="626262"/>
                </a:solidFill>
                <a:latin typeface="Verdana" panose="020B0604030504040204"/>
                <a:cs typeface="Verdana" panose="020B0604030504040204"/>
              </a:rPr>
              <a:t>an</a:t>
            </a:r>
            <a:r>
              <a:rPr lang="en-US" altLang="zh-CN" b="1" kern="0" spc="-10" dirty="0" smtClean="0">
                <a:solidFill>
                  <a:srgbClr val="626262"/>
                </a:solidFill>
                <a:latin typeface="Verdana" panose="020B0604030504040204"/>
                <a:cs typeface="Verdana" panose="020B0604030504040204"/>
              </a:rPr>
              <a:t>king:</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F</a:t>
            </a:r>
            <a:r>
              <a:rPr lang="en-US" altLang="zh-CN" b="1" kern="0" spc="-10" dirty="0" smtClean="0">
                <a:solidFill>
                  <a:srgbClr val="626262"/>
                </a:solidFill>
                <a:latin typeface="Verdana" panose="020B0604030504040204"/>
                <a:cs typeface="Verdana" panose="020B0604030504040204"/>
              </a:rPr>
              <a:t>e</a:t>
            </a:r>
            <a:r>
              <a:rPr lang="en-US" altLang="zh-CN" b="1" kern="0" spc="-15" dirty="0" smtClean="0">
                <a:solidFill>
                  <a:srgbClr val="626262"/>
                </a:solidFill>
                <a:latin typeface="Verdana" panose="020B0604030504040204"/>
                <a:cs typeface="Verdana" panose="020B0604030504040204"/>
              </a:rPr>
              <a:t>a</a:t>
            </a:r>
            <a:r>
              <a:rPr lang="en-US" altLang="zh-CN" b="1" kern="0" dirty="0" smtClean="0">
                <a:solidFill>
                  <a:srgbClr val="626262"/>
                </a:solidFill>
                <a:latin typeface="Verdana" panose="020B0604030504040204"/>
                <a:cs typeface="Verdana" panose="020B0604030504040204"/>
              </a:rPr>
              <a:t>t</a:t>
            </a:r>
            <a:r>
              <a:rPr lang="en-US" altLang="zh-CN" b="1" kern="0" spc="-15" dirty="0" smtClean="0">
                <a:solidFill>
                  <a:srgbClr val="626262"/>
                </a:solidFill>
                <a:latin typeface="Verdana" panose="020B0604030504040204"/>
                <a:cs typeface="Verdana" panose="020B0604030504040204"/>
              </a:rPr>
              <a:t>ur</a:t>
            </a:r>
            <a:r>
              <a:rPr lang="en-US" altLang="zh-CN" b="1" kern="0" spc="-10" dirty="0" smtClean="0">
                <a:solidFill>
                  <a:srgbClr val="626262"/>
                </a:solidFill>
                <a:latin typeface="Verdana" panose="020B0604030504040204"/>
                <a:cs typeface="Verdana" panose="020B0604030504040204"/>
              </a:rPr>
              <a:t>es and specifications</a:t>
            </a:r>
            <a:endParaRPr lang="en-US" altLang="zh-CN" kern="0" dirty="0" smtClean="0">
              <a:solidFill>
                <a:sysClr val="windowText" lastClr="000000"/>
              </a:solidFill>
              <a:latin typeface="Verdana" panose="020B0604030504040204"/>
              <a:cs typeface="Verdana" panose="020B0604030504040204"/>
            </a:endParaRPr>
          </a:p>
          <a:p>
            <a:pPr marL="1575435" lvl="2" indent="-455295">
              <a:spcBef>
                <a:spcPts val="1120"/>
              </a:spcBef>
              <a:buClr>
                <a:srgbClr val="FF0000"/>
              </a:buClr>
              <a:buFont typeface="Arial Unicode MS"/>
              <a:buChar char="➢"/>
              <a:tabLst>
                <a:tab pos="1575435" algn="l"/>
              </a:tabLst>
            </a:pPr>
            <a:r>
              <a:rPr lang="en-US" altLang="zh-CN" b="1" kern="0" spc="-15" dirty="0" smtClean="0">
                <a:solidFill>
                  <a:srgbClr val="626262"/>
                </a:solidFill>
                <a:latin typeface="Verdana" panose="020B0604030504040204"/>
                <a:cs typeface="Verdana" panose="020B0604030504040204"/>
              </a:rPr>
              <a:t>Mai</a:t>
            </a:r>
            <a:r>
              <a:rPr lang="en-US" altLang="zh-CN" b="1" kern="0" spc="-10" dirty="0" smtClean="0">
                <a:solidFill>
                  <a:srgbClr val="626262"/>
                </a:solidFill>
                <a:latin typeface="Verdana" panose="020B0604030504040204"/>
                <a:cs typeface="Verdana" panose="020B0604030504040204"/>
              </a:rPr>
              <a:t>n u</a:t>
            </a:r>
            <a:r>
              <a:rPr lang="en-US" altLang="zh-CN" b="1" kern="0" spc="-25"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of</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20" dirty="0" smtClean="0">
                <a:solidFill>
                  <a:srgbClr val="626262"/>
                </a:solidFill>
                <a:latin typeface="Verdana" panose="020B0604030504040204"/>
                <a:cs typeface="Verdana" panose="020B0604030504040204"/>
              </a:rPr>
              <a:t>s</a:t>
            </a:r>
            <a:r>
              <a:rPr lang="en-US" altLang="zh-CN" b="1" kern="0" spc="-10" dirty="0" smtClean="0">
                <a:solidFill>
                  <a:srgbClr val="626262"/>
                </a:solidFill>
                <a:latin typeface="Verdana" panose="020B0604030504040204"/>
                <a:cs typeface="Verdana" panose="020B0604030504040204"/>
              </a:rPr>
              <a:t>cann</a:t>
            </a:r>
            <a:r>
              <a:rPr lang="en-US" altLang="zh-CN" b="1" kern="0" spc="-15" dirty="0" smtClean="0">
                <a:solidFill>
                  <a:srgbClr val="626262"/>
                </a:solidFill>
                <a:latin typeface="Verdana" panose="020B0604030504040204"/>
                <a:cs typeface="Verdana" panose="020B0604030504040204"/>
              </a:rPr>
              <a:t>i</a:t>
            </a:r>
            <a:r>
              <a:rPr lang="en-US" altLang="zh-CN" b="1" kern="0" spc="-10" dirty="0" smtClean="0">
                <a:solidFill>
                  <a:srgbClr val="626262"/>
                </a:solidFill>
                <a:latin typeface="Verdana" panose="020B0604030504040204"/>
                <a:cs typeface="Verdana" panose="020B0604030504040204"/>
              </a:rPr>
              <a:t>ng</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features</a:t>
            </a:r>
            <a:r>
              <a:rPr lang="en-US" altLang="zh-CN" b="1" kern="0" spc="-1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at</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the</a:t>
            </a:r>
            <a:r>
              <a:rPr lang="en-US" altLang="zh-CN" b="1" kern="0" spc="-5" dirty="0" smtClean="0">
                <a:solidFill>
                  <a:srgbClr val="626262"/>
                </a:solidFill>
                <a:latin typeface="Verdana" panose="020B0604030504040204"/>
                <a:cs typeface="Verdana" panose="020B0604030504040204"/>
              </a:rPr>
              <a:t> </a:t>
            </a:r>
            <a:r>
              <a:rPr lang="en-US" altLang="zh-CN" b="1" kern="0" spc="-10" dirty="0" smtClean="0">
                <a:solidFill>
                  <a:srgbClr val="626262"/>
                </a:solidFill>
                <a:latin typeface="Verdana" panose="020B0604030504040204"/>
                <a:cs typeface="Verdana" panose="020B0604030504040204"/>
              </a:rPr>
              <a:t>te</a:t>
            </a:r>
            <a:r>
              <a:rPr lang="en-US" altLang="zh-CN" b="1" kern="0" spc="-15" dirty="0" smtClean="0">
                <a:solidFill>
                  <a:srgbClr val="626262"/>
                </a:solidFill>
                <a:latin typeface="Verdana" panose="020B0604030504040204"/>
                <a:cs typeface="Verdana" panose="020B0604030504040204"/>
              </a:rPr>
              <a:t>l</a:t>
            </a:r>
            <a:r>
              <a:rPr lang="en-US" altLang="zh-CN" b="1" kern="0" spc="-5" dirty="0" smtClean="0">
                <a:solidFill>
                  <a:srgbClr val="626262"/>
                </a:solidFill>
                <a:latin typeface="Verdana" panose="020B0604030504040204"/>
                <a:cs typeface="Verdana" panose="020B0604030504040204"/>
              </a:rPr>
              <a:t>ler</a:t>
            </a:r>
            <a:endParaRPr lang="en-US" altLang="zh-CN" kern="0" dirty="0" smtClean="0">
              <a:solidFill>
                <a:sysClr val="windowText" lastClr="000000"/>
              </a:solidFill>
              <a:latin typeface="Verdana" panose="020B0604030504040204"/>
              <a:cs typeface="Verdana" panose="020B0604030504040204"/>
            </a:endParaRPr>
          </a:p>
          <a:p>
            <a:pPr marL="1120140" lvl="1" indent="-454025">
              <a:spcBef>
                <a:spcPts val="1125"/>
              </a:spcBef>
              <a:buClr>
                <a:srgbClr val="FF0000"/>
              </a:buClr>
              <a:buFont typeface="Arial Unicode MS"/>
              <a:buChar char="➢"/>
              <a:tabLst>
                <a:tab pos="1120775" algn="l"/>
              </a:tabLst>
            </a:pPr>
            <a:r>
              <a:rPr lang="en-US" altLang="zh-CN" b="1" kern="0" spc="-5" dirty="0" smtClean="0">
                <a:solidFill>
                  <a:srgbClr val="626262"/>
                </a:solidFill>
                <a:latin typeface="Verdana" panose="020B0604030504040204"/>
                <a:cs typeface="Verdana" panose="020B0604030504040204"/>
              </a:rPr>
              <a:t>Dual color printing</a:t>
            </a:r>
          </a:p>
          <a:p>
            <a:pPr marL="1120140" lvl="1" indent="-454025">
              <a:spcBef>
                <a:spcPts val="1125"/>
              </a:spcBef>
              <a:buClr>
                <a:srgbClr val="FF0000"/>
              </a:buClr>
              <a:buFont typeface="Arial Unicode MS"/>
              <a:buChar char="➢"/>
              <a:tabLst>
                <a:tab pos="1120775" algn="l"/>
              </a:tabLst>
            </a:pPr>
            <a:r>
              <a:rPr lang="en-US" altLang="zh-CN" b="1" kern="0" spc="-5" dirty="0">
                <a:solidFill>
                  <a:srgbClr val="626262"/>
                </a:solidFill>
                <a:latin typeface="Verdana" panose="020B0604030504040204"/>
                <a:cs typeface="Verdana" panose="020B0604030504040204"/>
              </a:rPr>
              <a:t>Kiosk </a:t>
            </a:r>
            <a:r>
              <a:rPr lang="en-US" altLang="zh-CN" b="1" kern="0" spc="-5" dirty="0" smtClean="0">
                <a:solidFill>
                  <a:srgbClr val="626262"/>
                </a:solidFill>
                <a:latin typeface="Verdana" panose="020B0604030504040204"/>
                <a:cs typeface="Verdana" panose="020B0604030504040204"/>
              </a:rPr>
              <a:t>solutions </a:t>
            </a:r>
            <a:endParaRPr lang="en-US" kern="0" spc="25" dirty="0" smtClean="0">
              <a:solidFill>
                <a:sysClr val="windowText" lastClr="000000"/>
              </a:solidFill>
            </a:endParaRPr>
          </a:p>
          <a:p>
            <a:pPr marL="666115" indent="-454660">
              <a:buClr>
                <a:srgbClr val="FF0000"/>
              </a:buClr>
              <a:buFont typeface="Arial Unicode MS"/>
              <a:buChar char="➢"/>
              <a:tabLst>
                <a:tab pos="666750" algn="l"/>
              </a:tabLst>
            </a:pPr>
            <a:endParaRPr lang="en-US" kern="0" spc="25" dirty="0" smtClean="0"/>
          </a:p>
          <a:p>
            <a:pPr marL="666115" indent="-454660">
              <a:buClr>
                <a:srgbClr val="FF0000"/>
              </a:buClr>
              <a:buFont typeface="Arial Unicode MS"/>
              <a:buChar char="➢"/>
              <a:tabLst>
                <a:tab pos="666750" algn="l"/>
              </a:tabLst>
            </a:pPr>
            <a:r>
              <a:rPr lang="en-US" kern="0" spc="25" dirty="0" smtClean="0"/>
              <a:t>Installation R</a:t>
            </a:r>
            <a:r>
              <a:rPr lang="en-US" altLang="zh-CN" kern="0" spc="25" dirty="0" smtClean="0"/>
              <a:t>eference</a:t>
            </a:r>
            <a:endParaRPr lang="en-US" kern="0" spc="2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p:cNvSpPr txBox="1"/>
          <p:nvPr/>
        </p:nvSpPr>
        <p:spPr>
          <a:xfrm>
            <a:off x="848211" y="1723989"/>
            <a:ext cx="3797482" cy="322588"/>
          </a:xfrm>
          <a:prstGeom prst="rect">
            <a:avLst/>
          </a:prstGeom>
          <a:noFill/>
          <a:ln w="9525">
            <a:noFill/>
          </a:ln>
        </p:spPr>
        <p:txBody>
          <a:bodyPr wrap="square" lIns="75629" tIns="37814" rIns="75629" bIns="37814" anchor="t">
            <a:spAutoFit/>
          </a:bodyPr>
          <a:lstStyle/>
          <a:p>
            <a:pPr algn="ctr" eaLnBrk="0" hangingPunct="0"/>
            <a:r>
              <a:rPr lang="en-US" altLang="zh-CN" sz="16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Banks in India – Kiosk project  </a:t>
            </a:r>
          </a:p>
        </p:txBody>
      </p:sp>
      <p:sp>
        <p:nvSpPr>
          <p:cNvPr id="23554" name="Text Box 31"/>
          <p:cNvSpPr txBox="1"/>
          <p:nvPr/>
        </p:nvSpPr>
        <p:spPr>
          <a:xfrm>
            <a:off x="4462618" y="200742"/>
            <a:ext cx="152800" cy="195182"/>
          </a:xfrm>
          <a:prstGeom prst="rect">
            <a:avLst/>
          </a:prstGeom>
          <a:noFill/>
          <a:ln w="9525">
            <a:noFill/>
          </a:ln>
        </p:spPr>
        <p:txBody>
          <a:bodyPr wrap="none" lIns="75629" tIns="37814" rIns="75629" bIns="37814" anchor="t">
            <a:spAutoFit/>
          </a:bodyPr>
          <a:lstStyle/>
          <a:p>
            <a:endParaRPr lang="zh-CN" altLang="en-US" sz="770" dirty="0">
              <a:latin typeface="Times New Roman" panose="02020603050405020304" pitchFamily="18" charset="0"/>
              <a:ea typeface="宋体" panose="02010600030101010101" pitchFamily="2" charset="-122"/>
            </a:endParaRPr>
          </a:p>
        </p:txBody>
      </p:sp>
      <p:sp>
        <p:nvSpPr>
          <p:cNvPr id="23570" name="Text Box 31"/>
          <p:cNvSpPr txBox="1"/>
          <p:nvPr/>
        </p:nvSpPr>
        <p:spPr>
          <a:xfrm>
            <a:off x="4462618" y="200742"/>
            <a:ext cx="152800" cy="195182"/>
          </a:xfrm>
          <a:prstGeom prst="rect">
            <a:avLst/>
          </a:prstGeom>
          <a:noFill/>
          <a:ln w="9525">
            <a:noFill/>
          </a:ln>
        </p:spPr>
        <p:txBody>
          <a:bodyPr wrap="none" lIns="75629" tIns="37814" rIns="75629" bIns="37814" anchor="t">
            <a:spAutoFit/>
          </a:bodyPr>
          <a:lstStyle/>
          <a:p>
            <a:endParaRPr lang="zh-CN" altLang="en-US" sz="770" dirty="0">
              <a:latin typeface="Times New Roman" panose="02020603050405020304" pitchFamily="18" charset="0"/>
              <a:ea typeface="宋体" panose="02010600030101010101" pitchFamily="2" charset="-122"/>
            </a:endParaRPr>
          </a:p>
        </p:txBody>
      </p:sp>
      <p:pic>
        <p:nvPicPr>
          <p:cNvPr id="1026" name="Picture 2"/>
          <p:cNvPicPr>
            <a:picLocks noChangeAspect="1" noChangeArrowheads="1"/>
          </p:cNvPicPr>
          <p:nvPr/>
        </p:nvPicPr>
        <p:blipFill>
          <a:blip r:embed="rId2"/>
          <a:srcRect/>
          <a:stretch>
            <a:fillRect/>
          </a:stretch>
        </p:blipFill>
        <p:spPr bwMode="auto">
          <a:xfrm>
            <a:off x="541105" y="4254107"/>
            <a:ext cx="5120716" cy="2975551"/>
          </a:xfrm>
          <a:prstGeom prst="rect">
            <a:avLst/>
          </a:prstGeom>
          <a:noFill/>
          <a:ln w="9525">
            <a:noFill/>
            <a:miter lim="800000"/>
            <a:headEnd/>
            <a:tailEnd/>
          </a:ln>
          <a:effectLst/>
        </p:spPr>
      </p:pic>
      <p:sp>
        <p:nvSpPr>
          <p:cNvPr id="31" name="矩形 30"/>
          <p:cNvSpPr/>
          <p:nvPr/>
        </p:nvSpPr>
        <p:spPr>
          <a:xfrm>
            <a:off x="738188" y="2557289"/>
            <a:ext cx="5041900" cy="1323439"/>
          </a:xfrm>
          <a:prstGeom prst="rect">
            <a:avLst/>
          </a:prstGeom>
        </p:spPr>
        <p:txBody>
          <a:bodyPr>
            <a:spAutoFit/>
          </a:bodyPr>
          <a:lstStyle/>
          <a:p>
            <a:pPr>
              <a:buFont typeface="Wingdings" panose="05000000000000000000" pitchFamily="2" charset="2"/>
              <a:buChar char="u"/>
            </a:pPr>
            <a:r>
              <a:rPr lang="en-US" altLang="zh-CN" sz="1600" b="1" dirty="0">
                <a:latin typeface="Verdana" panose="020B0604030504040204" pitchFamily="34" charset="0"/>
                <a:ea typeface="Verdana" panose="020B0604030504040204" pitchFamily="34" charset="0"/>
                <a:cs typeface="Times New Roman" panose="02020603050405020304" pitchFamily="18" charset="0"/>
              </a:rPr>
              <a:t>Main application</a:t>
            </a:r>
            <a:r>
              <a:rPr lang="en-US" altLang="zh-CN" sz="1600" b="1" dirty="0" smtClean="0">
                <a:latin typeface="Verdana" panose="020B0604030504040204" pitchFamily="34" charset="0"/>
                <a:ea typeface="Verdana" panose="020B0604030504040204" pitchFamily="34" charset="0"/>
                <a:cs typeface="Times New Roman" panose="02020603050405020304" pitchFamily="18" charset="0"/>
              </a:rPr>
              <a:t>:</a:t>
            </a:r>
          </a:p>
          <a:p>
            <a:pPr>
              <a:buFont typeface="Wingdings" panose="05000000000000000000" pitchFamily="2" charset="2"/>
              <a:buChar char="u"/>
            </a:pPr>
            <a:endParaRPr lang="en-US" altLang="zh-CN" sz="1600" b="1" dirty="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Ø"/>
            </a:pPr>
            <a:r>
              <a:rPr lang="en-US" altLang="zh-CN" sz="1600" dirty="0">
                <a:latin typeface="Verdana" panose="020B0604030504040204" pitchFamily="34" charset="0"/>
                <a:ea typeface="Verdana" panose="020B0604030504040204" pitchFamily="34" charset="0"/>
                <a:cs typeface="Times New Roman" panose="02020603050405020304" pitchFamily="18" charset="0"/>
              </a:rPr>
              <a:t> Barcode mapping</a:t>
            </a:r>
          </a:p>
          <a:p>
            <a:pPr>
              <a:buFont typeface="Wingdings" panose="05000000000000000000" pitchFamily="2" charset="2"/>
              <a:buChar char="Ø"/>
            </a:pPr>
            <a:r>
              <a:rPr lang="en-US" altLang="zh-CN" sz="1600" dirty="0">
                <a:latin typeface="Verdana" panose="020B0604030504040204" pitchFamily="34" charset="0"/>
                <a:ea typeface="Verdana" panose="020B0604030504040204" pitchFamily="34" charset="0"/>
                <a:cs typeface="Times New Roman" panose="02020603050405020304" pitchFamily="18" charset="0"/>
              </a:rPr>
              <a:t> First page printing</a:t>
            </a:r>
          </a:p>
          <a:p>
            <a:pPr>
              <a:buFont typeface="Wingdings" panose="05000000000000000000" pitchFamily="2" charset="2"/>
              <a:buChar char="Ø"/>
            </a:pPr>
            <a:r>
              <a:rPr lang="en-US" altLang="zh-CN" sz="1600" dirty="0">
                <a:latin typeface="Verdana" panose="020B0604030504040204" pitchFamily="34" charset="0"/>
                <a:ea typeface="Verdana" panose="020B0604030504040204" pitchFamily="34" charset="0"/>
                <a:cs typeface="Times New Roman" panose="02020603050405020304" pitchFamily="18" charset="0"/>
              </a:rPr>
              <a:t> Pickup Passbook from Stack</a:t>
            </a:r>
            <a:endParaRPr lang="zh-CN" altLang="en-US" sz="1600" dirty="0">
              <a:latin typeface="Verdana" panose="020B0604030504040204" pitchFamily="34" charset="0"/>
              <a:cs typeface="Times New Roman" panose="02020603050405020304" pitchFamily="18" charset="0"/>
            </a:endParaRPr>
          </a:p>
        </p:txBody>
      </p:sp>
      <p:sp>
        <p:nvSpPr>
          <p:cNvPr id="16" name="矩形 15"/>
          <p:cNvSpPr/>
          <p:nvPr/>
        </p:nvSpPr>
        <p:spPr>
          <a:xfrm>
            <a:off x="4952799" y="1654359"/>
            <a:ext cx="5435801" cy="2339102"/>
          </a:xfrm>
          <a:prstGeom prst="rect">
            <a:avLst/>
          </a:prstGeom>
        </p:spPr>
        <p:txBody>
          <a:bodyPr wrap="square">
            <a:spAutoFit/>
          </a:bodyPr>
          <a:lstStyle/>
          <a:p>
            <a:pPr>
              <a:buFont typeface="Wingdings" panose="05000000000000000000" pitchFamily="2" charset="2"/>
              <a:buChar char="u"/>
            </a:pPr>
            <a:r>
              <a:rPr lang="en-US" altLang="zh-CN" sz="1600" b="1" dirty="0">
                <a:latin typeface="Verdana" panose="020B0604030504040204" pitchFamily="34" charset="0"/>
                <a:ea typeface="Verdana" panose="020B0604030504040204" pitchFamily="34" charset="0"/>
                <a:cs typeface="Times New Roman" panose="02020603050405020304" pitchFamily="18" charset="0"/>
              </a:rPr>
              <a:t> Installation </a:t>
            </a:r>
            <a:r>
              <a:rPr lang="en-US" altLang="zh-CN" sz="1600" b="1" dirty="0" smtClean="0">
                <a:latin typeface="Verdana" panose="020B0604030504040204" pitchFamily="34" charset="0"/>
                <a:ea typeface="Verdana" panose="020B0604030504040204" pitchFamily="34" charset="0"/>
                <a:cs typeface="Times New Roman" panose="02020603050405020304" pitchFamily="18" charset="0"/>
              </a:rPr>
              <a:t>reference</a:t>
            </a:r>
          </a:p>
          <a:p>
            <a:pPr>
              <a:buFont typeface="Wingdings" panose="05000000000000000000" pitchFamily="2" charset="2"/>
              <a:buChar char="u"/>
            </a:pPr>
            <a:endParaRPr lang="en-US" altLang="zh-CN" sz="1600" b="1" dirty="0">
              <a:latin typeface="Verdana" panose="020B0604030504040204" pitchFamily="34" charset="0"/>
              <a:ea typeface="Verdana" panose="020B0604030504040204" pitchFamily="34" charset="0"/>
              <a:cs typeface="Times New Roman" panose="02020603050405020304" pitchFamily="18" charset="0"/>
            </a:endParaRPr>
          </a:p>
          <a:p>
            <a:pPr marL="378460" indent="-378460">
              <a:buFont typeface="Wingdings" panose="05000000000000000000" pitchFamily="2" charset="2"/>
              <a:buChar char="ü"/>
            </a:pPr>
            <a:r>
              <a:rPr lang="en-US" altLang="zh-CN" sz="1400" dirty="0">
                <a:latin typeface="Verdana" panose="020B0604030504040204" pitchFamily="34" charset="0"/>
                <a:ea typeface="Verdana" panose="020B0604030504040204" pitchFamily="34" charset="0"/>
                <a:cs typeface="Times New Roman" panose="02020603050405020304" pitchFamily="18" charset="0"/>
              </a:rPr>
              <a:t>State Bank of India: 10000 units installed</a:t>
            </a:r>
          </a:p>
          <a:p>
            <a:pPr marL="378460" indent="-378460">
              <a:buFont typeface="Wingdings" panose="05000000000000000000" pitchFamily="2" charset="2"/>
              <a:buChar char="ü"/>
            </a:pPr>
            <a:r>
              <a:rPr lang="en-US" altLang="zh-CN" sz="1400" dirty="0">
                <a:latin typeface="Verdana" panose="020B0604030504040204" pitchFamily="34" charset="0"/>
                <a:ea typeface="Verdana" panose="020B0604030504040204" pitchFamily="34" charset="0"/>
                <a:cs typeface="Times New Roman" panose="02020603050405020304" pitchFamily="18" charset="0"/>
              </a:rPr>
              <a:t>Central Bank of India: 1000 units installed</a:t>
            </a:r>
          </a:p>
          <a:p>
            <a:pPr marL="378460" indent="-378460">
              <a:buFont typeface="Wingdings" panose="05000000000000000000" pitchFamily="2" charset="2"/>
              <a:buChar char="ü"/>
            </a:pPr>
            <a:r>
              <a:rPr lang="en-US" altLang="zh-CN" sz="1400" dirty="0">
                <a:latin typeface="Verdana" panose="020B0604030504040204" pitchFamily="34" charset="0"/>
                <a:ea typeface="Verdana" panose="020B0604030504040204" pitchFamily="34" charset="0"/>
                <a:cs typeface="Times New Roman" panose="02020603050405020304" pitchFamily="18" charset="0"/>
              </a:rPr>
              <a:t>Union Bank of India: 500 units installed</a:t>
            </a:r>
          </a:p>
          <a:p>
            <a:pPr marL="378460" indent="-378460">
              <a:buFont typeface="Wingdings" panose="05000000000000000000" pitchFamily="2" charset="2"/>
              <a:buChar char="ü"/>
            </a:pPr>
            <a:r>
              <a:rPr lang="en-US" altLang="zh-CN" sz="1400" dirty="0">
                <a:latin typeface="Verdana" panose="020B0604030504040204" pitchFamily="34" charset="0"/>
                <a:ea typeface="Verdana" panose="020B0604030504040204" pitchFamily="34" charset="0"/>
                <a:cs typeface="Times New Roman" panose="02020603050405020304" pitchFamily="18" charset="0"/>
              </a:rPr>
              <a:t>UCO Bank: 800 units installed</a:t>
            </a:r>
          </a:p>
          <a:p>
            <a:pPr marL="378460" indent="-378460">
              <a:buFont typeface="Wingdings" panose="05000000000000000000" pitchFamily="2" charset="2"/>
              <a:buChar char="ü"/>
            </a:pPr>
            <a:r>
              <a:rPr lang="en-US" altLang="zh-CN" sz="1400" dirty="0">
                <a:latin typeface="Verdana" panose="020B0604030504040204" pitchFamily="34" charset="0"/>
                <a:ea typeface="Verdana" panose="020B0604030504040204" pitchFamily="34" charset="0"/>
                <a:cs typeface="Times New Roman" panose="02020603050405020304" pitchFamily="18" charset="0"/>
              </a:rPr>
              <a:t>Allahabad Bank: 200 units installed</a:t>
            </a:r>
          </a:p>
          <a:p>
            <a:pPr marL="378460" indent="-378460">
              <a:buFont typeface="Wingdings" panose="05000000000000000000" pitchFamily="2" charset="2"/>
              <a:buChar char="ü"/>
            </a:pPr>
            <a:r>
              <a:rPr lang="en-US" altLang="zh-CN" sz="1400" dirty="0">
                <a:latin typeface="Verdana" panose="020B0604030504040204" pitchFamily="34" charset="0"/>
                <a:ea typeface="Verdana" panose="020B0604030504040204" pitchFamily="34" charset="0"/>
                <a:cs typeface="Times New Roman" panose="02020603050405020304" pitchFamily="18" charset="0"/>
              </a:rPr>
              <a:t>J&amp;K Bank/</a:t>
            </a:r>
            <a:r>
              <a:rPr lang="en-US" altLang="zh-CN" sz="1400" dirty="0" err="1">
                <a:latin typeface="Verdana" panose="020B0604030504040204" pitchFamily="34" charset="0"/>
                <a:ea typeface="Verdana" panose="020B0604030504040204" pitchFamily="34" charset="0"/>
                <a:cs typeface="Times New Roman" panose="02020603050405020304" pitchFamily="18" charset="0"/>
              </a:rPr>
              <a:t>Punjiab</a:t>
            </a:r>
            <a:r>
              <a:rPr lang="en-US" altLang="zh-CN" sz="1400" dirty="0">
                <a:latin typeface="Verdana" panose="020B0604030504040204" pitchFamily="34" charset="0"/>
                <a:ea typeface="Verdana" panose="020B0604030504040204" pitchFamily="34" charset="0"/>
                <a:cs typeface="Times New Roman" panose="02020603050405020304" pitchFamily="18" charset="0"/>
              </a:rPr>
              <a:t> &amp; Sind Bank/RBL…: &gt; 3000 units installed</a:t>
            </a:r>
          </a:p>
          <a:p>
            <a:endParaRPr lang="zh-CN" altLang="en-US" sz="1600" dirty="0">
              <a:latin typeface="Verdana" panose="020B0604030504040204" pitchFamily="34" charset="0"/>
              <a:cs typeface="Times New Roman" panose="02020603050405020304" pitchFamily="18" charset="0"/>
            </a:endParaRPr>
          </a:p>
        </p:txBody>
      </p:sp>
      <p:pic>
        <p:nvPicPr>
          <p:cNvPr id="17" name="Picture 3"/>
          <p:cNvPicPr>
            <a:picLocks noChangeAspect="1" noChangeArrowheads="1"/>
          </p:cNvPicPr>
          <p:nvPr/>
        </p:nvPicPr>
        <p:blipFill>
          <a:blip r:embed="rId3"/>
          <a:srcRect/>
          <a:stretch>
            <a:fillRect/>
          </a:stretch>
        </p:blipFill>
        <p:spPr bwMode="auto">
          <a:xfrm>
            <a:off x="6213283" y="4096546"/>
            <a:ext cx="3698401" cy="3072429"/>
          </a:xfrm>
          <a:prstGeom prst="rect">
            <a:avLst/>
          </a:prstGeom>
          <a:noFill/>
          <a:ln w="9525">
            <a:noFill/>
            <a:miter lim="800000"/>
            <a:headEnd/>
            <a:tailEnd/>
          </a:ln>
        </p:spPr>
      </p:pic>
      <p:pic>
        <p:nvPicPr>
          <p:cNvPr id="18" name="Picture 2"/>
          <p:cNvPicPr>
            <a:picLocks noChangeAspect="1" noChangeArrowheads="1"/>
          </p:cNvPicPr>
          <p:nvPr/>
        </p:nvPicPr>
        <p:blipFill>
          <a:blip r:embed="rId4"/>
          <a:srcRect/>
          <a:stretch>
            <a:fillRect/>
          </a:stretch>
        </p:blipFill>
        <p:spPr bwMode="auto">
          <a:xfrm>
            <a:off x="8132782" y="209525"/>
            <a:ext cx="1768475" cy="914400"/>
          </a:xfrm>
          <a:prstGeom prst="rect">
            <a:avLst/>
          </a:prstGeom>
          <a:noFill/>
          <a:ln w="9525">
            <a:noFill/>
            <a:miter lim="800000"/>
            <a:headEnd/>
            <a:tailEnd/>
          </a:ln>
          <a:effectLst/>
        </p:spPr>
      </p:pic>
      <p:sp>
        <p:nvSpPr>
          <p:cNvPr id="19" name="object 3"/>
          <p:cNvSpPr txBox="1"/>
          <p:nvPr/>
        </p:nvSpPr>
        <p:spPr>
          <a:xfrm>
            <a:off x="1170236" y="698319"/>
            <a:ext cx="2795905" cy="338554"/>
          </a:xfrm>
          <a:prstGeom prst="rect">
            <a:avLst/>
          </a:prstGeom>
        </p:spPr>
        <p:txBody>
          <a:bodyPr vert="horz" wrap="square" lIns="0" tIns="0" rIns="0" bIns="0" rtlCol="0">
            <a:spAutoFit/>
          </a:bodyPr>
          <a:lstStyle>
            <a:lvl1pPr>
              <a:defRPr>
                <a:latin typeface="+mj-lt"/>
                <a:ea typeface="+mj-ea"/>
                <a:cs typeface="+mj-cs"/>
              </a:defRPr>
            </a:lvl1pPr>
          </a:lstStyle>
          <a:p>
            <a:pPr marL="12700"/>
            <a:r>
              <a:rPr lang="en-US" sz="2200" b="1" spc="-5"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User case</a:t>
            </a:r>
            <a:endParaRPr lang="en-US" sz="2200" b="1" spc="-5" dirty="0">
              <a:solidFill>
                <a:srgbClr val="626262"/>
              </a:solidFill>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p:cNvSpPr txBox="1"/>
          <p:nvPr/>
        </p:nvSpPr>
        <p:spPr>
          <a:xfrm>
            <a:off x="728099" y="1588054"/>
            <a:ext cx="6640613" cy="322588"/>
          </a:xfrm>
          <a:prstGeom prst="rect">
            <a:avLst/>
          </a:prstGeom>
          <a:noFill/>
          <a:ln w="9525">
            <a:noFill/>
          </a:ln>
        </p:spPr>
        <p:txBody>
          <a:bodyPr wrap="square" lIns="75629" tIns="37814" rIns="75629" bIns="37814" anchor="t">
            <a:spAutoFit/>
          </a:bodyPr>
          <a:lstStyle/>
          <a:p>
            <a:pPr algn="ctr" eaLnBrk="0" hangingPunct="0"/>
            <a:r>
              <a:rPr lang="en-US" altLang="zh-CN" sz="16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Taiwan Land Bank – Passbook Updating </a:t>
            </a:r>
            <a:r>
              <a:rPr lang="zh-CN" altLang="en-US" sz="1600"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a:t>
            </a:r>
            <a:r>
              <a:rPr lang="en-US" altLang="zh-CN" sz="1600"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NCR Kiosk</a:t>
            </a:r>
            <a:r>
              <a:rPr lang="zh-CN" altLang="en-US" sz="1600"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a:t>
            </a:r>
            <a:r>
              <a:rPr lang="en-US" altLang="zh-CN" sz="1600"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 </a:t>
            </a:r>
            <a:endParaRPr lang="en-US" altLang="zh-CN" sz="1600" b="1" dirty="0">
              <a:solidFill>
                <a:srgbClr val="C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3554" name="Text Box 31"/>
          <p:cNvSpPr txBox="1"/>
          <p:nvPr/>
        </p:nvSpPr>
        <p:spPr>
          <a:xfrm>
            <a:off x="4462618" y="200742"/>
            <a:ext cx="152800" cy="195182"/>
          </a:xfrm>
          <a:prstGeom prst="rect">
            <a:avLst/>
          </a:prstGeom>
          <a:noFill/>
          <a:ln w="9525">
            <a:noFill/>
          </a:ln>
        </p:spPr>
        <p:txBody>
          <a:bodyPr wrap="none" lIns="75629" tIns="37814" rIns="75629" bIns="37814" anchor="t">
            <a:spAutoFit/>
          </a:bodyPr>
          <a:lstStyle/>
          <a:p>
            <a:endParaRPr lang="zh-CN" altLang="en-US" sz="770" dirty="0">
              <a:latin typeface="Times New Roman" panose="02020603050405020304" pitchFamily="18" charset="0"/>
              <a:ea typeface="宋体" panose="02010600030101010101" pitchFamily="2" charset="-122"/>
            </a:endParaRPr>
          </a:p>
        </p:txBody>
      </p:sp>
      <p:cxnSp>
        <p:nvCxnSpPr>
          <p:cNvPr id="5" name="直接箭头连接符 4"/>
          <p:cNvCxnSpPr/>
          <p:nvPr/>
        </p:nvCxnSpPr>
        <p:spPr>
          <a:xfrm>
            <a:off x="2949173" y="3300577"/>
            <a:ext cx="16237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rot="5400000">
            <a:off x="7527148" y="4573016"/>
            <a:ext cx="833315" cy="1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6076726" y="3347261"/>
            <a:ext cx="1087160" cy="116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560" name="TextBox 12288"/>
          <p:cNvSpPr txBox="1"/>
          <p:nvPr/>
        </p:nvSpPr>
        <p:spPr>
          <a:xfrm>
            <a:off x="6053969" y="3426626"/>
            <a:ext cx="1379518" cy="753475"/>
          </a:xfrm>
          <a:prstGeom prst="rect">
            <a:avLst/>
          </a:prstGeom>
          <a:noFill/>
          <a:ln w="9525">
            <a:noFill/>
          </a:ln>
        </p:spPr>
        <p:txBody>
          <a:bodyPr wrap="square" lIns="75629" tIns="37814" rIns="75629" bIns="37814" anchor="t">
            <a:spAutoFit/>
          </a:bodyPr>
          <a:lstStyle/>
          <a:p>
            <a:r>
              <a:rPr lang="en-US" altLang="zh-CN" sz="1100" b="1" dirty="0">
                <a:solidFill>
                  <a:schemeClr val="tx2"/>
                </a:solidFill>
                <a:latin typeface="Verdana" panose="020B0604030504040204" pitchFamily="34" charset="0"/>
                <a:ea typeface="Verdana" panose="020B0604030504040204" pitchFamily="34" charset="0"/>
              </a:rPr>
              <a:t>Page </a:t>
            </a:r>
            <a:r>
              <a:rPr lang="en-US" altLang="zh-CN" sz="1100" b="1" dirty="0" smtClean="0">
                <a:solidFill>
                  <a:schemeClr val="tx2"/>
                </a:solidFill>
                <a:latin typeface="Verdana" panose="020B0604030504040204" pitchFamily="34" charset="0"/>
                <a:ea typeface="Verdana" panose="020B0604030504040204" pitchFamily="34" charset="0"/>
              </a:rPr>
              <a:t>recognition/  </a:t>
            </a:r>
            <a:r>
              <a:rPr lang="en-US" altLang="zh-CN" sz="1100" b="1" dirty="0">
                <a:solidFill>
                  <a:schemeClr val="tx2"/>
                </a:solidFill>
                <a:latin typeface="Verdana" panose="020B0604030504040204" pitchFamily="34" charset="0"/>
                <a:ea typeface="Verdana" panose="020B0604030504040204" pitchFamily="34" charset="0"/>
              </a:rPr>
              <a:t>Null recognition</a:t>
            </a:r>
            <a:endParaRPr lang="zh-CN" altLang="en-US" sz="1100" dirty="0">
              <a:latin typeface="Verdana" panose="020B0604030504040204" pitchFamily="34" charset="0"/>
              <a:ea typeface="仿宋_GB2312" pitchFamily="49" charset="-122"/>
            </a:endParaRPr>
          </a:p>
        </p:txBody>
      </p:sp>
      <p:sp>
        <p:nvSpPr>
          <p:cNvPr id="23561" name="TextBox 38"/>
          <p:cNvSpPr txBox="1"/>
          <p:nvPr/>
        </p:nvSpPr>
        <p:spPr>
          <a:xfrm>
            <a:off x="6118742" y="2888133"/>
            <a:ext cx="1249971" cy="245644"/>
          </a:xfrm>
          <a:prstGeom prst="rect">
            <a:avLst/>
          </a:prstGeom>
          <a:noFill/>
          <a:ln w="9525">
            <a:noFill/>
          </a:ln>
        </p:spPr>
        <p:txBody>
          <a:bodyPr lIns="75629" tIns="37814" rIns="75629" bIns="37814" anchor="t">
            <a:spAutoFit/>
          </a:bodyPr>
          <a:lstStyle/>
          <a:p>
            <a:r>
              <a:rPr lang="en-US" altLang="zh-CN" sz="1100" b="1" dirty="0">
                <a:solidFill>
                  <a:schemeClr val="tx2"/>
                </a:solidFill>
                <a:latin typeface="Verdana" panose="020B0604030504040204" pitchFamily="34" charset="0"/>
                <a:ea typeface="Verdana" panose="020B0604030504040204" pitchFamily="34" charset="0"/>
              </a:rPr>
              <a:t>Scanning</a:t>
            </a:r>
          </a:p>
        </p:txBody>
      </p:sp>
      <p:sp>
        <p:nvSpPr>
          <p:cNvPr id="23562" name="TextBox 30"/>
          <p:cNvSpPr txBox="1"/>
          <p:nvPr/>
        </p:nvSpPr>
        <p:spPr>
          <a:xfrm>
            <a:off x="8055945" y="4451069"/>
            <a:ext cx="2235867" cy="245644"/>
          </a:xfrm>
          <a:prstGeom prst="rect">
            <a:avLst/>
          </a:prstGeom>
          <a:noFill/>
          <a:ln w="9525">
            <a:noFill/>
          </a:ln>
        </p:spPr>
        <p:txBody>
          <a:bodyPr wrap="square" lIns="75629" tIns="37814" rIns="75629" bIns="37814" anchor="t">
            <a:spAutoFit/>
          </a:bodyPr>
          <a:lstStyle/>
          <a:p>
            <a:r>
              <a:rPr lang="en-US" altLang="zh-CN" sz="1100" b="1" dirty="0">
                <a:solidFill>
                  <a:schemeClr val="tx2"/>
                </a:solidFill>
                <a:latin typeface="Verdana" panose="020B0604030504040204" pitchFamily="34" charset="0"/>
                <a:ea typeface="Verdana" panose="020B0604030504040204" pitchFamily="34" charset="0"/>
              </a:rPr>
              <a:t>Printing</a:t>
            </a:r>
            <a:endParaRPr lang="zh-CN" altLang="en-US" sz="1100" b="1" dirty="0">
              <a:solidFill>
                <a:schemeClr val="tx2"/>
              </a:solidFill>
              <a:latin typeface="Verdana" panose="020B0604030504040204" pitchFamily="34" charset="0"/>
              <a:ea typeface="Verdana" panose="020B0604030504040204" pitchFamily="34" charset="0"/>
            </a:endParaRPr>
          </a:p>
        </p:txBody>
      </p:sp>
      <p:sp>
        <p:nvSpPr>
          <p:cNvPr id="23563" name="TextBox 30"/>
          <p:cNvSpPr txBox="1"/>
          <p:nvPr/>
        </p:nvSpPr>
        <p:spPr>
          <a:xfrm>
            <a:off x="2966933" y="2820044"/>
            <a:ext cx="1503564" cy="414921"/>
          </a:xfrm>
          <a:prstGeom prst="rect">
            <a:avLst/>
          </a:prstGeom>
          <a:noFill/>
          <a:ln w="9525">
            <a:noFill/>
          </a:ln>
        </p:spPr>
        <p:txBody>
          <a:bodyPr wrap="square" lIns="75629" tIns="37814" rIns="75629" bIns="37814" anchor="t">
            <a:spAutoFit/>
          </a:bodyPr>
          <a:lstStyle/>
          <a:p>
            <a:r>
              <a:rPr lang="en-US" altLang="zh-CN" sz="1100" b="1">
                <a:solidFill>
                  <a:schemeClr val="tx2"/>
                </a:solidFill>
                <a:latin typeface="Verdana" panose="020B0604030504040204" pitchFamily="34" charset="0"/>
                <a:ea typeface="Verdana" panose="020B0604030504040204" pitchFamily="34" charset="0"/>
              </a:rPr>
              <a:t>Magnetic </a:t>
            </a:r>
            <a:r>
              <a:rPr lang="en-US" altLang="zh-CN" sz="1100" b="1" smtClean="0">
                <a:solidFill>
                  <a:schemeClr val="tx2"/>
                </a:solidFill>
                <a:latin typeface="Verdana" panose="020B0604030504040204" pitchFamily="34" charset="0"/>
                <a:ea typeface="Verdana" panose="020B0604030504040204" pitchFamily="34" charset="0"/>
              </a:rPr>
              <a:t>stripe </a:t>
            </a:r>
            <a:r>
              <a:rPr lang="en-US" altLang="zh-CN" sz="1100" b="1" dirty="0">
                <a:solidFill>
                  <a:schemeClr val="tx2"/>
                </a:solidFill>
                <a:latin typeface="Verdana" panose="020B0604030504040204" pitchFamily="34" charset="0"/>
                <a:ea typeface="Verdana" panose="020B0604030504040204" pitchFamily="34" charset="0"/>
              </a:rPr>
              <a:t>reading</a:t>
            </a:r>
            <a:endParaRPr lang="zh-CN" altLang="en-US" sz="1100" b="1" dirty="0">
              <a:solidFill>
                <a:schemeClr val="tx2"/>
              </a:solidFill>
              <a:latin typeface="Verdana" panose="020B0604030504040204" pitchFamily="34" charset="0"/>
              <a:ea typeface="Verdana" panose="020B0604030504040204" pitchFamily="34" charset="0"/>
            </a:endParaRPr>
          </a:p>
        </p:txBody>
      </p:sp>
      <p:cxnSp>
        <p:nvCxnSpPr>
          <p:cNvPr id="23564" name="直接箭头连接符 19"/>
          <p:cNvCxnSpPr/>
          <p:nvPr/>
        </p:nvCxnSpPr>
        <p:spPr>
          <a:xfrm rot="10800000">
            <a:off x="6083730" y="5522749"/>
            <a:ext cx="920847" cy="2335"/>
          </a:xfrm>
          <a:prstGeom prst="straightConnector1">
            <a:avLst/>
          </a:prstGeom>
          <a:ln w="25400" cap="flat" cmpd="sng">
            <a:solidFill>
              <a:schemeClr val="tx2"/>
            </a:solidFill>
            <a:prstDash val="solid"/>
            <a:round/>
            <a:headEnd type="none" w="med" len="med"/>
            <a:tailEnd type="arrow" w="med" len="med"/>
          </a:ln>
        </p:spPr>
      </p:cxnSp>
      <p:sp>
        <p:nvSpPr>
          <p:cNvPr id="23565" name="TextBox 30"/>
          <p:cNvSpPr txBox="1"/>
          <p:nvPr/>
        </p:nvSpPr>
        <p:spPr>
          <a:xfrm>
            <a:off x="5117714" y="5314097"/>
            <a:ext cx="1353259" cy="414921"/>
          </a:xfrm>
          <a:prstGeom prst="rect">
            <a:avLst/>
          </a:prstGeom>
          <a:noFill/>
          <a:ln w="9525">
            <a:noFill/>
          </a:ln>
        </p:spPr>
        <p:txBody>
          <a:bodyPr lIns="75629" tIns="37814" rIns="75629" bIns="37814" anchor="t">
            <a:spAutoFit/>
          </a:bodyPr>
          <a:lstStyle/>
          <a:p>
            <a:r>
              <a:rPr lang="en-US" altLang="zh-CN" sz="1100" b="1" dirty="0">
                <a:solidFill>
                  <a:schemeClr val="tx2"/>
                </a:solidFill>
                <a:latin typeface="Verdana" panose="020B0604030504040204" pitchFamily="34" charset="0"/>
                <a:ea typeface="Verdana" panose="020B0604030504040204" pitchFamily="34" charset="0"/>
              </a:rPr>
              <a:t>Passbook upgrading</a:t>
            </a:r>
            <a:endParaRPr lang="zh-CN" altLang="en-US" sz="1100" b="1" dirty="0">
              <a:solidFill>
                <a:schemeClr val="tx2"/>
              </a:solidFill>
              <a:latin typeface="Verdana" panose="020B0604030504040204" pitchFamily="34" charset="0"/>
              <a:ea typeface="Verdana" panose="020B0604030504040204" pitchFamily="34" charset="0"/>
            </a:endParaRPr>
          </a:p>
        </p:txBody>
      </p:sp>
      <p:sp>
        <p:nvSpPr>
          <p:cNvPr id="23566" name="Text Box 15"/>
          <p:cNvSpPr txBox="1"/>
          <p:nvPr/>
        </p:nvSpPr>
        <p:spPr>
          <a:xfrm>
            <a:off x="679441" y="4974209"/>
            <a:ext cx="3935483" cy="1369028"/>
          </a:xfrm>
          <a:prstGeom prst="rect">
            <a:avLst/>
          </a:prstGeom>
          <a:noFill/>
          <a:ln w="9525">
            <a:noFill/>
          </a:ln>
        </p:spPr>
        <p:txBody>
          <a:bodyPr lIns="75629" tIns="37814" rIns="75629" bIns="37814" anchor="t">
            <a:spAutoFit/>
          </a:bodyPr>
          <a:lstStyle/>
          <a:p>
            <a:pPr eaLnBrk="0" hangingPunct="0"/>
            <a:r>
              <a:rPr lang="en-US" altLang="zh-CN" sz="1400" b="1" dirty="0">
                <a:solidFill>
                  <a:schemeClr val="tx2"/>
                </a:solidFill>
                <a:latin typeface="Verdana" panose="020B0604030504040204" pitchFamily="34" charset="0"/>
                <a:ea typeface="Verdana" panose="020B0604030504040204" pitchFamily="34" charset="0"/>
              </a:rPr>
              <a:t>HW</a:t>
            </a:r>
            <a:r>
              <a:rPr lang="zh-CN" altLang="en-US" sz="1400" b="1" dirty="0">
                <a:solidFill>
                  <a:schemeClr val="tx2"/>
                </a:solidFill>
                <a:latin typeface="Verdana" panose="020B0604030504040204" pitchFamily="34" charset="0"/>
                <a:ea typeface="宋体" panose="02010600030101010101" pitchFamily="2" charset="-122"/>
              </a:rPr>
              <a:t>：</a:t>
            </a:r>
            <a:endParaRPr lang="en-US" altLang="zh-CN" sz="1400" b="1" dirty="0">
              <a:solidFill>
                <a:schemeClr val="tx2"/>
              </a:solidFill>
              <a:latin typeface="Verdana" panose="020B0604030504040204" pitchFamily="34" charset="0"/>
              <a:ea typeface="Verdana" panose="020B0604030504040204" pitchFamily="34" charset="0"/>
            </a:endParaRPr>
          </a:p>
          <a:p>
            <a:pPr eaLnBrk="0" hangingPunct="0"/>
            <a:r>
              <a:rPr lang="en-US" altLang="zh-CN" sz="1400" b="1" dirty="0" smtClean="0">
                <a:solidFill>
                  <a:schemeClr val="tx2"/>
                </a:solidFill>
                <a:latin typeface="Verdana" panose="020B0604030504040204" pitchFamily="34" charset="0"/>
                <a:ea typeface="Verdana" panose="020B0604030504040204" pitchFamily="34" charset="0"/>
              </a:rPr>
              <a:t>MB2+ </a:t>
            </a:r>
            <a:r>
              <a:rPr lang="en-US" altLang="zh-CN" sz="1400" b="1" dirty="0" err="1" smtClean="0">
                <a:solidFill>
                  <a:schemeClr val="tx2"/>
                </a:solidFill>
                <a:latin typeface="Verdana" panose="020B0604030504040204" pitchFamily="34" charset="0"/>
                <a:ea typeface="Verdana" panose="020B0604030504040204" pitchFamily="34" charset="0"/>
              </a:rPr>
              <a:t>Magn</a:t>
            </a:r>
            <a:r>
              <a:rPr lang="en-US" altLang="zh-CN" sz="1400" b="1" dirty="0">
                <a:solidFill>
                  <a:schemeClr val="tx2"/>
                </a:solidFill>
                <a:latin typeface="Verdana" panose="020B0604030504040204" pitchFamily="34" charset="0"/>
                <a:ea typeface="Verdana" panose="020B0604030504040204" pitchFamily="34" charset="0"/>
              </a:rPr>
              <a:t>.</a:t>
            </a:r>
            <a:r>
              <a:rPr lang="zh-CN" altLang="en-US" sz="1400" b="1" dirty="0">
                <a:solidFill>
                  <a:schemeClr val="tx2"/>
                </a:solidFill>
                <a:latin typeface="Verdana" panose="020B0604030504040204" pitchFamily="34" charset="0"/>
              </a:rPr>
              <a:t> </a:t>
            </a:r>
            <a:r>
              <a:rPr lang="en-US" altLang="zh-CN" sz="1400" b="1" dirty="0">
                <a:solidFill>
                  <a:schemeClr val="tx2"/>
                </a:solidFill>
                <a:latin typeface="Verdana" panose="020B0604030504040204" pitchFamily="34" charset="0"/>
                <a:ea typeface="Verdana" panose="020B0604030504040204" pitchFamily="34" charset="0"/>
              </a:rPr>
              <a:t>R/W+LCD+RS232+USB</a:t>
            </a:r>
          </a:p>
          <a:p>
            <a:pPr eaLnBrk="0" hangingPunct="0"/>
            <a:endParaRPr lang="zh-CN" altLang="en-US" sz="1400" b="1" dirty="0">
              <a:solidFill>
                <a:schemeClr val="tx2"/>
              </a:solidFill>
              <a:latin typeface="Verdana" panose="020B0604030504040204" pitchFamily="34" charset="0"/>
              <a:ea typeface="宋体" panose="02010600030101010101" pitchFamily="2" charset="-122"/>
            </a:endParaRPr>
          </a:p>
          <a:p>
            <a:pPr eaLnBrk="0" hangingPunct="0"/>
            <a:r>
              <a:rPr lang="en-US" altLang="zh-CN" sz="1400" b="1" dirty="0">
                <a:solidFill>
                  <a:schemeClr val="tx2"/>
                </a:solidFill>
                <a:latin typeface="Verdana" panose="020B0604030504040204" pitchFamily="34" charset="0"/>
                <a:ea typeface="Verdana" panose="020B0604030504040204" pitchFamily="34" charset="0"/>
              </a:rPr>
              <a:t>SW</a:t>
            </a:r>
            <a:r>
              <a:rPr lang="zh-CN" altLang="en-US" sz="1400" b="1" dirty="0">
                <a:solidFill>
                  <a:schemeClr val="tx2"/>
                </a:solidFill>
                <a:latin typeface="Verdana" panose="020B0604030504040204" pitchFamily="34" charset="0"/>
                <a:ea typeface="宋体" panose="02010600030101010101" pitchFamily="2" charset="-122"/>
              </a:rPr>
              <a:t>：</a:t>
            </a:r>
            <a:endParaRPr lang="en-US" altLang="zh-CN" sz="1400" b="1" dirty="0">
              <a:solidFill>
                <a:schemeClr val="tx2"/>
              </a:solidFill>
              <a:latin typeface="Verdana" panose="020B0604030504040204" pitchFamily="34" charset="0"/>
              <a:ea typeface="Verdana" panose="020B0604030504040204" pitchFamily="34" charset="0"/>
            </a:endParaRPr>
          </a:p>
          <a:p>
            <a:pPr eaLnBrk="0" hangingPunct="0"/>
            <a:r>
              <a:rPr lang="en-US" altLang="zh-CN" sz="1400" b="1" dirty="0">
                <a:solidFill>
                  <a:schemeClr val="tx2"/>
                </a:solidFill>
                <a:latin typeface="Verdana" panose="020B0604030504040204" pitchFamily="34" charset="0"/>
                <a:ea typeface="Verdana" panose="020B0604030504040204" pitchFamily="34" charset="0"/>
              </a:rPr>
              <a:t>Scanning API+ Barcode &amp; page recognition + null recognition </a:t>
            </a:r>
            <a:endParaRPr lang="zh-CN" altLang="en-US" sz="1400" b="1" dirty="0">
              <a:solidFill>
                <a:schemeClr val="tx2"/>
              </a:solidFill>
              <a:latin typeface="Verdana" panose="020B0604030504040204" pitchFamily="34" charset="0"/>
              <a:ea typeface="宋体" panose="02010600030101010101" pitchFamily="2" charset="-122"/>
            </a:endParaRPr>
          </a:p>
        </p:txBody>
      </p:sp>
      <p:pic>
        <p:nvPicPr>
          <p:cNvPr id="23567" name="Picture 18" descr="C:\Documents and Settings\Administrator\Application Data\Tencent\Users\283476016\QQ\WinTemp\RichOle\P[E]CUTN8LJ64O[HI49$TPC.png"/>
          <p:cNvPicPr>
            <a:picLocks noChangeAspect="1"/>
          </p:cNvPicPr>
          <p:nvPr/>
        </p:nvPicPr>
        <p:blipFill>
          <a:blip r:embed="rId2"/>
          <a:stretch>
            <a:fillRect/>
          </a:stretch>
        </p:blipFill>
        <p:spPr>
          <a:xfrm>
            <a:off x="4572910" y="2019096"/>
            <a:ext cx="1439042" cy="2371560"/>
          </a:xfrm>
          <a:prstGeom prst="rect">
            <a:avLst/>
          </a:prstGeom>
          <a:noFill/>
          <a:ln w="9525">
            <a:noFill/>
          </a:ln>
        </p:spPr>
      </p:pic>
      <p:pic>
        <p:nvPicPr>
          <p:cNvPr id="23568" name="Picture 19" descr="C:\Documents and Settings\Administrator\Application Data\Tencent\Users\283476016\QQ\WinTemp\RichOle\GDQI3[VTQPGL7V4~13]2{HE.png"/>
          <p:cNvPicPr>
            <a:picLocks noChangeAspect="1"/>
          </p:cNvPicPr>
          <p:nvPr/>
        </p:nvPicPr>
        <p:blipFill>
          <a:blip r:embed="rId3"/>
          <a:stretch>
            <a:fillRect/>
          </a:stretch>
        </p:blipFill>
        <p:spPr>
          <a:xfrm>
            <a:off x="7368713" y="1757231"/>
            <a:ext cx="1938427" cy="2575799"/>
          </a:xfrm>
          <a:prstGeom prst="rect">
            <a:avLst/>
          </a:prstGeom>
          <a:noFill/>
          <a:ln w="9525">
            <a:noFill/>
          </a:ln>
        </p:spPr>
      </p:pic>
      <p:pic>
        <p:nvPicPr>
          <p:cNvPr id="23569" name="Picture 20" descr="C:\Documents and Settings\Administrator\Application Data\Tencent\Users\283476016\QQ\WinTemp\RichOle\GDQI3[VTQPGL7V4~13]2{HE.png"/>
          <p:cNvPicPr>
            <a:picLocks noChangeAspect="1"/>
          </p:cNvPicPr>
          <p:nvPr/>
        </p:nvPicPr>
        <p:blipFill>
          <a:blip r:embed="rId3"/>
          <a:stretch>
            <a:fillRect/>
          </a:stretch>
        </p:blipFill>
        <p:spPr>
          <a:xfrm>
            <a:off x="7293435" y="5018559"/>
            <a:ext cx="1580846" cy="2098458"/>
          </a:xfrm>
          <a:prstGeom prst="rect">
            <a:avLst/>
          </a:prstGeom>
          <a:noFill/>
          <a:ln w="9525">
            <a:noFill/>
          </a:ln>
        </p:spPr>
      </p:pic>
      <p:sp>
        <p:nvSpPr>
          <p:cNvPr id="23570" name="Text Box 31"/>
          <p:cNvSpPr txBox="1"/>
          <p:nvPr/>
        </p:nvSpPr>
        <p:spPr>
          <a:xfrm>
            <a:off x="4462618" y="200742"/>
            <a:ext cx="152800" cy="195182"/>
          </a:xfrm>
          <a:prstGeom prst="rect">
            <a:avLst/>
          </a:prstGeom>
          <a:noFill/>
          <a:ln w="9525">
            <a:noFill/>
          </a:ln>
        </p:spPr>
        <p:txBody>
          <a:bodyPr wrap="none" lIns="75629" tIns="37814" rIns="75629" bIns="37814" anchor="t">
            <a:spAutoFit/>
          </a:bodyPr>
          <a:lstStyle/>
          <a:p>
            <a:endParaRPr lang="zh-CN" altLang="en-US" sz="770" dirty="0">
              <a:latin typeface="Times New Roman" panose="02020603050405020304" pitchFamily="18" charset="0"/>
              <a:ea typeface="宋体" panose="02010600030101010101" pitchFamily="2" charset="-122"/>
            </a:endParaRPr>
          </a:p>
        </p:txBody>
      </p:sp>
      <p:pic>
        <p:nvPicPr>
          <p:cNvPr id="28" name="Picture 2"/>
          <p:cNvPicPr>
            <a:picLocks noChangeAspect="1" noChangeArrowheads="1"/>
          </p:cNvPicPr>
          <p:nvPr/>
        </p:nvPicPr>
        <p:blipFill>
          <a:blip r:embed="rId4"/>
          <a:srcRect/>
          <a:stretch>
            <a:fillRect/>
          </a:stretch>
        </p:blipFill>
        <p:spPr bwMode="auto">
          <a:xfrm>
            <a:off x="8132782" y="209525"/>
            <a:ext cx="1768475" cy="914400"/>
          </a:xfrm>
          <a:prstGeom prst="rect">
            <a:avLst/>
          </a:prstGeom>
          <a:noFill/>
          <a:ln w="9525">
            <a:noFill/>
            <a:miter lim="800000"/>
            <a:headEnd/>
            <a:tailEnd/>
          </a:ln>
          <a:effectLst/>
        </p:spPr>
      </p:pic>
      <p:sp>
        <p:nvSpPr>
          <p:cNvPr id="31" name="object 3"/>
          <p:cNvSpPr txBox="1"/>
          <p:nvPr/>
        </p:nvSpPr>
        <p:spPr>
          <a:xfrm>
            <a:off x="1170236" y="698319"/>
            <a:ext cx="2795905" cy="338554"/>
          </a:xfrm>
          <a:prstGeom prst="rect">
            <a:avLst/>
          </a:prstGeom>
        </p:spPr>
        <p:txBody>
          <a:bodyPr vert="horz" wrap="square" lIns="0" tIns="0" rIns="0" bIns="0" rtlCol="0">
            <a:spAutoFit/>
          </a:bodyPr>
          <a:lstStyle>
            <a:lvl1pPr>
              <a:defRPr>
                <a:latin typeface="+mj-lt"/>
                <a:ea typeface="+mj-ea"/>
                <a:cs typeface="+mj-cs"/>
              </a:defRPr>
            </a:lvl1pPr>
          </a:lstStyle>
          <a:p>
            <a:pPr marL="12700"/>
            <a:r>
              <a:rPr lang="en-US" sz="2200" b="1" spc="-5"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User case</a:t>
            </a:r>
            <a:endParaRPr lang="en-US" sz="2200" b="1" spc="-5" dirty="0">
              <a:solidFill>
                <a:srgbClr val="626262"/>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2" name="图片 21"/>
          <p:cNvPicPr>
            <a:picLocks noChangeAspect="1"/>
          </p:cNvPicPr>
          <p:nvPr/>
        </p:nvPicPr>
        <p:blipFill>
          <a:blip r:embed="rId5"/>
          <a:stretch>
            <a:fillRect/>
          </a:stretch>
        </p:blipFill>
        <p:spPr>
          <a:xfrm>
            <a:off x="403826" y="2615161"/>
            <a:ext cx="2175383" cy="1464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p:cNvSpPr txBox="1"/>
          <p:nvPr/>
        </p:nvSpPr>
        <p:spPr>
          <a:xfrm>
            <a:off x="1113507" y="1579069"/>
            <a:ext cx="5775426" cy="322588"/>
          </a:xfrm>
          <a:prstGeom prst="rect">
            <a:avLst/>
          </a:prstGeom>
          <a:noFill/>
          <a:ln w="9525">
            <a:noFill/>
          </a:ln>
        </p:spPr>
        <p:txBody>
          <a:bodyPr lIns="75629" tIns="37814" rIns="75629" bIns="37814" anchor="t">
            <a:spAutoFit/>
          </a:bodyPr>
          <a:lstStyle/>
          <a:p>
            <a:pPr eaLnBrk="0" hangingPunct="0"/>
            <a:r>
              <a:rPr lang="en-US" altLang="zh-CN" sz="16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Agricultural Bank of China – Security Control </a:t>
            </a:r>
          </a:p>
        </p:txBody>
      </p:sp>
      <p:sp>
        <p:nvSpPr>
          <p:cNvPr id="24578" name="Text Box 31"/>
          <p:cNvSpPr txBox="1"/>
          <p:nvPr/>
        </p:nvSpPr>
        <p:spPr>
          <a:xfrm>
            <a:off x="4462618" y="200742"/>
            <a:ext cx="152800" cy="195182"/>
          </a:xfrm>
          <a:prstGeom prst="rect">
            <a:avLst/>
          </a:prstGeom>
          <a:noFill/>
          <a:ln w="9525">
            <a:noFill/>
          </a:ln>
        </p:spPr>
        <p:txBody>
          <a:bodyPr wrap="none" lIns="75629" tIns="37814" rIns="75629" bIns="37814" anchor="t">
            <a:spAutoFit/>
          </a:bodyPr>
          <a:lstStyle/>
          <a:p>
            <a:endParaRPr lang="zh-CN" altLang="en-US" sz="770" dirty="0">
              <a:latin typeface="Times New Roman" panose="02020603050405020304" pitchFamily="18" charset="0"/>
              <a:ea typeface="宋体" panose="02010600030101010101" pitchFamily="2" charset="-122"/>
            </a:endParaRPr>
          </a:p>
        </p:txBody>
      </p:sp>
      <p:sp>
        <p:nvSpPr>
          <p:cNvPr id="24586" name="Text Box 31"/>
          <p:cNvSpPr txBox="1"/>
          <p:nvPr/>
        </p:nvSpPr>
        <p:spPr>
          <a:xfrm>
            <a:off x="4462618" y="200742"/>
            <a:ext cx="152800" cy="195182"/>
          </a:xfrm>
          <a:prstGeom prst="rect">
            <a:avLst/>
          </a:prstGeom>
          <a:noFill/>
          <a:ln w="9525">
            <a:noFill/>
          </a:ln>
        </p:spPr>
        <p:txBody>
          <a:bodyPr wrap="none" lIns="75629" tIns="37814" rIns="75629" bIns="37814" anchor="t">
            <a:spAutoFit/>
          </a:bodyPr>
          <a:lstStyle/>
          <a:p>
            <a:endParaRPr lang="zh-CN" altLang="en-US" sz="770" dirty="0">
              <a:latin typeface="Times New Roman" panose="02020603050405020304" pitchFamily="18" charset="0"/>
              <a:ea typeface="宋体" panose="02010600030101010101" pitchFamily="2" charset="-122"/>
            </a:endParaRPr>
          </a:p>
        </p:txBody>
      </p:sp>
      <p:sp>
        <p:nvSpPr>
          <p:cNvPr id="24587" name="Text Box 31"/>
          <p:cNvSpPr txBox="1"/>
          <p:nvPr/>
        </p:nvSpPr>
        <p:spPr>
          <a:xfrm>
            <a:off x="4462618" y="200742"/>
            <a:ext cx="152800" cy="195182"/>
          </a:xfrm>
          <a:prstGeom prst="rect">
            <a:avLst/>
          </a:prstGeom>
          <a:noFill/>
          <a:ln w="9525">
            <a:noFill/>
          </a:ln>
        </p:spPr>
        <p:txBody>
          <a:bodyPr wrap="none" lIns="75629" tIns="37814" rIns="75629" bIns="37814" anchor="t">
            <a:spAutoFit/>
          </a:bodyPr>
          <a:lstStyle/>
          <a:p>
            <a:endParaRPr lang="zh-CN" altLang="en-US" sz="770" dirty="0">
              <a:latin typeface="Times New Roman" panose="02020603050405020304" pitchFamily="18" charset="0"/>
              <a:ea typeface="宋体" panose="02010600030101010101" pitchFamily="2" charset="-122"/>
            </a:endParaRPr>
          </a:p>
        </p:txBody>
      </p:sp>
      <p:sp>
        <p:nvSpPr>
          <p:cNvPr id="21" name="Rectangle 3"/>
          <p:cNvSpPr txBox="1">
            <a:spLocks noChangeArrowheads="1"/>
          </p:cNvSpPr>
          <p:nvPr/>
        </p:nvSpPr>
        <p:spPr bwMode="auto">
          <a:xfrm>
            <a:off x="1911906" y="1941484"/>
            <a:ext cx="6202588" cy="4721529"/>
          </a:xfrm>
          <a:prstGeom prst="rect">
            <a:avLst/>
          </a:prstGeom>
          <a:noFill/>
          <a:ln w="9525">
            <a:noFill/>
            <a:miter lim="800000"/>
          </a:ln>
        </p:spPr>
        <p:txBody>
          <a:bodyPr/>
          <a:lstStyle/>
          <a:p>
            <a:pPr marL="378460" indent="-378460" algn="just">
              <a:spcBef>
                <a:spcPct val="20000"/>
              </a:spcBef>
              <a:buClr>
                <a:schemeClr val="tx2"/>
              </a:buClr>
            </a:pPr>
            <a:r>
              <a:rPr lang="en-US" altLang="zh-CN" sz="2205" b="1">
                <a:latin typeface="Arial" panose="020B0604020202020204" pitchFamily="34" charset="0"/>
                <a:sym typeface="Wingdings" panose="05000000000000000000" pitchFamily="2" charset="2"/>
              </a:rPr>
              <a:t>                 </a:t>
            </a:r>
            <a:endParaRPr lang="en-US" altLang="zh-CN" sz="2205" b="1">
              <a:latin typeface="Arial" panose="020B0604020202020204" pitchFamily="34" charset="0"/>
            </a:endParaRPr>
          </a:p>
        </p:txBody>
      </p:sp>
      <p:cxnSp>
        <p:nvCxnSpPr>
          <p:cNvPr id="22" name="直接箭头连接符 21"/>
          <p:cNvCxnSpPr/>
          <p:nvPr/>
        </p:nvCxnSpPr>
        <p:spPr>
          <a:xfrm flipV="1">
            <a:off x="2668172" y="3450554"/>
            <a:ext cx="1360282" cy="15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8299028" y="4799958"/>
            <a:ext cx="0" cy="140227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5420228" y="3466304"/>
            <a:ext cx="1870688" cy="14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2592150" y="3613501"/>
            <a:ext cx="1481061" cy="261610"/>
          </a:xfrm>
          <a:prstGeom prst="rect">
            <a:avLst/>
          </a:prstGeom>
          <a:noFill/>
          <a:ln w="9525">
            <a:noFill/>
            <a:miter lim="800000"/>
          </a:ln>
        </p:spPr>
        <p:txBody>
          <a:bodyPr wrap="square">
            <a:spAutoFit/>
          </a:bodyPr>
          <a:lstStyle/>
          <a:p>
            <a:r>
              <a:rPr lang="en-US" altLang="zh-CN" sz="1100" b="1" dirty="0">
                <a:solidFill>
                  <a:schemeClr val="tx2"/>
                </a:solidFill>
                <a:latin typeface="Verdana" panose="020B0604030504040204" pitchFamily="34" charset="0"/>
                <a:ea typeface="Verdana" panose="020B0604030504040204" pitchFamily="34" charset="0"/>
              </a:rPr>
              <a:t>MSR read/write</a:t>
            </a:r>
            <a:endParaRPr lang="zh-CN" altLang="en-US" sz="1100" b="1" dirty="0">
              <a:solidFill>
                <a:schemeClr val="tx2"/>
              </a:solidFill>
              <a:latin typeface="Verdana" panose="020B0604030504040204" pitchFamily="34" charset="0"/>
              <a:ea typeface="Verdana" panose="020B0604030504040204" pitchFamily="34" charset="0"/>
            </a:endParaRPr>
          </a:p>
        </p:txBody>
      </p:sp>
      <p:sp>
        <p:nvSpPr>
          <p:cNvPr id="33" name="TextBox 38"/>
          <p:cNvSpPr txBox="1">
            <a:spLocks noChangeArrowheads="1"/>
          </p:cNvSpPr>
          <p:nvPr/>
        </p:nvSpPr>
        <p:spPr bwMode="auto">
          <a:xfrm>
            <a:off x="5432065" y="2990498"/>
            <a:ext cx="1956866" cy="430887"/>
          </a:xfrm>
          <a:prstGeom prst="rect">
            <a:avLst/>
          </a:prstGeom>
          <a:noFill/>
          <a:ln w="9525">
            <a:noFill/>
            <a:miter lim="800000"/>
          </a:ln>
        </p:spPr>
        <p:txBody>
          <a:bodyPr wrap="square">
            <a:spAutoFit/>
          </a:bodyPr>
          <a:lstStyle/>
          <a:p>
            <a:r>
              <a:rPr lang="en-US" altLang="zh-CN" sz="1100" b="1" dirty="0" smtClean="0">
                <a:solidFill>
                  <a:schemeClr val="tx2"/>
                </a:solidFill>
                <a:latin typeface="Verdana" panose="020B0604030504040204" pitchFamily="34" charset="0"/>
                <a:ea typeface="Verdana" panose="020B0604030504040204" pitchFamily="34" charset="0"/>
              </a:rPr>
              <a:t>Scanning </a:t>
            </a:r>
            <a:r>
              <a:rPr lang="en-US" altLang="zh-CN" sz="1100" b="1" dirty="0" smtClean="0">
                <a:solidFill>
                  <a:schemeClr val="tx2"/>
                </a:solidFill>
                <a:latin typeface="Verdana" panose="020B0604030504040204" pitchFamily="34" charset="0"/>
                <a:ea typeface="Verdana" panose="020B0604030504040204" pitchFamily="34" charset="0"/>
                <a:sym typeface="Wingdings" panose="05000000000000000000" pitchFamily="2" charset="2"/>
              </a:rPr>
              <a:t></a:t>
            </a:r>
            <a:r>
              <a:rPr lang="en-US" altLang="zh-CN" sz="1100" b="1" dirty="0" smtClean="0">
                <a:solidFill>
                  <a:schemeClr val="tx2"/>
                </a:solidFill>
                <a:latin typeface="Verdana" panose="020B0604030504040204" pitchFamily="34" charset="0"/>
                <a:ea typeface="Verdana" panose="020B0604030504040204" pitchFamily="34" charset="0"/>
              </a:rPr>
              <a:t>Page Number </a:t>
            </a:r>
            <a:r>
              <a:rPr lang="en-US" altLang="zh-CN" sz="1100" b="1" dirty="0">
                <a:solidFill>
                  <a:schemeClr val="tx2"/>
                </a:solidFill>
                <a:latin typeface="Verdana" panose="020B0604030504040204" pitchFamily="34" charset="0"/>
                <a:ea typeface="Verdana" panose="020B0604030504040204" pitchFamily="34" charset="0"/>
              </a:rPr>
              <a:t>recognition </a:t>
            </a:r>
          </a:p>
        </p:txBody>
      </p:sp>
      <p:pic>
        <p:nvPicPr>
          <p:cNvPr id="34" name="Picture 3" descr="C:\Documents and Settings\Administrator\Application Data\Tencent\Users\283476016\QQ\WinTemp\RichOle\{TMI5T(VS89TIBM1C4VVJUS.png"/>
          <p:cNvPicPr>
            <a:picLocks noChangeAspect="1" noChangeArrowheads="1"/>
          </p:cNvPicPr>
          <p:nvPr/>
        </p:nvPicPr>
        <p:blipFill>
          <a:blip r:embed="rId2"/>
          <a:srcRect/>
          <a:stretch>
            <a:fillRect/>
          </a:stretch>
        </p:blipFill>
        <p:spPr bwMode="auto">
          <a:xfrm>
            <a:off x="4121087" y="2472322"/>
            <a:ext cx="1263101" cy="2240844"/>
          </a:xfrm>
          <a:prstGeom prst="rect">
            <a:avLst/>
          </a:prstGeom>
          <a:noFill/>
          <a:ln w="9525">
            <a:noFill/>
            <a:miter lim="800000"/>
            <a:headEnd/>
            <a:tailEnd/>
          </a:ln>
        </p:spPr>
      </p:pic>
      <p:sp>
        <p:nvSpPr>
          <p:cNvPr id="35" name="TextBox 30"/>
          <p:cNvSpPr txBox="1">
            <a:spLocks noChangeArrowheads="1"/>
          </p:cNvSpPr>
          <p:nvPr/>
        </p:nvSpPr>
        <p:spPr bwMode="auto">
          <a:xfrm>
            <a:off x="2567960" y="3070517"/>
            <a:ext cx="1726857" cy="261610"/>
          </a:xfrm>
          <a:prstGeom prst="rect">
            <a:avLst/>
          </a:prstGeom>
          <a:noFill/>
          <a:ln w="9525">
            <a:noFill/>
            <a:miter lim="800000"/>
          </a:ln>
        </p:spPr>
        <p:txBody>
          <a:bodyPr wrap="square">
            <a:spAutoFit/>
          </a:bodyPr>
          <a:lstStyle/>
          <a:p>
            <a:r>
              <a:rPr lang="en-US" altLang="zh-CN" sz="1100" b="1" dirty="0">
                <a:solidFill>
                  <a:schemeClr val="tx2"/>
                </a:solidFill>
                <a:latin typeface="Verdana" panose="020B0604030504040204" pitchFamily="34" charset="0"/>
                <a:ea typeface="Verdana" panose="020B0604030504040204" pitchFamily="34" charset="0"/>
              </a:rPr>
              <a:t>ID authentication </a:t>
            </a:r>
            <a:endParaRPr lang="zh-CN" altLang="en-US" sz="1100" b="1" dirty="0">
              <a:solidFill>
                <a:schemeClr val="tx2"/>
              </a:solidFill>
              <a:latin typeface="Verdana" panose="020B0604030504040204" pitchFamily="34" charset="0"/>
              <a:ea typeface="Verdana" panose="020B0604030504040204" pitchFamily="34" charset="0"/>
            </a:endParaRPr>
          </a:p>
        </p:txBody>
      </p:sp>
      <p:pic>
        <p:nvPicPr>
          <p:cNvPr id="36" name="Picture 4" descr="C:\Documents and Settings\Administrator\Application Data\Tencent\Users\283476016\QQ\WinTemp\RichOle\I{]DL2{AYWPIAI36)KTMVPG.png"/>
          <p:cNvPicPr>
            <a:picLocks noChangeAspect="1" noChangeArrowheads="1"/>
          </p:cNvPicPr>
          <p:nvPr/>
        </p:nvPicPr>
        <p:blipFill>
          <a:blip r:embed="rId3"/>
          <a:srcRect/>
          <a:stretch>
            <a:fillRect/>
          </a:stretch>
        </p:blipFill>
        <p:spPr bwMode="auto">
          <a:xfrm>
            <a:off x="7462122" y="1941484"/>
            <a:ext cx="2200782" cy="2666266"/>
          </a:xfrm>
          <a:prstGeom prst="rect">
            <a:avLst/>
          </a:prstGeom>
          <a:noFill/>
          <a:ln w="9525">
            <a:noFill/>
            <a:miter lim="800000"/>
            <a:headEnd/>
            <a:tailEnd/>
          </a:ln>
        </p:spPr>
      </p:pic>
      <p:sp>
        <p:nvSpPr>
          <p:cNvPr id="38" name="Text Box 15"/>
          <p:cNvSpPr txBox="1">
            <a:spLocks noChangeArrowheads="1"/>
          </p:cNvSpPr>
          <p:nvPr/>
        </p:nvSpPr>
        <p:spPr bwMode="auto">
          <a:xfrm>
            <a:off x="698666" y="5357030"/>
            <a:ext cx="6066078" cy="830997"/>
          </a:xfrm>
          <a:prstGeom prst="rect">
            <a:avLst/>
          </a:prstGeom>
          <a:noFill/>
          <a:ln w="9525" algn="ctr">
            <a:noFill/>
            <a:miter lim="800000"/>
          </a:ln>
        </p:spPr>
        <p:txBody>
          <a:bodyPr wrap="square">
            <a:spAutoFit/>
          </a:bodyPr>
          <a:lstStyle/>
          <a:p>
            <a:pPr algn="just"/>
            <a:r>
              <a:rPr kumimoji="1" lang="en-US" altLang="zh-CN" sz="1600" b="1" dirty="0">
                <a:solidFill>
                  <a:schemeClr val="tx2"/>
                </a:solidFill>
                <a:latin typeface="Verdana" panose="020B0604030504040204" pitchFamily="34" charset="0"/>
                <a:ea typeface="Verdana" panose="020B0604030504040204" pitchFamily="34" charset="0"/>
              </a:rPr>
              <a:t>If error occurs during authentication, the transaction will be closed and alert will be generated after image scanning and uploading </a:t>
            </a:r>
            <a:endParaRPr kumimoji="1" lang="zh-CN" altLang="en-US" sz="1600" b="1" dirty="0">
              <a:solidFill>
                <a:schemeClr val="tx2"/>
              </a:solidFill>
              <a:latin typeface="Verdana" panose="020B0604030504040204" pitchFamily="34" charset="0"/>
            </a:endParaRPr>
          </a:p>
        </p:txBody>
      </p:sp>
      <p:sp>
        <p:nvSpPr>
          <p:cNvPr id="39" name="TextBox 38"/>
          <p:cNvSpPr txBox="1">
            <a:spLocks noChangeArrowheads="1"/>
          </p:cNvSpPr>
          <p:nvPr/>
        </p:nvSpPr>
        <p:spPr bwMode="auto">
          <a:xfrm>
            <a:off x="5655765" y="3626478"/>
            <a:ext cx="1418044" cy="430887"/>
          </a:xfrm>
          <a:prstGeom prst="rect">
            <a:avLst/>
          </a:prstGeom>
          <a:noFill/>
          <a:ln w="9525">
            <a:noFill/>
            <a:miter lim="800000"/>
          </a:ln>
        </p:spPr>
        <p:txBody>
          <a:bodyPr wrap="square">
            <a:spAutoFit/>
          </a:bodyPr>
          <a:lstStyle/>
          <a:p>
            <a:r>
              <a:rPr lang="en-US" altLang="zh-CN" sz="1100" b="1" dirty="0">
                <a:solidFill>
                  <a:schemeClr val="tx2"/>
                </a:solidFill>
                <a:latin typeface="Verdana" panose="020B0604030504040204" pitchFamily="34" charset="0"/>
                <a:ea typeface="Verdana" panose="020B0604030504040204" pitchFamily="34" charset="0"/>
              </a:rPr>
              <a:t>Positioned  printing </a:t>
            </a:r>
          </a:p>
        </p:txBody>
      </p:sp>
      <p:sp>
        <p:nvSpPr>
          <p:cNvPr id="42" name="TextBox 41"/>
          <p:cNvSpPr txBox="1">
            <a:spLocks noChangeArrowheads="1"/>
          </p:cNvSpPr>
          <p:nvPr/>
        </p:nvSpPr>
        <p:spPr bwMode="auto">
          <a:xfrm>
            <a:off x="8420567" y="5163699"/>
            <a:ext cx="1260484" cy="430887"/>
          </a:xfrm>
          <a:prstGeom prst="rect">
            <a:avLst/>
          </a:prstGeom>
          <a:noFill/>
          <a:ln w="9525">
            <a:noFill/>
            <a:miter lim="800000"/>
          </a:ln>
        </p:spPr>
        <p:txBody>
          <a:bodyPr wrap="square">
            <a:spAutoFit/>
          </a:bodyPr>
          <a:lstStyle/>
          <a:p>
            <a:r>
              <a:rPr lang="en-US" altLang="zh-CN" sz="1100" b="1" dirty="0">
                <a:solidFill>
                  <a:schemeClr val="tx2"/>
                </a:solidFill>
                <a:latin typeface="Verdana" panose="020B0604030504040204" pitchFamily="34" charset="0"/>
                <a:ea typeface="Verdana" panose="020B0604030504040204" pitchFamily="34" charset="0"/>
              </a:rPr>
              <a:t>Image scanning </a:t>
            </a:r>
          </a:p>
        </p:txBody>
      </p:sp>
      <p:pic>
        <p:nvPicPr>
          <p:cNvPr id="32" name="Picture 2"/>
          <p:cNvPicPr>
            <a:picLocks noChangeAspect="1" noChangeArrowheads="1"/>
          </p:cNvPicPr>
          <p:nvPr/>
        </p:nvPicPr>
        <p:blipFill>
          <a:blip r:embed="rId4"/>
          <a:srcRect/>
          <a:stretch>
            <a:fillRect/>
          </a:stretch>
        </p:blipFill>
        <p:spPr bwMode="auto">
          <a:xfrm>
            <a:off x="8132782" y="209525"/>
            <a:ext cx="1768475" cy="914400"/>
          </a:xfrm>
          <a:prstGeom prst="rect">
            <a:avLst/>
          </a:prstGeom>
          <a:noFill/>
          <a:ln w="9525">
            <a:noFill/>
            <a:miter lim="800000"/>
            <a:headEnd/>
            <a:tailEnd/>
          </a:ln>
          <a:effectLst/>
        </p:spPr>
      </p:pic>
      <p:sp>
        <p:nvSpPr>
          <p:cNvPr id="41" name="object 3"/>
          <p:cNvSpPr txBox="1"/>
          <p:nvPr/>
        </p:nvSpPr>
        <p:spPr>
          <a:xfrm>
            <a:off x="1170236" y="698319"/>
            <a:ext cx="2795905" cy="338554"/>
          </a:xfrm>
          <a:prstGeom prst="rect">
            <a:avLst/>
          </a:prstGeom>
        </p:spPr>
        <p:txBody>
          <a:bodyPr vert="horz" wrap="square" lIns="0" tIns="0" rIns="0" bIns="0" rtlCol="0">
            <a:spAutoFit/>
          </a:bodyPr>
          <a:lstStyle>
            <a:lvl1pPr>
              <a:defRPr>
                <a:latin typeface="+mj-lt"/>
                <a:ea typeface="+mj-ea"/>
                <a:cs typeface="+mj-cs"/>
              </a:defRPr>
            </a:lvl1pPr>
          </a:lstStyle>
          <a:p>
            <a:pPr marL="12700"/>
            <a:r>
              <a:rPr lang="en-US" sz="2200" b="1" spc="-5" dirty="0" smtClean="0">
                <a:solidFill>
                  <a:srgbClr val="626262"/>
                </a:solidFill>
                <a:latin typeface="Verdana" panose="020B0604030504040204" pitchFamily="34" charset="0"/>
                <a:ea typeface="Verdana" panose="020B0604030504040204" pitchFamily="34" charset="0"/>
                <a:cs typeface="Times New Roman" panose="02020603050405020304" pitchFamily="18" charset="0"/>
              </a:rPr>
              <a:t>User case</a:t>
            </a:r>
            <a:endParaRPr lang="en-US" sz="2200" b="1" spc="-5" dirty="0">
              <a:solidFill>
                <a:srgbClr val="626262"/>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4" name="TextBox 41"/>
          <p:cNvSpPr txBox="1">
            <a:spLocks noChangeArrowheads="1"/>
          </p:cNvSpPr>
          <p:nvPr/>
        </p:nvSpPr>
        <p:spPr bwMode="auto">
          <a:xfrm>
            <a:off x="7841751" y="6365768"/>
            <a:ext cx="1596632" cy="430887"/>
          </a:xfrm>
          <a:prstGeom prst="rect">
            <a:avLst/>
          </a:prstGeom>
          <a:noFill/>
          <a:ln w="9525">
            <a:noFill/>
            <a:miter lim="800000"/>
          </a:ln>
        </p:spPr>
        <p:txBody>
          <a:bodyPr wrap="square">
            <a:spAutoFit/>
          </a:bodyPr>
          <a:lstStyle/>
          <a:p>
            <a:r>
              <a:rPr lang="en-US" altLang="zh-CN" sz="1100" b="1" dirty="0">
                <a:solidFill>
                  <a:schemeClr val="tx2"/>
                </a:solidFill>
                <a:latin typeface="Verdana" panose="020B0604030504040204" pitchFamily="34" charset="0"/>
                <a:ea typeface="Verdana" panose="020B0604030504040204" pitchFamily="34" charset="0"/>
              </a:rPr>
              <a:t>Transaction finished</a:t>
            </a:r>
          </a:p>
        </p:txBody>
      </p:sp>
      <p:pic>
        <p:nvPicPr>
          <p:cNvPr id="28" name="图片 27"/>
          <p:cNvPicPr>
            <a:picLocks noChangeAspect="1"/>
          </p:cNvPicPr>
          <p:nvPr/>
        </p:nvPicPr>
        <p:blipFill>
          <a:blip r:embed="rId5"/>
          <a:stretch>
            <a:fillRect/>
          </a:stretch>
        </p:blipFill>
        <p:spPr>
          <a:xfrm>
            <a:off x="256083" y="2810173"/>
            <a:ext cx="2175383" cy="1464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9223" y="368808"/>
            <a:ext cx="9097010" cy="6821805"/>
          </a:xfrm>
          <a:custGeom>
            <a:avLst/>
            <a:gdLst/>
            <a:ahLst/>
            <a:cxnLst/>
            <a:rect l="l" t="t" r="r" b="b"/>
            <a:pathLst>
              <a:path w="9097010" h="6821805">
                <a:moveTo>
                  <a:pt x="0" y="0"/>
                </a:moveTo>
                <a:lnTo>
                  <a:pt x="0" y="6821424"/>
                </a:lnTo>
                <a:lnTo>
                  <a:pt x="9096756" y="6821424"/>
                </a:lnTo>
                <a:lnTo>
                  <a:pt x="9096756" y="0"/>
                </a:lnTo>
                <a:lnTo>
                  <a:pt x="0" y="0"/>
                </a:lnTo>
                <a:close/>
              </a:path>
            </a:pathLst>
          </a:custGeom>
          <a:solidFill>
            <a:srgbClr val="646464"/>
          </a:solidFill>
        </p:spPr>
        <p:txBody>
          <a:bodyPr wrap="square" lIns="0" tIns="0" rIns="0" bIns="0" rtlCol="0"/>
          <a:lstStyle/>
          <a:p>
            <a:endParaRPr/>
          </a:p>
        </p:txBody>
      </p:sp>
      <p:sp>
        <p:nvSpPr>
          <p:cNvPr id="5" name="object 5"/>
          <p:cNvSpPr txBox="1">
            <a:spLocks noGrp="1"/>
          </p:cNvSpPr>
          <p:nvPr>
            <p:ph type="title"/>
          </p:nvPr>
        </p:nvSpPr>
        <p:spPr>
          <a:xfrm>
            <a:off x="3635635" y="3298922"/>
            <a:ext cx="2380615" cy="379730"/>
          </a:xfrm>
          <a:prstGeom prst="rect">
            <a:avLst/>
          </a:prstGeom>
        </p:spPr>
        <p:txBody>
          <a:bodyPr vert="horz" wrap="square" lIns="0" tIns="0" rIns="0" bIns="0" rtlCol="0">
            <a:spAutoFit/>
          </a:bodyPr>
          <a:lstStyle/>
          <a:p>
            <a:pPr marL="12700">
              <a:lnSpc>
                <a:spcPct val="100000"/>
              </a:lnSpc>
            </a:pPr>
            <a:r>
              <a:rPr sz="2750" spc="25" dirty="0">
                <a:solidFill>
                  <a:srgbClr val="FFFFFF"/>
                </a:solidFill>
              </a:rPr>
              <a:t>THANK</a:t>
            </a:r>
            <a:r>
              <a:rPr sz="2750" spc="10" dirty="0">
                <a:solidFill>
                  <a:srgbClr val="FFFFFF"/>
                </a:solidFill>
              </a:rPr>
              <a:t> </a:t>
            </a:r>
            <a:r>
              <a:rPr sz="2750" spc="25" dirty="0">
                <a:solidFill>
                  <a:srgbClr val="FFFFFF"/>
                </a:solidFill>
              </a:rPr>
              <a:t>YOU</a:t>
            </a:r>
            <a:endParaRPr sz="27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9137" rIns="0" bIns="0" rtlCol="0">
            <a:spAutoFit/>
          </a:bodyPr>
          <a:lstStyle/>
          <a:p>
            <a:pPr marL="177800">
              <a:lnSpc>
                <a:spcPct val="100000"/>
              </a:lnSpc>
            </a:pPr>
            <a:r>
              <a:rPr spc="20" dirty="0"/>
              <a:t>Passwor</a:t>
            </a:r>
            <a:r>
              <a:rPr spc="25" dirty="0"/>
              <a:t>d</a:t>
            </a:r>
            <a:r>
              <a:rPr spc="15" dirty="0"/>
              <a:t> </a:t>
            </a:r>
            <a:r>
              <a:rPr spc="10" dirty="0"/>
              <a:t>t</a:t>
            </a:r>
            <a:r>
              <a:rPr spc="25" dirty="0"/>
              <a:t>o</a:t>
            </a:r>
            <a:r>
              <a:rPr spc="15" dirty="0"/>
              <a:t> </a:t>
            </a:r>
            <a:r>
              <a:rPr dirty="0"/>
              <a:t>t</a:t>
            </a:r>
            <a:r>
              <a:rPr spc="25" dirty="0"/>
              <a:t>he</a:t>
            </a:r>
            <a:r>
              <a:rPr spc="15" dirty="0"/>
              <a:t> future:</a:t>
            </a:r>
            <a:r>
              <a:rPr spc="10" dirty="0"/>
              <a:t> </a:t>
            </a:r>
            <a:r>
              <a:rPr i="1" spc="20" dirty="0">
                <a:latin typeface="Verdana" panose="020B0604030504040204"/>
                <a:cs typeface="Verdana" panose="020B0604030504040204"/>
              </a:rPr>
              <a:t>paperless</a:t>
            </a:r>
            <a:r>
              <a:rPr spc="15" dirty="0"/>
              <a:t>!</a:t>
            </a:r>
          </a:p>
        </p:txBody>
      </p:sp>
      <p:sp>
        <p:nvSpPr>
          <p:cNvPr id="3" name="object 3"/>
          <p:cNvSpPr txBox="1"/>
          <p:nvPr/>
        </p:nvSpPr>
        <p:spPr>
          <a:xfrm>
            <a:off x="1200283" y="2663533"/>
            <a:ext cx="6259830" cy="257175"/>
          </a:xfrm>
          <a:prstGeom prst="rect">
            <a:avLst/>
          </a:prstGeom>
        </p:spPr>
        <p:txBody>
          <a:bodyPr vert="horz" wrap="square" lIns="0" tIns="0" rIns="0" bIns="0" rtlCol="0">
            <a:spAutoFit/>
          </a:bodyPr>
          <a:lstStyle/>
          <a:p>
            <a:pPr marL="277495" indent="-264795">
              <a:lnSpc>
                <a:spcPct val="100000"/>
              </a:lnSpc>
              <a:buClr>
                <a:srgbClr val="DA0000"/>
              </a:buClr>
              <a:buFont typeface="Arial Unicode MS"/>
              <a:buChar char="➢"/>
              <a:tabLst>
                <a:tab pos="278130" algn="l"/>
              </a:tabLst>
            </a:pPr>
            <a:r>
              <a:rPr sz="1800" b="1" u="sng" spc="-5" dirty="0">
                <a:solidFill>
                  <a:srgbClr val="626262"/>
                </a:solidFill>
                <a:latin typeface="Verdana" panose="020B0604030504040204"/>
                <a:cs typeface="Verdana" panose="020B0604030504040204"/>
              </a:rPr>
              <a:t>D</a:t>
            </a:r>
            <a:r>
              <a:rPr sz="1800" b="1" u="sng" spc="-10" dirty="0">
                <a:solidFill>
                  <a:srgbClr val="626262"/>
                </a:solidFill>
                <a:latin typeface="Verdana" panose="020B0604030504040204"/>
                <a:cs typeface="Verdana" panose="020B0604030504040204"/>
              </a:rPr>
              <a:t>e</a:t>
            </a:r>
            <a:r>
              <a:rPr sz="1800" b="1" u="sng" spc="-15" dirty="0">
                <a:solidFill>
                  <a:srgbClr val="626262"/>
                </a:solidFill>
                <a:latin typeface="Verdana" panose="020B0604030504040204"/>
                <a:cs typeface="Verdana" panose="020B0604030504040204"/>
              </a:rPr>
              <a:t>ma</a:t>
            </a:r>
            <a:r>
              <a:rPr sz="1800" b="1" u="sng" dirty="0">
                <a:solidFill>
                  <a:srgbClr val="626262"/>
                </a:solidFill>
                <a:latin typeface="Verdana" panose="020B0604030504040204"/>
                <a:cs typeface="Verdana" panose="020B0604030504040204"/>
              </a:rPr>
              <a:t>t</a:t>
            </a:r>
            <a:r>
              <a:rPr sz="1800" b="1" u="sng" spc="-10" dirty="0">
                <a:solidFill>
                  <a:srgbClr val="626262"/>
                </a:solidFill>
                <a:latin typeface="Verdana" panose="020B0604030504040204"/>
                <a:cs typeface="Verdana" panose="020B0604030504040204"/>
              </a:rPr>
              <a:t>e</a:t>
            </a:r>
            <a:r>
              <a:rPr sz="1800" b="1" u="sng" spc="-5" dirty="0">
                <a:solidFill>
                  <a:srgbClr val="626262"/>
                </a:solidFill>
                <a:latin typeface="Verdana" panose="020B0604030504040204"/>
                <a:cs typeface="Verdana" panose="020B0604030504040204"/>
              </a:rPr>
              <a:t>r</a:t>
            </a:r>
            <a:r>
              <a:rPr sz="1800" b="1" u="sng" spc="-15" dirty="0">
                <a:solidFill>
                  <a:srgbClr val="626262"/>
                </a:solidFill>
                <a:latin typeface="Verdana" panose="020B0604030504040204"/>
                <a:cs typeface="Verdana" panose="020B0604030504040204"/>
              </a:rPr>
              <a:t>i</a:t>
            </a:r>
            <a:r>
              <a:rPr sz="1800" b="1" u="sng" spc="-10" dirty="0">
                <a:solidFill>
                  <a:srgbClr val="626262"/>
                </a:solidFill>
                <a:latin typeface="Verdana" panose="020B0604030504040204"/>
                <a:cs typeface="Verdana" panose="020B0604030504040204"/>
              </a:rPr>
              <a:t>alisa</a:t>
            </a:r>
            <a:r>
              <a:rPr sz="1800" b="1" u="sng" dirty="0">
                <a:solidFill>
                  <a:srgbClr val="626262"/>
                </a:solidFill>
                <a:latin typeface="Verdana" panose="020B0604030504040204"/>
                <a:cs typeface="Verdana" panose="020B0604030504040204"/>
              </a:rPr>
              <a:t>t</a:t>
            </a:r>
            <a:r>
              <a:rPr sz="1800" b="1" u="sng" spc="-15" dirty="0">
                <a:solidFill>
                  <a:srgbClr val="626262"/>
                </a:solidFill>
                <a:latin typeface="Verdana" panose="020B0604030504040204"/>
                <a:cs typeface="Verdana" panose="020B0604030504040204"/>
              </a:rPr>
              <a:t>ion of</a:t>
            </a:r>
            <a:r>
              <a:rPr sz="1800" b="1" u="sng" spc="-5" dirty="0">
                <a:solidFill>
                  <a:srgbClr val="626262"/>
                </a:solidFill>
                <a:latin typeface="Verdana" panose="020B0604030504040204"/>
                <a:cs typeface="Verdana" panose="020B0604030504040204"/>
              </a:rPr>
              <a:t> </a:t>
            </a:r>
            <a:r>
              <a:rPr sz="1800" b="1" u="sng" spc="-15" dirty="0">
                <a:solidFill>
                  <a:srgbClr val="626262"/>
                </a:solidFill>
                <a:latin typeface="Verdana" panose="020B0604030504040204"/>
                <a:cs typeface="Verdana" panose="020B0604030504040204"/>
              </a:rPr>
              <a:t>docum</a:t>
            </a:r>
            <a:r>
              <a:rPr sz="1800" b="1" u="sng" spc="-10" dirty="0">
                <a:solidFill>
                  <a:srgbClr val="626262"/>
                </a:solidFill>
                <a:latin typeface="Verdana" panose="020B0604030504040204"/>
                <a:cs typeface="Verdana" panose="020B0604030504040204"/>
              </a:rPr>
              <a:t>e</a:t>
            </a:r>
            <a:r>
              <a:rPr sz="1800" b="1" u="sng" spc="-15" dirty="0">
                <a:solidFill>
                  <a:srgbClr val="626262"/>
                </a:solidFill>
                <a:latin typeface="Verdana" panose="020B0604030504040204"/>
                <a:cs typeface="Verdana" panose="020B0604030504040204"/>
              </a:rPr>
              <a:t>n</a:t>
            </a:r>
            <a:r>
              <a:rPr sz="1800" b="1" u="sng" dirty="0">
                <a:solidFill>
                  <a:srgbClr val="626262"/>
                </a:solidFill>
                <a:latin typeface="Verdana" panose="020B0604030504040204"/>
                <a:cs typeface="Verdana" panose="020B0604030504040204"/>
              </a:rPr>
              <a:t>t</a:t>
            </a:r>
            <a:r>
              <a:rPr sz="1800" b="1" u="sng" spc="-10" dirty="0">
                <a:solidFill>
                  <a:srgbClr val="626262"/>
                </a:solidFill>
                <a:latin typeface="Verdana" panose="020B0604030504040204"/>
                <a:cs typeface="Verdana" panose="020B0604030504040204"/>
              </a:rPr>
              <a:t>s</a:t>
            </a:r>
            <a:r>
              <a:rPr sz="1800" b="1" u="sng" spc="-15" dirty="0">
                <a:solidFill>
                  <a:srgbClr val="626262"/>
                </a:solidFill>
                <a:latin typeface="Verdana" panose="020B0604030504040204"/>
                <a:cs typeface="Verdana" panose="020B0604030504040204"/>
              </a:rPr>
              <a:t> at</a:t>
            </a:r>
            <a:r>
              <a:rPr sz="1800" b="1" u="sng" spc="-5" dirty="0">
                <a:solidFill>
                  <a:srgbClr val="626262"/>
                </a:solidFill>
                <a:latin typeface="Verdana" panose="020B0604030504040204"/>
                <a:cs typeface="Verdana" panose="020B0604030504040204"/>
              </a:rPr>
              <a:t> </a:t>
            </a:r>
            <a:r>
              <a:rPr sz="1800" b="1" u="sng" dirty="0">
                <a:solidFill>
                  <a:srgbClr val="626262"/>
                </a:solidFill>
                <a:latin typeface="Verdana" panose="020B0604030504040204"/>
                <a:cs typeface="Verdana" panose="020B0604030504040204"/>
              </a:rPr>
              <a:t>t</a:t>
            </a:r>
            <a:r>
              <a:rPr sz="1800" b="1" u="sng" spc="-10" dirty="0">
                <a:solidFill>
                  <a:srgbClr val="626262"/>
                </a:solidFill>
                <a:latin typeface="Verdana" panose="020B0604030504040204"/>
                <a:cs typeface="Verdana" panose="020B0604030504040204"/>
              </a:rPr>
              <a:t>he </a:t>
            </a:r>
            <a:r>
              <a:rPr sz="1800" b="1" u="sng" spc="-15" dirty="0">
                <a:solidFill>
                  <a:srgbClr val="626262"/>
                </a:solidFill>
                <a:latin typeface="Verdana" panose="020B0604030504040204"/>
                <a:cs typeface="Verdana" panose="020B0604030504040204"/>
              </a:rPr>
              <a:t>coun</a:t>
            </a:r>
            <a:r>
              <a:rPr sz="1800" b="1" u="sng" dirty="0">
                <a:solidFill>
                  <a:srgbClr val="626262"/>
                </a:solidFill>
                <a:latin typeface="Verdana" panose="020B0604030504040204"/>
                <a:cs typeface="Verdana" panose="020B0604030504040204"/>
              </a:rPr>
              <a:t>t</a:t>
            </a:r>
            <a:r>
              <a:rPr sz="1800" b="1" u="sng" spc="-10" dirty="0">
                <a:solidFill>
                  <a:srgbClr val="626262"/>
                </a:solidFill>
                <a:latin typeface="Verdana" panose="020B0604030504040204"/>
                <a:cs typeface="Verdana" panose="020B0604030504040204"/>
              </a:rPr>
              <a:t>e</a:t>
            </a:r>
            <a:r>
              <a:rPr sz="1800" b="1" u="sng" spc="-5" dirty="0">
                <a:solidFill>
                  <a:srgbClr val="626262"/>
                </a:solidFill>
                <a:latin typeface="Verdana" panose="020B0604030504040204"/>
                <a:cs typeface="Verdana" panose="020B0604030504040204"/>
              </a:rPr>
              <a:t>r</a:t>
            </a:r>
            <a:endParaRPr sz="1800">
              <a:latin typeface="Verdana" panose="020B0604030504040204"/>
              <a:cs typeface="Verdana" panose="020B0604030504040204"/>
            </a:endParaRPr>
          </a:p>
        </p:txBody>
      </p:sp>
      <p:sp>
        <p:nvSpPr>
          <p:cNvPr id="4" name="object 4"/>
          <p:cNvSpPr txBox="1"/>
          <p:nvPr/>
        </p:nvSpPr>
        <p:spPr>
          <a:xfrm>
            <a:off x="1200283" y="3785197"/>
            <a:ext cx="7743825" cy="257175"/>
          </a:xfrm>
          <a:prstGeom prst="rect">
            <a:avLst/>
          </a:prstGeom>
        </p:spPr>
        <p:txBody>
          <a:bodyPr vert="horz" wrap="square" lIns="0" tIns="0" rIns="0" bIns="0" rtlCol="0">
            <a:spAutoFit/>
          </a:bodyPr>
          <a:lstStyle/>
          <a:p>
            <a:pPr marL="277495" indent="-264795">
              <a:lnSpc>
                <a:spcPct val="100000"/>
              </a:lnSpc>
              <a:buClr>
                <a:srgbClr val="DA0000"/>
              </a:buClr>
              <a:buFont typeface="Arial Unicode MS"/>
              <a:buChar char="➢"/>
              <a:tabLst>
                <a:tab pos="278130" algn="l"/>
              </a:tabLst>
            </a:pPr>
            <a:r>
              <a:rPr sz="1800" b="1" spc="-15" dirty="0">
                <a:solidFill>
                  <a:srgbClr val="626262"/>
                </a:solidFill>
                <a:latin typeface="Verdana" panose="020B0604030504040204"/>
                <a:cs typeface="Verdana" panose="020B0604030504040204"/>
              </a:rPr>
              <a:t>Solution</a:t>
            </a:r>
            <a:r>
              <a:rPr sz="1800" b="1" spc="-10" dirty="0">
                <a:solidFill>
                  <a:srgbClr val="626262"/>
                </a:solidFill>
                <a:latin typeface="Verdana" panose="020B0604030504040204"/>
                <a:cs typeface="Verdana" panose="020B0604030504040204"/>
              </a:rPr>
              <a:t>s</a:t>
            </a:r>
            <a:r>
              <a:rPr sz="1800" b="1" spc="-15" dirty="0">
                <a:solidFill>
                  <a:srgbClr val="626262"/>
                </a:solidFill>
                <a:latin typeface="Verdana" panose="020B0604030504040204"/>
                <a:cs typeface="Verdana" panose="020B0604030504040204"/>
              </a:rPr>
              <a:t> </a:t>
            </a:r>
            <a:r>
              <a:rPr sz="1800" b="1" spc="-10" dirty="0">
                <a:solidFill>
                  <a:srgbClr val="626262"/>
                </a:solidFill>
                <a:latin typeface="Verdana" panose="020B0604030504040204"/>
                <a:cs typeface="Verdana" panose="020B0604030504040204"/>
              </a:rPr>
              <a:t>to</a:t>
            </a:r>
            <a:r>
              <a:rPr sz="1800" b="1" spc="-15" dirty="0">
                <a:solidFill>
                  <a:srgbClr val="626262"/>
                </a:solidFill>
                <a:latin typeface="Verdana" panose="020B0604030504040204"/>
                <a:cs typeface="Verdana" panose="020B0604030504040204"/>
              </a:rPr>
              <a:t> manag</a:t>
            </a:r>
            <a:r>
              <a:rPr sz="1800" b="1" spc="-10" dirty="0">
                <a:solidFill>
                  <a:srgbClr val="626262"/>
                </a:solidFill>
                <a:latin typeface="Verdana" panose="020B0604030504040204"/>
                <a:cs typeface="Verdana" panose="020B0604030504040204"/>
              </a:rPr>
              <a:t>e</a:t>
            </a:r>
            <a:r>
              <a:rPr sz="1800" b="1" spc="-15" dirty="0">
                <a:solidFill>
                  <a:srgbClr val="626262"/>
                </a:solidFill>
                <a:latin typeface="Verdana" panose="020B0604030504040204"/>
                <a:cs typeface="Verdana" panose="020B0604030504040204"/>
              </a:rPr>
              <a:t> scann</a:t>
            </a:r>
            <a:r>
              <a:rPr sz="1800" b="1" spc="0" dirty="0">
                <a:solidFill>
                  <a:srgbClr val="626262"/>
                </a:solidFill>
                <a:latin typeface="Verdana" panose="020B0604030504040204"/>
                <a:cs typeface="Verdana" panose="020B0604030504040204"/>
              </a:rPr>
              <a:t>e</a:t>
            </a:r>
            <a:r>
              <a:rPr sz="1800" b="1" spc="-10" dirty="0">
                <a:solidFill>
                  <a:srgbClr val="626262"/>
                </a:solidFill>
                <a:latin typeface="Verdana" panose="020B0604030504040204"/>
                <a:cs typeface="Verdana" panose="020B0604030504040204"/>
              </a:rPr>
              <a:t>d documents </a:t>
            </a:r>
            <a:r>
              <a:rPr sz="1800" b="1" spc="-15" dirty="0">
                <a:solidFill>
                  <a:srgbClr val="626262"/>
                </a:solidFill>
                <a:latin typeface="Verdana" panose="020B0604030504040204"/>
                <a:cs typeface="Verdana" panose="020B0604030504040204"/>
              </a:rPr>
              <a:t>(</a:t>
            </a:r>
            <a:r>
              <a:rPr sz="1800" b="1" spc="-10" dirty="0">
                <a:solidFill>
                  <a:srgbClr val="626262"/>
                </a:solidFill>
                <a:latin typeface="Verdana" panose="020B0604030504040204"/>
                <a:cs typeface="Verdana" panose="020B0604030504040204"/>
              </a:rPr>
              <a:t>document HUB)</a:t>
            </a:r>
            <a:endParaRPr sz="1800">
              <a:latin typeface="Verdana" panose="020B0604030504040204"/>
              <a:cs typeface="Verdana" panose="020B0604030504040204"/>
            </a:endParaRPr>
          </a:p>
        </p:txBody>
      </p:sp>
      <p:sp>
        <p:nvSpPr>
          <p:cNvPr id="5" name="object 5"/>
          <p:cNvSpPr txBox="1"/>
          <p:nvPr/>
        </p:nvSpPr>
        <p:spPr>
          <a:xfrm>
            <a:off x="1200283" y="4906861"/>
            <a:ext cx="8111490" cy="662940"/>
          </a:xfrm>
          <a:prstGeom prst="rect">
            <a:avLst/>
          </a:prstGeom>
        </p:spPr>
        <p:txBody>
          <a:bodyPr vert="horz" wrap="square" lIns="0" tIns="0" rIns="0" bIns="0" rtlCol="0">
            <a:spAutoFit/>
          </a:bodyPr>
          <a:lstStyle/>
          <a:p>
            <a:pPr marL="277495" marR="5080" indent="-264795">
              <a:lnSpc>
                <a:spcPct val="149000"/>
              </a:lnSpc>
              <a:buClr>
                <a:srgbClr val="DA0000"/>
              </a:buClr>
              <a:buFont typeface="Arial Unicode MS"/>
              <a:buChar char="➢"/>
              <a:tabLst>
                <a:tab pos="278130" algn="l"/>
              </a:tabLst>
            </a:pPr>
            <a:r>
              <a:rPr sz="1800" b="1" u="sng" spc="-5" dirty="0">
                <a:solidFill>
                  <a:srgbClr val="626262"/>
                </a:solidFill>
                <a:latin typeface="Verdana" panose="020B0604030504040204"/>
                <a:cs typeface="Verdana" panose="020B0604030504040204"/>
              </a:rPr>
              <a:t>L</a:t>
            </a:r>
            <a:r>
              <a:rPr sz="1800" b="1" u="sng" spc="-10" dirty="0">
                <a:solidFill>
                  <a:srgbClr val="626262"/>
                </a:solidFill>
                <a:latin typeface="Verdana" panose="020B0604030504040204"/>
                <a:cs typeface="Verdana" panose="020B0604030504040204"/>
              </a:rPr>
              <a:t>e</a:t>
            </a:r>
            <a:r>
              <a:rPr sz="1800" b="1" u="sng" spc="-15" dirty="0">
                <a:solidFill>
                  <a:srgbClr val="626262"/>
                </a:solidFill>
                <a:latin typeface="Verdana" panose="020B0604030504040204"/>
                <a:cs typeface="Verdana" panose="020B0604030504040204"/>
              </a:rPr>
              <a:t>gal </a:t>
            </a:r>
            <a:r>
              <a:rPr sz="1800" b="1" u="sng" spc="-5" dirty="0">
                <a:solidFill>
                  <a:srgbClr val="626262"/>
                </a:solidFill>
                <a:latin typeface="Verdana" panose="020B0604030504040204"/>
                <a:cs typeface="Verdana" panose="020B0604030504040204"/>
              </a:rPr>
              <a:t>v</a:t>
            </a:r>
            <a:r>
              <a:rPr sz="1800" b="1" u="sng" spc="-15" dirty="0">
                <a:solidFill>
                  <a:srgbClr val="626262"/>
                </a:solidFill>
                <a:latin typeface="Verdana" panose="020B0604030504040204"/>
                <a:cs typeface="Verdana" panose="020B0604030504040204"/>
              </a:rPr>
              <a:t>alue</a:t>
            </a:r>
            <a:r>
              <a:rPr sz="1800" b="1" u="sng" spc="-5" dirty="0">
                <a:solidFill>
                  <a:srgbClr val="626262"/>
                </a:solidFill>
                <a:latin typeface="Verdana" panose="020B0604030504040204"/>
                <a:cs typeface="Verdana" panose="020B0604030504040204"/>
              </a:rPr>
              <a:t> </a:t>
            </a:r>
            <a:r>
              <a:rPr sz="1800" b="1" u="sng" spc="-15" dirty="0">
                <a:solidFill>
                  <a:srgbClr val="626262"/>
                </a:solidFill>
                <a:latin typeface="Verdana" panose="020B0604030504040204"/>
                <a:cs typeface="Verdana" panose="020B0604030504040204"/>
              </a:rPr>
              <a:t>of </a:t>
            </a:r>
            <a:r>
              <a:rPr sz="1800" b="1" u="sng" dirty="0">
                <a:solidFill>
                  <a:srgbClr val="626262"/>
                </a:solidFill>
                <a:latin typeface="Verdana" panose="020B0604030504040204"/>
                <a:cs typeface="Verdana" panose="020B0604030504040204"/>
              </a:rPr>
              <a:t>t</a:t>
            </a:r>
            <a:r>
              <a:rPr sz="1800" b="1" u="sng" spc="-10" dirty="0">
                <a:solidFill>
                  <a:srgbClr val="626262"/>
                </a:solidFill>
                <a:latin typeface="Verdana" panose="020B0604030504040204"/>
                <a:cs typeface="Verdana" panose="020B0604030504040204"/>
              </a:rPr>
              <a:t>he </a:t>
            </a:r>
            <a:r>
              <a:rPr sz="1800" b="1" u="sng" spc="-15" dirty="0">
                <a:solidFill>
                  <a:srgbClr val="626262"/>
                </a:solidFill>
                <a:latin typeface="Verdana" panose="020B0604030504040204"/>
                <a:cs typeface="Verdana" panose="020B0604030504040204"/>
              </a:rPr>
              <a:t>acqui</a:t>
            </a:r>
            <a:r>
              <a:rPr sz="1800" b="1" u="sng" spc="-5" dirty="0">
                <a:solidFill>
                  <a:srgbClr val="626262"/>
                </a:solidFill>
                <a:latin typeface="Verdana" panose="020B0604030504040204"/>
                <a:cs typeface="Verdana" panose="020B0604030504040204"/>
              </a:rPr>
              <a:t>r</a:t>
            </a:r>
            <a:r>
              <a:rPr sz="1800" b="1" u="sng" spc="-10" dirty="0">
                <a:solidFill>
                  <a:srgbClr val="626262"/>
                </a:solidFill>
                <a:latin typeface="Verdana" panose="020B0604030504040204"/>
                <a:cs typeface="Verdana" panose="020B0604030504040204"/>
              </a:rPr>
              <a:t>ed </a:t>
            </a:r>
            <a:r>
              <a:rPr sz="1800" b="1" u="sng" spc="-15" dirty="0">
                <a:solidFill>
                  <a:srgbClr val="626262"/>
                </a:solidFill>
                <a:latin typeface="Verdana" panose="020B0604030504040204"/>
                <a:cs typeface="Verdana" panose="020B0604030504040204"/>
              </a:rPr>
              <a:t>imag</a:t>
            </a:r>
            <a:r>
              <a:rPr sz="1800" b="1" u="sng" spc="-10" dirty="0">
                <a:solidFill>
                  <a:srgbClr val="626262"/>
                </a:solidFill>
                <a:latin typeface="Verdana" panose="020B0604030504040204"/>
                <a:cs typeface="Verdana" panose="020B0604030504040204"/>
              </a:rPr>
              <a:t>es</a:t>
            </a:r>
            <a:r>
              <a:rPr sz="1800" b="1" u="sng" spc="-20" dirty="0">
                <a:solidFill>
                  <a:srgbClr val="626262"/>
                </a:solidFill>
                <a:latin typeface="Verdana" panose="020B0604030504040204"/>
                <a:cs typeface="Verdana" panose="020B0604030504040204"/>
              </a:rPr>
              <a:t> </a:t>
            </a:r>
            <a:r>
              <a:rPr sz="1800" b="1" spc="-10" dirty="0">
                <a:solidFill>
                  <a:srgbClr val="626262"/>
                </a:solidFill>
                <a:latin typeface="Verdana" panose="020B0604030504040204"/>
                <a:cs typeface="Verdana" panose="020B0604030504040204"/>
              </a:rPr>
              <a:t>(i.</a:t>
            </a:r>
            <a:r>
              <a:rPr sz="1800" b="1" spc="-5" dirty="0">
                <a:solidFill>
                  <a:srgbClr val="626262"/>
                </a:solidFill>
                <a:latin typeface="Verdana" panose="020B0604030504040204"/>
                <a:cs typeface="Verdana" panose="020B0604030504040204"/>
              </a:rPr>
              <a:t>e.</a:t>
            </a:r>
            <a:r>
              <a:rPr sz="1800" b="1" spc="5" dirty="0">
                <a:solidFill>
                  <a:srgbClr val="626262"/>
                </a:solidFill>
                <a:latin typeface="Verdana" panose="020B0604030504040204"/>
                <a:cs typeface="Verdana" panose="020B0604030504040204"/>
              </a:rPr>
              <a:t> </a:t>
            </a:r>
            <a:r>
              <a:rPr sz="1800" b="1" spc="-15" dirty="0">
                <a:solidFill>
                  <a:srgbClr val="626262"/>
                </a:solidFill>
                <a:latin typeface="Verdana" panose="020B0604030504040204"/>
                <a:cs typeface="Verdana" panose="020B0604030504040204"/>
              </a:rPr>
              <a:t>ch</a:t>
            </a:r>
            <a:r>
              <a:rPr sz="1800" b="1" spc="-10" dirty="0">
                <a:solidFill>
                  <a:srgbClr val="626262"/>
                </a:solidFill>
                <a:latin typeface="Verdana" panose="020B0604030504040204"/>
                <a:cs typeface="Verdana" panose="020B0604030504040204"/>
              </a:rPr>
              <a:t>eq</a:t>
            </a:r>
            <a:r>
              <a:rPr sz="1800" b="1" spc="-15" dirty="0">
                <a:solidFill>
                  <a:srgbClr val="626262"/>
                </a:solidFill>
                <a:latin typeface="Verdana" panose="020B0604030504040204"/>
                <a:cs typeface="Verdana" panose="020B0604030504040204"/>
              </a:rPr>
              <a:t>u</a:t>
            </a:r>
            <a:r>
              <a:rPr sz="1800" b="1" spc="-10" dirty="0">
                <a:solidFill>
                  <a:srgbClr val="626262"/>
                </a:solidFill>
                <a:latin typeface="Verdana" panose="020B0604030504040204"/>
                <a:cs typeface="Verdana" panose="020B0604030504040204"/>
              </a:rPr>
              <a:t>e</a:t>
            </a:r>
            <a:r>
              <a:rPr sz="1800" b="1" spc="-5" dirty="0">
                <a:solidFill>
                  <a:srgbClr val="626262"/>
                </a:solidFill>
                <a:latin typeface="Verdana" panose="020B0604030504040204"/>
                <a:cs typeface="Verdana" panose="020B0604030504040204"/>
              </a:rPr>
              <a:t> </a:t>
            </a:r>
            <a:r>
              <a:rPr sz="1800" b="1" spc="-15" dirty="0">
                <a:solidFill>
                  <a:srgbClr val="626262"/>
                </a:solidFill>
                <a:latin typeface="Verdana" panose="020B0604030504040204"/>
                <a:cs typeface="Verdana" panose="020B0604030504040204"/>
              </a:rPr>
              <a:t>imaging</a:t>
            </a:r>
            <a:r>
              <a:rPr sz="1800" b="1" spc="-5" dirty="0">
                <a:solidFill>
                  <a:srgbClr val="626262"/>
                </a:solidFill>
                <a:latin typeface="Verdana" panose="020B0604030504040204"/>
                <a:cs typeface="Verdana" panose="020B0604030504040204"/>
              </a:rPr>
              <a:t>)</a:t>
            </a:r>
            <a:r>
              <a:rPr sz="1800" b="1" spc="-10" dirty="0">
                <a:solidFill>
                  <a:srgbClr val="626262"/>
                </a:solidFill>
                <a:latin typeface="Verdana" panose="020B0604030504040204"/>
                <a:cs typeface="Verdana" panose="020B0604030504040204"/>
              </a:rPr>
              <a:t> </a:t>
            </a:r>
            <a:r>
              <a:rPr sz="1800" b="1" spc="-15" dirty="0">
                <a:solidFill>
                  <a:srgbClr val="626262"/>
                </a:solidFill>
                <a:latin typeface="Verdana" panose="020B0604030504040204"/>
                <a:cs typeface="Verdana" panose="020B0604030504040204"/>
              </a:rPr>
              <a:t>and</a:t>
            </a:r>
            <a:r>
              <a:rPr sz="1800" b="1" spc="-10" dirty="0">
                <a:solidFill>
                  <a:srgbClr val="626262"/>
                </a:solidFill>
                <a:latin typeface="Verdana" panose="020B0604030504040204"/>
                <a:cs typeface="Verdana" panose="020B0604030504040204"/>
              </a:rPr>
              <a:t> proce</a:t>
            </a:r>
            <a:r>
              <a:rPr sz="1800" b="1" spc="-20" dirty="0">
                <a:solidFill>
                  <a:srgbClr val="626262"/>
                </a:solidFill>
                <a:latin typeface="Verdana" panose="020B0604030504040204"/>
                <a:cs typeface="Verdana" panose="020B0604030504040204"/>
              </a:rPr>
              <a:t>s</a:t>
            </a:r>
            <a:r>
              <a:rPr sz="1800" b="1" spc="-10" dirty="0">
                <a:solidFill>
                  <a:srgbClr val="626262"/>
                </a:solidFill>
                <a:latin typeface="Verdana" panose="020B0604030504040204"/>
                <a:cs typeface="Verdana" panose="020B0604030504040204"/>
              </a:rPr>
              <a:t>s</a:t>
            </a:r>
            <a:r>
              <a:rPr sz="1800" b="1" spc="-20" dirty="0">
                <a:solidFill>
                  <a:srgbClr val="626262"/>
                </a:solidFill>
                <a:latin typeface="Verdana" panose="020B0604030504040204"/>
                <a:cs typeface="Verdana" panose="020B0604030504040204"/>
              </a:rPr>
              <a:t> </a:t>
            </a:r>
            <a:r>
              <a:rPr sz="1800" b="1" spc="-10" dirty="0">
                <a:solidFill>
                  <a:srgbClr val="626262"/>
                </a:solidFill>
                <a:latin typeface="Verdana" panose="020B0604030504040204"/>
                <a:cs typeface="Verdana" panose="020B0604030504040204"/>
              </a:rPr>
              <a:t>review</a:t>
            </a:r>
            <a:r>
              <a:rPr sz="1800" b="1" spc="-15" dirty="0">
                <a:solidFill>
                  <a:srgbClr val="626262"/>
                </a:solidFill>
                <a:latin typeface="Verdana" panose="020B0604030504040204"/>
                <a:cs typeface="Verdana" panose="020B0604030504040204"/>
              </a:rPr>
              <a:t> </a:t>
            </a:r>
            <a:r>
              <a:rPr sz="1800" b="1" u="sng" spc="-10" dirty="0">
                <a:solidFill>
                  <a:srgbClr val="626262"/>
                </a:solidFill>
                <a:latin typeface="Verdana" panose="020B0604030504040204"/>
                <a:cs typeface="Verdana" panose="020B0604030504040204"/>
              </a:rPr>
              <a:t>to </a:t>
            </a:r>
            <a:r>
              <a:rPr sz="1800" b="1" u="sng" spc="-15" dirty="0">
                <a:solidFill>
                  <a:srgbClr val="626262"/>
                </a:solidFill>
                <a:latin typeface="Verdana" panose="020B0604030504040204"/>
                <a:cs typeface="Verdana" panose="020B0604030504040204"/>
              </a:rPr>
              <a:t>lim</a:t>
            </a:r>
            <a:r>
              <a:rPr sz="1800" b="1" u="sng" spc="-5" dirty="0">
                <a:solidFill>
                  <a:srgbClr val="626262"/>
                </a:solidFill>
                <a:latin typeface="Verdana" panose="020B0604030504040204"/>
                <a:cs typeface="Verdana" panose="020B0604030504040204"/>
              </a:rPr>
              <a:t>it</a:t>
            </a:r>
            <a:r>
              <a:rPr sz="1800" b="1" u="sng" spc="-10" dirty="0">
                <a:solidFill>
                  <a:srgbClr val="626262"/>
                </a:solidFill>
                <a:latin typeface="Verdana" panose="020B0604030504040204"/>
                <a:cs typeface="Verdana" panose="020B0604030504040204"/>
              </a:rPr>
              <a:t> the paper c</a:t>
            </a:r>
            <a:r>
              <a:rPr sz="1800" b="1" u="sng" spc="-15" dirty="0">
                <a:solidFill>
                  <a:srgbClr val="626262"/>
                </a:solidFill>
                <a:latin typeface="Verdana" panose="020B0604030504040204"/>
                <a:cs typeface="Verdana" panose="020B0604030504040204"/>
              </a:rPr>
              <a:t>i</a:t>
            </a:r>
            <a:r>
              <a:rPr sz="1800" b="1" u="sng" spc="-5" dirty="0">
                <a:solidFill>
                  <a:srgbClr val="626262"/>
                </a:solidFill>
                <a:latin typeface="Verdana" panose="020B0604030504040204"/>
                <a:cs typeface="Verdana" panose="020B0604030504040204"/>
              </a:rPr>
              <a:t>rculati</a:t>
            </a:r>
            <a:r>
              <a:rPr sz="1800" b="1" u="sng" spc="-20" dirty="0">
                <a:solidFill>
                  <a:srgbClr val="626262"/>
                </a:solidFill>
                <a:latin typeface="Verdana" panose="020B0604030504040204"/>
                <a:cs typeface="Verdana" panose="020B0604030504040204"/>
              </a:rPr>
              <a:t>o</a:t>
            </a:r>
            <a:r>
              <a:rPr sz="1800" b="1" u="sng" spc="-10" dirty="0">
                <a:solidFill>
                  <a:srgbClr val="626262"/>
                </a:solidFill>
                <a:latin typeface="Verdana" panose="020B0604030504040204"/>
                <a:cs typeface="Verdana" panose="020B0604030504040204"/>
              </a:rPr>
              <a:t>n</a:t>
            </a:r>
            <a:endParaRPr sz="1800">
              <a:latin typeface="Verdana" panose="020B0604030504040204"/>
              <a:cs typeface="Verdana" panose="020B0604030504040204"/>
            </a:endParaRPr>
          </a:p>
        </p:txBody>
      </p:sp>
      <p:sp>
        <p:nvSpPr>
          <p:cNvPr id="6" name="object 6"/>
          <p:cNvSpPr/>
          <p:nvPr/>
        </p:nvSpPr>
        <p:spPr>
          <a:xfrm>
            <a:off x="7920869" y="1805939"/>
            <a:ext cx="1545335" cy="1186433"/>
          </a:xfrm>
          <a:prstGeom prst="rect">
            <a:avLst/>
          </a:prstGeom>
          <a:blipFill>
            <a:blip r:embed="rId2" cstate="print"/>
            <a:stretch>
              <a:fillRect/>
            </a:stretch>
          </a:blipFill>
        </p:spPr>
        <p:txBody>
          <a:bodyPr wrap="square" lIns="0" tIns="0" rIns="0" bIns="0" rtlCol="0"/>
          <a:lstStyle/>
          <a:p>
            <a:endParaRPr/>
          </a:p>
        </p:txBody>
      </p:sp>
      <p:pic>
        <p:nvPicPr>
          <p:cNvPr id="9" name="Picture 2"/>
          <p:cNvPicPr>
            <a:picLocks noChangeAspect="1" noChangeArrowheads="1"/>
          </p:cNvPicPr>
          <p:nvPr/>
        </p:nvPicPr>
        <p:blipFill>
          <a:blip r:embed="rId3"/>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5325" y="3001517"/>
            <a:ext cx="1644650" cy="1054735"/>
          </a:xfrm>
          <a:custGeom>
            <a:avLst/>
            <a:gdLst/>
            <a:ahLst/>
            <a:cxnLst/>
            <a:rect l="l" t="t" r="r" b="b"/>
            <a:pathLst>
              <a:path w="1644650" h="1054735">
                <a:moveTo>
                  <a:pt x="1644395" y="105155"/>
                </a:moveTo>
                <a:lnTo>
                  <a:pt x="1635708" y="63360"/>
                </a:lnTo>
                <a:lnTo>
                  <a:pt x="1612104" y="29457"/>
                </a:lnTo>
                <a:lnTo>
                  <a:pt x="1577276" y="7136"/>
                </a:lnTo>
                <a:lnTo>
                  <a:pt x="105156" y="0"/>
                </a:lnTo>
                <a:lnTo>
                  <a:pt x="90575" y="1010"/>
                </a:lnTo>
                <a:lnTo>
                  <a:pt x="51000" y="15080"/>
                </a:lnTo>
                <a:lnTo>
                  <a:pt x="20547" y="42835"/>
                </a:lnTo>
                <a:lnTo>
                  <a:pt x="2907" y="80585"/>
                </a:lnTo>
                <a:lnTo>
                  <a:pt x="0" y="948689"/>
                </a:lnTo>
                <a:lnTo>
                  <a:pt x="1003" y="963397"/>
                </a:lnTo>
                <a:lnTo>
                  <a:pt x="14976" y="1003216"/>
                </a:lnTo>
                <a:lnTo>
                  <a:pt x="42554" y="1033801"/>
                </a:lnTo>
                <a:lnTo>
                  <a:pt x="80085" y="1051576"/>
                </a:lnTo>
                <a:lnTo>
                  <a:pt x="1539240" y="1054607"/>
                </a:lnTo>
                <a:lnTo>
                  <a:pt x="1553769" y="1053603"/>
                </a:lnTo>
                <a:lnTo>
                  <a:pt x="1593223" y="1039601"/>
                </a:lnTo>
                <a:lnTo>
                  <a:pt x="1623639" y="1011892"/>
                </a:lnTo>
                <a:lnTo>
                  <a:pt x="1641366" y="974053"/>
                </a:lnTo>
                <a:lnTo>
                  <a:pt x="1644395" y="105155"/>
                </a:lnTo>
                <a:close/>
              </a:path>
            </a:pathLst>
          </a:custGeom>
          <a:solidFill>
            <a:srgbClr val="808080"/>
          </a:solidFill>
        </p:spPr>
        <p:txBody>
          <a:bodyPr wrap="square" lIns="0" tIns="0" rIns="0" bIns="0" rtlCol="0"/>
          <a:lstStyle/>
          <a:p>
            <a:endParaRPr/>
          </a:p>
        </p:txBody>
      </p:sp>
      <p:sp>
        <p:nvSpPr>
          <p:cNvPr id="3" name="object 3"/>
          <p:cNvSpPr txBox="1"/>
          <p:nvPr/>
        </p:nvSpPr>
        <p:spPr>
          <a:xfrm>
            <a:off x="1704727" y="3408007"/>
            <a:ext cx="1461770" cy="253365"/>
          </a:xfrm>
          <a:prstGeom prst="rect">
            <a:avLst/>
          </a:prstGeom>
        </p:spPr>
        <p:txBody>
          <a:bodyPr vert="horz" wrap="square" lIns="0" tIns="0" rIns="0" bIns="0" rtlCol="0">
            <a:spAutoFit/>
          </a:bodyPr>
          <a:lstStyle/>
          <a:p>
            <a:pPr marL="12700">
              <a:lnSpc>
                <a:spcPct val="100000"/>
              </a:lnSpc>
            </a:pPr>
            <a:r>
              <a:rPr sz="1800" b="1" spc="-10" dirty="0">
                <a:solidFill>
                  <a:srgbClr val="FFFFFF"/>
                </a:solidFill>
                <a:latin typeface="Verdana" panose="020B0604030504040204"/>
                <a:cs typeface="Verdana" panose="020B0604030504040204"/>
              </a:rPr>
              <a:t>Benefic</a:t>
            </a:r>
            <a:r>
              <a:rPr sz="1800" b="1" spc="-15" dirty="0">
                <a:solidFill>
                  <a:srgbClr val="FFFFFF"/>
                </a:solidFill>
                <a:latin typeface="Verdana" panose="020B0604030504040204"/>
                <a:cs typeface="Verdana" panose="020B0604030504040204"/>
              </a:rPr>
              <a:t>i</a:t>
            </a:r>
            <a:r>
              <a:rPr sz="1800" b="1" spc="-10" dirty="0">
                <a:solidFill>
                  <a:srgbClr val="FFFFFF"/>
                </a:solidFill>
                <a:latin typeface="Verdana" panose="020B0604030504040204"/>
                <a:cs typeface="Verdana" panose="020B0604030504040204"/>
              </a:rPr>
              <a:t>ary</a:t>
            </a:r>
            <a:endParaRPr sz="1800">
              <a:latin typeface="Verdana" panose="020B0604030504040204"/>
              <a:cs typeface="Verdana" panose="020B0604030504040204"/>
            </a:endParaRPr>
          </a:p>
        </p:txBody>
      </p:sp>
      <p:sp>
        <p:nvSpPr>
          <p:cNvPr id="4" name="object 4"/>
          <p:cNvSpPr/>
          <p:nvPr/>
        </p:nvSpPr>
        <p:spPr>
          <a:xfrm>
            <a:off x="3358781" y="3406902"/>
            <a:ext cx="209550" cy="2438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55199" y="2825495"/>
            <a:ext cx="1319022" cy="140665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803275" y="3157952"/>
            <a:ext cx="1021715" cy="760730"/>
          </a:xfrm>
          <a:prstGeom prst="rect">
            <a:avLst/>
          </a:prstGeom>
        </p:spPr>
        <p:txBody>
          <a:bodyPr vert="horz" wrap="square" lIns="0" tIns="0" rIns="0" bIns="0" rtlCol="0">
            <a:spAutoFit/>
          </a:bodyPr>
          <a:lstStyle/>
          <a:p>
            <a:pPr marL="372110" marR="5080" indent="-360045">
              <a:lnSpc>
                <a:spcPts val="3000"/>
              </a:lnSpc>
            </a:pPr>
            <a:r>
              <a:rPr sz="2750" b="1" spc="20" dirty="0">
                <a:solidFill>
                  <a:srgbClr val="FFFFFF"/>
                </a:solidFill>
                <a:latin typeface="Verdana" panose="020B0604030504040204"/>
                <a:cs typeface="Verdana" panose="020B0604030504040204"/>
              </a:rPr>
              <a:t>Bank A</a:t>
            </a:r>
            <a:endParaRPr sz="2750">
              <a:latin typeface="Verdana" panose="020B0604030504040204"/>
              <a:cs typeface="Verdana" panose="020B0604030504040204"/>
            </a:endParaRPr>
          </a:p>
        </p:txBody>
      </p:sp>
      <p:sp>
        <p:nvSpPr>
          <p:cNvPr id="7" name="object 7"/>
          <p:cNvSpPr/>
          <p:nvPr/>
        </p:nvSpPr>
        <p:spPr>
          <a:xfrm>
            <a:off x="5074043" y="3406902"/>
            <a:ext cx="209550" cy="24383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369699" y="3001517"/>
            <a:ext cx="1240523" cy="1054607"/>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450720" y="3323539"/>
            <a:ext cx="1073150" cy="419734"/>
          </a:xfrm>
          <a:prstGeom prst="rect">
            <a:avLst/>
          </a:prstGeom>
        </p:spPr>
        <p:txBody>
          <a:bodyPr vert="horz" wrap="square" lIns="0" tIns="0" rIns="0" bIns="0" rtlCol="0">
            <a:spAutoFit/>
          </a:bodyPr>
          <a:lstStyle/>
          <a:p>
            <a:pPr marL="12700" marR="5080" indent="153035">
              <a:lnSpc>
                <a:spcPts val="1610"/>
              </a:lnSpc>
            </a:pPr>
            <a:r>
              <a:rPr sz="1500" b="1" spc="-20" dirty="0">
                <a:solidFill>
                  <a:srgbClr val="FFFFFF"/>
                </a:solidFill>
                <a:latin typeface="Verdana" panose="020B0604030504040204"/>
                <a:cs typeface="Verdana" panose="020B0604030504040204"/>
              </a:rPr>
              <a:t>B</a:t>
            </a:r>
            <a:r>
              <a:rPr sz="1500" b="1" spc="-15" dirty="0">
                <a:solidFill>
                  <a:srgbClr val="FFFFFF"/>
                </a:solidFill>
                <a:latin typeface="Verdana" panose="020B0604030504040204"/>
                <a:cs typeface="Verdana" panose="020B0604030504040204"/>
              </a:rPr>
              <a:t>a</a:t>
            </a:r>
            <a:r>
              <a:rPr sz="1500" b="1" spc="-20" dirty="0">
                <a:solidFill>
                  <a:srgbClr val="FFFFFF"/>
                </a:solidFill>
                <a:latin typeface="Verdana" panose="020B0604030504040204"/>
                <a:cs typeface="Verdana" panose="020B0604030504040204"/>
              </a:rPr>
              <a:t>n</a:t>
            </a:r>
            <a:r>
              <a:rPr sz="1500" b="1" spc="-10" dirty="0">
                <a:solidFill>
                  <a:srgbClr val="FFFFFF"/>
                </a:solidFill>
                <a:latin typeface="Verdana" panose="020B0604030504040204"/>
                <a:cs typeface="Verdana" panose="020B0604030504040204"/>
              </a:rPr>
              <a:t>k</a:t>
            </a:r>
            <a:r>
              <a:rPr sz="1500" b="1" spc="-5" dirty="0">
                <a:solidFill>
                  <a:srgbClr val="FFFFFF"/>
                </a:solidFill>
                <a:latin typeface="Verdana" panose="020B0604030504040204"/>
                <a:cs typeface="Verdana" panose="020B0604030504040204"/>
              </a:rPr>
              <a:t> </a:t>
            </a:r>
            <a:r>
              <a:rPr sz="1500" b="1" spc="-10" dirty="0">
                <a:solidFill>
                  <a:srgbClr val="FFFFFF"/>
                </a:solidFill>
                <a:latin typeface="Verdana" panose="020B0604030504040204"/>
                <a:cs typeface="Verdana" panose="020B0604030504040204"/>
              </a:rPr>
              <a:t>A</a:t>
            </a:r>
            <a:r>
              <a:rPr sz="1500" b="1" spc="-5" dirty="0">
                <a:solidFill>
                  <a:srgbClr val="FFFFFF"/>
                </a:solidFill>
                <a:latin typeface="Verdana" panose="020B0604030504040204"/>
                <a:cs typeface="Verdana" panose="020B0604030504040204"/>
              </a:rPr>
              <a:t> Cle</a:t>
            </a:r>
            <a:r>
              <a:rPr sz="1500" b="1" spc="-20" dirty="0">
                <a:solidFill>
                  <a:srgbClr val="FFFFFF"/>
                </a:solidFill>
                <a:latin typeface="Verdana" panose="020B0604030504040204"/>
                <a:cs typeface="Verdana" panose="020B0604030504040204"/>
              </a:rPr>
              <a:t>a</a:t>
            </a:r>
            <a:r>
              <a:rPr sz="1500" b="1" spc="-5" dirty="0">
                <a:solidFill>
                  <a:srgbClr val="FFFFFF"/>
                </a:solidFill>
                <a:latin typeface="Verdana" panose="020B0604030504040204"/>
                <a:cs typeface="Verdana" panose="020B0604030504040204"/>
              </a:rPr>
              <a:t>ra</a:t>
            </a:r>
            <a:r>
              <a:rPr sz="1500" b="1" spc="-25" dirty="0">
                <a:solidFill>
                  <a:srgbClr val="FFFFFF"/>
                </a:solidFill>
                <a:latin typeface="Verdana" panose="020B0604030504040204"/>
                <a:cs typeface="Verdana" panose="020B0604030504040204"/>
              </a:rPr>
              <a:t>n</a:t>
            </a:r>
            <a:r>
              <a:rPr sz="1500" b="1" spc="-5" dirty="0">
                <a:solidFill>
                  <a:srgbClr val="FFFFFF"/>
                </a:solidFill>
                <a:latin typeface="Verdana" panose="020B0604030504040204"/>
                <a:cs typeface="Verdana" panose="020B0604030504040204"/>
              </a:rPr>
              <a:t>ce</a:t>
            </a:r>
            <a:endParaRPr sz="1500">
              <a:latin typeface="Verdana" panose="020B0604030504040204"/>
              <a:cs typeface="Verdana" panose="020B0604030504040204"/>
            </a:endParaRPr>
          </a:p>
        </p:txBody>
      </p:sp>
      <p:sp>
        <p:nvSpPr>
          <p:cNvPr id="10" name="object 10"/>
          <p:cNvSpPr/>
          <p:nvPr/>
        </p:nvSpPr>
        <p:spPr>
          <a:xfrm>
            <a:off x="6708520" y="3406902"/>
            <a:ext cx="209550" cy="24383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7004939" y="3001517"/>
            <a:ext cx="1205230" cy="1054735"/>
          </a:xfrm>
          <a:custGeom>
            <a:avLst/>
            <a:gdLst/>
            <a:ahLst/>
            <a:cxnLst/>
            <a:rect l="l" t="t" r="r" b="b"/>
            <a:pathLst>
              <a:path w="1205229" h="1054735">
                <a:moveTo>
                  <a:pt x="1204734" y="105156"/>
                </a:moveTo>
                <a:lnTo>
                  <a:pt x="1196094" y="63500"/>
                </a:lnTo>
                <a:lnTo>
                  <a:pt x="1172557" y="29665"/>
                </a:lnTo>
                <a:lnTo>
                  <a:pt x="1137697" y="7303"/>
                </a:lnTo>
                <a:lnTo>
                  <a:pt x="105168" y="0"/>
                </a:lnTo>
                <a:lnTo>
                  <a:pt x="90588" y="1010"/>
                </a:lnTo>
                <a:lnTo>
                  <a:pt x="51012" y="15078"/>
                </a:lnTo>
                <a:lnTo>
                  <a:pt x="20555" y="42830"/>
                </a:lnTo>
                <a:lnTo>
                  <a:pt x="2910" y="80577"/>
                </a:lnTo>
                <a:lnTo>
                  <a:pt x="0" y="948689"/>
                </a:lnTo>
                <a:lnTo>
                  <a:pt x="1003" y="963396"/>
                </a:lnTo>
                <a:lnTo>
                  <a:pt x="14978" y="1003213"/>
                </a:lnTo>
                <a:lnTo>
                  <a:pt x="42557" y="1033797"/>
                </a:lnTo>
                <a:lnTo>
                  <a:pt x="80089" y="1051574"/>
                </a:lnTo>
                <a:lnTo>
                  <a:pt x="1098816" y="1054607"/>
                </a:lnTo>
                <a:lnTo>
                  <a:pt x="1113472" y="1053610"/>
                </a:lnTo>
                <a:lnTo>
                  <a:pt x="1153171" y="1039703"/>
                </a:lnTo>
                <a:lnTo>
                  <a:pt x="1183719" y="1012171"/>
                </a:lnTo>
                <a:lnTo>
                  <a:pt x="1201579" y="974551"/>
                </a:lnTo>
                <a:lnTo>
                  <a:pt x="1204734" y="105156"/>
                </a:lnTo>
                <a:close/>
              </a:path>
            </a:pathLst>
          </a:custGeom>
          <a:solidFill>
            <a:srgbClr val="6B6B6B"/>
          </a:solidFill>
        </p:spPr>
        <p:txBody>
          <a:bodyPr wrap="square" lIns="0" tIns="0" rIns="0" bIns="0" rtlCol="0"/>
          <a:lstStyle/>
          <a:p>
            <a:endParaRPr/>
          </a:p>
        </p:txBody>
      </p:sp>
      <p:sp>
        <p:nvSpPr>
          <p:cNvPr id="12" name="object 12"/>
          <p:cNvSpPr txBox="1"/>
          <p:nvPr/>
        </p:nvSpPr>
        <p:spPr>
          <a:xfrm>
            <a:off x="7083685" y="3323539"/>
            <a:ext cx="1045844" cy="419734"/>
          </a:xfrm>
          <a:prstGeom prst="rect">
            <a:avLst/>
          </a:prstGeom>
        </p:spPr>
        <p:txBody>
          <a:bodyPr vert="horz" wrap="square" lIns="0" tIns="0" rIns="0" bIns="0" rtlCol="0">
            <a:spAutoFit/>
          </a:bodyPr>
          <a:lstStyle/>
          <a:p>
            <a:pPr marL="182245" marR="5080" indent="-170180">
              <a:lnSpc>
                <a:spcPts val="1610"/>
              </a:lnSpc>
            </a:pPr>
            <a:r>
              <a:rPr sz="1500" b="1" spc="-10" dirty="0">
                <a:solidFill>
                  <a:srgbClr val="FFFFFF"/>
                </a:solidFill>
                <a:latin typeface="Verdana" panose="020B0604030504040204"/>
                <a:cs typeface="Verdana" panose="020B0604030504040204"/>
              </a:rPr>
              <a:t>E</a:t>
            </a:r>
            <a:r>
              <a:rPr sz="1500" b="1" spc="-20" dirty="0">
                <a:solidFill>
                  <a:srgbClr val="FFFFFF"/>
                </a:solidFill>
                <a:latin typeface="Verdana" panose="020B0604030504040204"/>
                <a:cs typeface="Verdana" panose="020B0604030504040204"/>
              </a:rPr>
              <a:t>x</a:t>
            </a:r>
            <a:r>
              <a:rPr sz="1500" b="1" spc="-5" dirty="0">
                <a:solidFill>
                  <a:srgbClr val="FFFFFF"/>
                </a:solidFill>
                <a:latin typeface="Verdana" panose="020B0604030504040204"/>
                <a:cs typeface="Verdana" panose="020B0604030504040204"/>
              </a:rPr>
              <a:t>c</a:t>
            </a:r>
            <a:r>
              <a:rPr sz="1500" b="1" spc="-20" dirty="0">
                <a:solidFill>
                  <a:srgbClr val="FFFFFF"/>
                </a:solidFill>
                <a:latin typeface="Verdana" panose="020B0604030504040204"/>
                <a:cs typeface="Verdana" panose="020B0604030504040204"/>
              </a:rPr>
              <a:t>h</a:t>
            </a:r>
            <a:r>
              <a:rPr sz="1500" b="1" spc="-10" dirty="0">
                <a:solidFill>
                  <a:srgbClr val="FFFFFF"/>
                </a:solidFill>
                <a:latin typeface="Verdana" panose="020B0604030504040204"/>
                <a:cs typeface="Verdana" panose="020B0604030504040204"/>
              </a:rPr>
              <a:t>a</a:t>
            </a:r>
            <a:r>
              <a:rPr sz="1500" b="1" spc="-25" dirty="0">
                <a:solidFill>
                  <a:srgbClr val="FFFFFF"/>
                </a:solidFill>
                <a:latin typeface="Verdana" panose="020B0604030504040204"/>
                <a:cs typeface="Verdana" panose="020B0604030504040204"/>
              </a:rPr>
              <a:t>n</a:t>
            </a:r>
            <a:r>
              <a:rPr sz="1500" b="1" spc="-10" dirty="0">
                <a:solidFill>
                  <a:srgbClr val="FFFFFF"/>
                </a:solidFill>
                <a:latin typeface="Verdana" panose="020B0604030504040204"/>
                <a:cs typeface="Verdana" panose="020B0604030504040204"/>
              </a:rPr>
              <a:t>ge</a:t>
            </a:r>
            <a:r>
              <a:rPr sz="1500" b="1" spc="-5" dirty="0">
                <a:solidFill>
                  <a:srgbClr val="FFFFFF"/>
                </a:solidFill>
                <a:latin typeface="Verdana" panose="020B0604030504040204"/>
                <a:cs typeface="Verdana" panose="020B0604030504040204"/>
              </a:rPr>
              <a:t> ce</a:t>
            </a:r>
            <a:r>
              <a:rPr sz="1500" b="1" spc="-20" dirty="0">
                <a:solidFill>
                  <a:srgbClr val="FFFFFF"/>
                </a:solidFill>
                <a:latin typeface="Verdana" panose="020B0604030504040204"/>
                <a:cs typeface="Verdana" panose="020B0604030504040204"/>
              </a:rPr>
              <a:t>n</a:t>
            </a:r>
            <a:r>
              <a:rPr sz="1500" b="1" spc="-10" dirty="0">
                <a:solidFill>
                  <a:srgbClr val="FFFFFF"/>
                </a:solidFill>
                <a:latin typeface="Verdana" panose="020B0604030504040204"/>
                <a:cs typeface="Verdana" panose="020B0604030504040204"/>
              </a:rPr>
              <a:t>t</a:t>
            </a:r>
            <a:r>
              <a:rPr sz="1500" b="1" spc="-5" dirty="0">
                <a:solidFill>
                  <a:srgbClr val="FFFFFF"/>
                </a:solidFill>
                <a:latin typeface="Verdana" panose="020B0604030504040204"/>
                <a:cs typeface="Verdana" panose="020B0604030504040204"/>
              </a:rPr>
              <a:t>er</a:t>
            </a:r>
            <a:endParaRPr sz="1500">
              <a:latin typeface="Verdana" panose="020B0604030504040204"/>
              <a:cs typeface="Verdana" panose="020B0604030504040204"/>
            </a:endParaRPr>
          </a:p>
        </p:txBody>
      </p:sp>
      <p:sp>
        <p:nvSpPr>
          <p:cNvPr id="13" name="object 13"/>
          <p:cNvSpPr/>
          <p:nvPr/>
        </p:nvSpPr>
        <p:spPr>
          <a:xfrm>
            <a:off x="8307971" y="3406902"/>
            <a:ext cx="209550" cy="243839"/>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8605139" y="2843022"/>
            <a:ext cx="1285875" cy="1371600"/>
          </a:xfrm>
          <a:custGeom>
            <a:avLst/>
            <a:gdLst/>
            <a:ahLst/>
            <a:cxnLst/>
            <a:rect l="l" t="t" r="r" b="b"/>
            <a:pathLst>
              <a:path w="1285875" h="1371600">
                <a:moveTo>
                  <a:pt x="1285506" y="128777"/>
                </a:moveTo>
                <a:lnTo>
                  <a:pt x="1278313" y="86414"/>
                </a:lnTo>
                <a:lnTo>
                  <a:pt x="1258380" y="49922"/>
                </a:lnTo>
                <a:lnTo>
                  <a:pt x="1228181" y="21771"/>
                </a:lnTo>
                <a:lnTo>
                  <a:pt x="1190187" y="4431"/>
                </a:lnTo>
                <a:lnTo>
                  <a:pt x="128028" y="0"/>
                </a:lnTo>
                <a:lnTo>
                  <a:pt x="113373" y="834"/>
                </a:lnTo>
                <a:lnTo>
                  <a:pt x="72717" y="12612"/>
                </a:lnTo>
                <a:lnTo>
                  <a:pt x="38895" y="36364"/>
                </a:lnTo>
                <a:lnTo>
                  <a:pt x="14315" y="69599"/>
                </a:lnTo>
                <a:lnTo>
                  <a:pt x="1381" y="109825"/>
                </a:lnTo>
                <a:lnTo>
                  <a:pt x="0" y="1242821"/>
                </a:lnTo>
                <a:lnTo>
                  <a:pt x="823" y="1257485"/>
                </a:lnTo>
                <a:lnTo>
                  <a:pt x="12467" y="1298270"/>
                </a:lnTo>
                <a:lnTo>
                  <a:pt x="35996" y="1332312"/>
                </a:lnTo>
                <a:lnTo>
                  <a:pt x="69007" y="1357120"/>
                </a:lnTo>
                <a:lnTo>
                  <a:pt x="109091" y="1370200"/>
                </a:lnTo>
                <a:lnTo>
                  <a:pt x="1156728" y="1371599"/>
                </a:lnTo>
                <a:lnTo>
                  <a:pt x="1171347" y="1370770"/>
                </a:lnTo>
                <a:lnTo>
                  <a:pt x="1212025" y="1359057"/>
                </a:lnTo>
                <a:lnTo>
                  <a:pt x="1246012" y="1335431"/>
                </a:lnTo>
                <a:lnTo>
                  <a:pt x="1270836" y="1302359"/>
                </a:lnTo>
                <a:lnTo>
                  <a:pt x="1284025" y="1262313"/>
                </a:lnTo>
                <a:lnTo>
                  <a:pt x="1285506" y="128777"/>
                </a:lnTo>
                <a:close/>
              </a:path>
            </a:pathLst>
          </a:custGeom>
          <a:solidFill>
            <a:srgbClr val="BFBFBF"/>
          </a:solidFill>
        </p:spPr>
        <p:txBody>
          <a:bodyPr wrap="square" lIns="0" tIns="0" rIns="0" bIns="0" rtlCol="0"/>
          <a:lstStyle/>
          <a:p>
            <a:endParaRPr/>
          </a:p>
        </p:txBody>
      </p:sp>
      <p:sp>
        <p:nvSpPr>
          <p:cNvPr id="15" name="object 15"/>
          <p:cNvSpPr txBox="1"/>
          <p:nvPr/>
        </p:nvSpPr>
        <p:spPr>
          <a:xfrm>
            <a:off x="8735701" y="3157952"/>
            <a:ext cx="1022350" cy="760730"/>
          </a:xfrm>
          <a:prstGeom prst="rect">
            <a:avLst/>
          </a:prstGeom>
        </p:spPr>
        <p:txBody>
          <a:bodyPr vert="horz" wrap="square" lIns="0" tIns="0" rIns="0" bIns="0" rtlCol="0">
            <a:spAutoFit/>
          </a:bodyPr>
          <a:lstStyle/>
          <a:p>
            <a:pPr marL="375920" marR="5080" indent="-363855">
              <a:lnSpc>
                <a:spcPts val="3000"/>
              </a:lnSpc>
            </a:pPr>
            <a:r>
              <a:rPr sz="2750" b="1" spc="20" dirty="0">
                <a:solidFill>
                  <a:srgbClr val="FFFFFF"/>
                </a:solidFill>
                <a:latin typeface="Verdana" panose="020B0604030504040204"/>
                <a:cs typeface="Verdana" panose="020B0604030504040204"/>
              </a:rPr>
              <a:t>Bank B</a:t>
            </a:r>
            <a:endParaRPr sz="2750">
              <a:latin typeface="Verdana" panose="020B0604030504040204"/>
              <a:cs typeface="Verdana" panose="020B0604030504040204"/>
            </a:endParaRPr>
          </a:p>
        </p:txBody>
      </p:sp>
      <p:sp>
        <p:nvSpPr>
          <p:cNvPr id="16" name="object 16"/>
          <p:cNvSpPr txBox="1"/>
          <p:nvPr/>
        </p:nvSpPr>
        <p:spPr>
          <a:xfrm>
            <a:off x="1140085" y="725767"/>
            <a:ext cx="5637530" cy="556260"/>
          </a:xfrm>
          <a:prstGeom prst="rect">
            <a:avLst/>
          </a:prstGeom>
        </p:spPr>
        <p:txBody>
          <a:bodyPr vert="horz" wrap="square" lIns="0" tIns="0" rIns="0" bIns="0" rtlCol="0">
            <a:spAutoFit/>
          </a:bodyPr>
          <a:lstStyle/>
          <a:p>
            <a:pPr marL="12700">
              <a:lnSpc>
                <a:spcPct val="100000"/>
              </a:lnSpc>
            </a:pPr>
            <a:r>
              <a:rPr sz="1800" b="1" spc="-10" dirty="0">
                <a:solidFill>
                  <a:srgbClr val="626262"/>
                </a:solidFill>
                <a:latin typeface="Verdana" panose="020B0604030504040204"/>
                <a:cs typeface="Verdana" panose="020B0604030504040204"/>
              </a:rPr>
              <a:t>The evo</a:t>
            </a:r>
            <a:r>
              <a:rPr sz="1800" b="1" spc="-15" dirty="0">
                <a:solidFill>
                  <a:srgbClr val="626262"/>
                </a:solidFill>
                <a:latin typeface="Verdana" panose="020B0604030504040204"/>
                <a:cs typeface="Verdana" panose="020B0604030504040204"/>
              </a:rPr>
              <a:t>l</a:t>
            </a:r>
            <a:r>
              <a:rPr sz="1800" b="1" spc="-10" dirty="0">
                <a:solidFill>
                  <a:srgbClr val="626262"/>
                </a:solidFill>
                <a:latin typeface="Verdana" panose="020B0604030504040204"/>
                <a:cs typeface="Verdana" panose="020B0604030504040204"/>
              </a:rPr>
              <a:t>ut</a:t>
            </a:r>
            <a:r>
              <a:rPr sz="1800" b="1" spc="-15" dirty="0">
                <a:solidFill>
                  <a:srgbClr val="626262"/>
                </a:solidFill>
                <a:latin typeface="Verdana" panose="020B0604030504040204"/>
                <a:cs typeface="Verdana" panose="020B0604030504040204"/>
              </a:rPr>
              <a:t>i</a:t>
            </a:r>
            <a:r>
              <a:rPr sz="1800" b="1" spc="-10" dirty="0">
                <a:solidFill>
                  <a:srgbClr val="626262"/>
                </a:solidFill>
                <a:latin typeface="Verdana" panose="020B0604030504040204"/>
                <a:cs typeface="Verdana" panose="020B0604030504040204"/>
              </a:rPr>
              <a:t>on </a:t>
            </a:r>
            <a:r>
              <a:rPr sz="1800" b="1" spc="-15" dirty="0">
                <a:solidFill>
                  <a:srgbClr val="626262"/>
                </a:solidFill>
                <a:latin typeface="Verdana" panose="020B0604030504040204"/>
                <a:cs typeface="Verdana" panose="020B0604030504040204"/>
              </a:rPr>
              <a:t>i</a:t>
            </a:r>
            <a:r>
              <a:rPr sz="1800" b="1" spc="-10" dirty="0">
                <a:solidFill>
                  <a:srgbClr val="626262"/>
                </a:solidFill>
                <a:latin typeface="Verdana" panose="020B0604030504040204"/>
                <a:cs typeface="Verdana" panose="020B0604030504040204"/>
              </a:rPr>
              <a:t>n Che</a:t>
            </a:r>
            <a:r>
              <a:rPr sz="1800" b="1" spc="-15" dirty="0">
                <a:solidFill>
                  <a:srgbClr val="626262"/>
                </a:solidFill>
                <a:latin typeface="Verdana" panose="020B0604030504040204"/>
                <a:cs typeface="Verdana" panose="020B0604030504040204"/>
              </a:rPr>
              <a:t>qu</a:t>
            </a:r>
            <a:r>
              <a:rPr sz="1800" b="1" spc="-10" dirty="0">
                <a:solidFill>
                  <a:srgbClr val="626262"/>
                </a:solidFill>
                <a:latin typeface="Verdana" panose="020B0604030504040204"/>
                <a:cs typeface="Verdana" panose="020B0604030504040204"/>
              </a:rPr>
              <a:t>e </a:t>
            </a:r>
            <a:r>
              <a:rPr sz="1800" b="1" spc="-15" dirty="0">
                <a:solidFill>
                  <a:srgbClr val="626262"/>
                </a:solidFill>
                <a:latin typeface="Verdana" panose="020B0604030504040204"/>
                <a:cs typeface="Verdana" panose="020B0604030504040204"/>
              </a:rPr>
              <a:t>Managemen</a:t>
            </a:r>
            <a:r>
              <a:rPr sz="1800" b="1" spc="-5" dirty="0">
                <a:solidFill>
                  <a:srgbClr val="626262"/>
                </a:solidFill>
                <a:latin typeface="Verdana" panose="020B0604030504040204"/>
                <a:cs typeface="Verdana" panose="020B0604030504040204"/>
              </a:rPr>
              <a:t>t</a:t>
            </a:r>
            <a:r>
              <a:rPr sz="1800" b="1" spc="-10" dirty="0">
                <a:solidFill>
                  <a:srgbClr val="626262"/>
                </a:solidFill>
                <a:latin typeface="Verdana" panose="020B0604030504040204"/>
                <a:cs typeface="Verdana" panose="020B0604030504040204"/>
              </a:rPr>
              <a:t> </a:t>
            </a:r>
            <a:r>
              <a:rPr sz="1800" b="1" spc="-15" dirty="0">
                <a:solidFill>
                  <a:srgbClr val="626262"/>
                </a:solidFill>
                <a:latin typeface="Verdana" panose="020B0604030504040204"/>
                <a:cs typeface="Verdana" panose="020B0604030504040204"/>
              </a:rPr>
              <a:t>(1/</a:t>
            </a:r>
            <a:r>
              <a:rPr sz="1800" b="1" spc="-20" dirty="0">
                <a:solidFill>
                  <a:srgbClr val="626262"/>
                </a:solidFill>
                <a:latin typeface="Verdana" panose="020B0604030504040204"/>
                <a:cs typeface="Verdana" panose="020B0604030504040204"/>
              </a:rPr>
              <a:t>2</a:t>
            </a:r>
            <a:r>
              <a:rPr sz="1800" b="1" spc="-5" dirty="0">
                <a:solidFill>
                  <a:srgbClr val="626262"/>
                </a:solidFill>
                <a:latin typeface="Verdana" panose="020B0604030504040204"/>
                <a:cs typeface="Verdana" panose="020B0604030504040204"/>
              </a:rPr>
              <a:t>)</a:t>
            </a:r>
            <a:endParaRPr sz="1800">
              <a:latin typeface="Verdana" panose="020B0604030504040204"/>
              <a:cs typeface="Verdana" panose="020B0604030504040204"/>
            </a:endParaRPr>
          </a:p>
          <a:p>
            <a:pPr marL="12700">
              <a:lnSpc>
                <a:spcPct val="100000"/>
              </a:lnSpc>
              <a:spcBef>
                <a:spcPts val="40"/>
              </a:spcBef>
            </a:pPr>
            <a:r>
              <a:rPr sz="1950" b="1" spc="20" dirty="0">
                <a:solidFill>
                  <a:srgbClr val="626262"/>
                </a:solidFill>
                <a:latin typeface="Verdana" panose="020B0604030504040204"/>
                <a:cs typeface="Verdana" panose="020B0604030504040204"/>
              </a:rPr>
              <a:t>Traditional</a:t>
            </a:r>
            <a:r>
              <a:rPr sz="1950" b="1" spc="15" dirty="0">
                <a:solidFill>
                  <a:srgbClr val="626262"/>
                </a:solidFill>
                <a:latin typeface="Verdana" panose="020B0604030504040204"/>
                <a:cs typeface="Verdana" panose="020B0604030504040204"/>
              </a:rPr>
              <a:t> </a:t>
            </a:r>
            <a:r>
              <a:rPr sz="1950" b="1" spc="25" dirty="0">
                <a:solidFill>
                  <a:srgbClr val="626262"/>
                </a:solidFill>
                <a:latin typeface="Verdana" panose="020B0604030504040204"/>
                <a:cs typeface="Verdana" panose="020B0604030504040204"/>
              </a:rPr>
              <a:t>Cheque</a:t>
            </a:r>
            <a:r>
              <a:rPr sz="1950" b="1" spc="15" dirty="0">
                <a:solidFill>
                  <a:srgbClr val="626262"/>
                </a:solidFill>
                <a:latin typeface="Verdana" panose="020B0604030504040204"/>
                <a:cs typeface="Verdana" panose="020B0604030504040204"/>
              </a:rPr>
              <a:t> </a:t>
            </a:r>
            <a:r>
              <a:rPr sz="1950" b="1" spc="20" dirty="0">
                <a:solidFill>
                  <a:srgbClr val="626262"/>
                </a:solidFill>
                <a:latin typeface="Verdana" panose="020B0604030504040204"/>
                <a:cs typeface="Verdana" panose="020B0604030504040204"/>
              </a:rPr>
              <a:t>Clearing</a:t>
            </a:r>
            <a:endParaRPr sz="1950">
              <a:latin typeface="Verdana" panose="020B0604030504040204"/>
              <a:cs typeface="Verdana" panose="020B0604030504040204"/>
            </a:endParaRPr>
          </a:p>
        </p:txBody>
      </p:sp>
      <p:sp>
        <p:nvSpPr>
          <p:cNvPr id="17" name="object 17"/>
          <p:cNvSpPr/>
          <p:nvPr/>
        </p:nvSpPr>
        <p:spPr>
          <a:xfrm>
            <a:off x="3696341" y="1703831"/>
            <a:ext cx="807719" cy="856488"/>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2210447" y="4524755"/>
            <a:ext cx="1087755" cy="521970"/>
          </a:xfrm>
          <a:custGeom>
            <a:avLst/>
            <a:gdLst/>
            <a:ahLst/>
            <a:cxnLst/>
            <a:rect l="l" t="t" r="r" b="b"/>
            <a:pathLst>
              <a:path w="1087754" h="521970">
                <a:moveTo>
                  <a:pt x="1087373" y="521970"/>
                </a:moveTo>
                <a:lnTo>
                  <a:pt x="1087373" y="260604"/>
                </a:lnTo>
                <a:lnTo>
                  <a:pt x="841248" y="0"/>
                </a:lnTo>
                <a:lnTo>
                  <a:pt x="246126" y="0"/>
                </a:lnTo>
                <a:lnTo>
                  <a:pt x="225979" y="863"/>
                </a:lnTo>
                <a:lnTo>
                  <a:pt x="187075" y="7568"/>
                </a:lnTo>
                <a:lnTo>
                  <a:pt x="150447" y="20466"/>
                </a:lnTo>
                <a:lnTo>
                  <a:pt x="116608" y="39022"/>
                </a:lnTo>
                <a:lnTo>
                  <a:pt x="86070" y="62701"/>
                </a:lnTo>
                <a:lnTo>
                  <a:pt x="59345" y="90968"/>
                </a:lnTo>
                <a:lnTo>
                  <a:pt x="36945" y="123288"/>
                </a:lnTo>
                <a:lnTo>
                  <a:pt x="19383" y="159127"/>
                </a:lnTo>
                <a:lnTo>
                  <a:pt x="7170" y="197948"/>
                </a:lnTo>
                <a:lnTo>
                  <a:pt x="818" y="239218"/>
                </a:lnTo>
                <a:lnTo>
                  <a:pt x="0" y="260604"/>
                </a:lnTo>
                <a:lnTo>
                  <a:pt x="0" y="521970"/>
                </a:lnTo>
                <a:lnTo>
                  <a:pt x="1087373" y="521970"/>
                </a:lnTo>
                <a:close/>
              </a:path>
            </a:pathLst>
          </a:custGeom>
          <a:solidFill>
            <a:srgbClr val="A5A5A5"/>
          </a:solidFill>
        </p:spPr>
        <p:txBody>
          <a:bodyPr wrap="square" lIns="0" tIns="0" rIns="0" bIns="0" rtlCol="0"/>
          <a:lstStyle/>
          <a:p>
            <a:endParaRPr/>
          </a:p>
        </p:txBody>
      </p:sp>
      <p:sp>
        <p:nvSpPr>
          <p:cNvPr id="19" name="object 19"/>
          <p:cNvSpPr/>
          <p:nvPr/>
        </p:nvSpPr>
        <p:spPr>
          <a:xfrm>
            <a:off x="2210447" y="4524755"/>
            <a:ext cx="1087755" cy="521970"/>
          </a:xfrm>
          <a:custGeom>
            <a:avLst/>
            <a:gdLst/>
            <a:ahLst/>
            <a:cxnLst/>
            <a:rect l="l" t="t" r="r" b="b"/>
            <a:pathLst>
              <a:path w="1087754" h="521970">
                <a:moveTo>
                  <a:pt x="246126" y="0"/>
                </a:moveTo>
                <a:lnTo>
                  <a:pt x="841248" y="0"/>
                </a:lnTo>
                <a:lnTo>
                  <a:pt x="1087373" y="260604"/>
                </a:lnTo>
                <a:lnTo>
                  <a:pt x="1087373" y="521970"/>
                </a:lnTo>
                <a:lnTo>
                  <a:pt x="0" y="521970"/>
                </a:lnTo>
                <a:lnTo>
                  <a:pt x="0" y="260604"/>
                </a:lnTo>
                <a:lnTo>
                  <a:pt x="818" y="239218"/>
                </a:lnTo>
                <a:lnTo>
                  <a:pt x="7170" y="197948"/>
                </a:lnTo>
                <a:lnTo>
                  <a:pt x="19383" y="159127"/>
                </a:lnTo>
                <a:lnTo>
                  <a:pt x="36945" y="123288"/>
                </a:lnTo>
                <a:lnTo>
                  <a:pt x="59345" y="90968"/>
                </a:lnTo>
                <a:lnTo>
                  <a:pt x="86070" y="62701"/>
                </a:lnTo>
                <a:lnTo>
                  <a:pt x="116608" y="39022"/>
                </a:lnTo>
                <a:lnTo>
                  <a:pt x="150447" y="20466"/>
                </a:lnTo>
                <a:lnTo>
                  <a:pt x="187075" y="7568"/>
                </a:lnTo>
                <a:lnTo>
                  <a:pt x="225979" y="863"/>
                </a:lnTo>
                <a:lnTo>
                  <a:pt x="246126" y="0"/>
                </a:lnTo>
              </a:path>
            </a:pathLst>
          </a:custGeom>
          <a:ln w="25273">
            <a:solidFill>
              <a:srgbClr val="A90101"/>
            </a:solidFill>
          </a:ln>
        </p:spPr>
        <p:txBody>
          <a:bodyPr wrap="square" lIns="0" tIns="0" rIns="0" bIns="0" rtlCol="0"/>
          <a:lstStyle/>
          <a:p>
            <a:endParaRPr/>
          </a:p>
        </p:txBody>
      </p:sp>
      <p:sp>
        <p:nvSpPr>
          <p:cNvPr id="20" name="object 20"/>
          <p:cNvSpPr/>
          <p:nvPr/>
        </p:nvSpPr>
        <p:spPr>
          <a:xfrm>
            <a:off x="2313349" y="4894341"/>
            <a:ext cx="246379" cy="261620"/>
          </a:xfrm>
          <a:custGeom>
            <a:avLst/>
            <a:gdLst/>
            <a:ahLst/>
            <a:cxnLst/>
            <a:rect l="l" t="t" r="r" b="b"/>
            <a:pathLst>
              <a:path w="246380" h="261620">
                <a:moveTo>
                  <a:pt x="246094" y="130286"/>
                </a:moveTo>
                <a:lnTo>
                  <a:pt x="239071" y="86861"/>
                </a:lnTo>
                <a:lnTo>
                  <a:pt x="219578" y="49563"/>
                </a:lnTo>
                <a:lnTo>
                  <a:pt x="189975" y="21013"/>
                </a:lnTo>
                <a:lnTo>
                  <a:pt x="152624" y="3837"/>
                </a:lnTo>
                <a:lnTo>
                  <a:pt x="124584" y="0"/>
                </a:lnTo>
                <a:lnTo>
                  <a:pt x="110081" y="854"/>
                </a:lnTo>
                <a:lnTo>
                  <a:pt x="70068" y="12939"/>
                </a:lnTo>
                <a:lnTo>
                  <a:pt x="37061" y="37295"/>
                </a:lnTo>
                <a:lnTo>
                  <a:pt x="13322" y="71332"/>
                </a:lnTo>
                <a:lnTo>
                  <a:pt x="1115" y="112463"/>
                </a:lnTo>
                <a:lnTo>
                  <a:pt x="0" y="127301"/>
                </a:lnTo>
                <a:lnTo>
                  <a:pt x="783" y="142844"/>
                </a:lnTo>
                <a:lnTo>
                  <a:pt x="11925" y="185678"/>
                </a:lnTo>
                <a:lnTo>
                  <a:pt x="34451" y="221013"/>
                </a:lnTo>
                <a:lnTo>
                  <a:pt x="66044" y="246530"/>
                </a:lnTo>
                <a:lnTo>
                  <a:pt x="104384" y="259907"/>
                </a:lnTo>
                <a:lnTo>
                  <a:pt x="118263" y="261268"/>
                </a:lnTo>
                <a:lnTo>
                  <a:pt x="133169" y="260452"/>
                </a:lnTo>
                <a:lnTo>
                  <a:pt x="174019" y="248735"/>
                </a:lnTo>
                <a:lnTo>
                  <a:pt x="207520" y="225004"/>
                </a:lnTo>
                <a:lnTo>
                  <a:pt x="231686" y="191693"/>
                </a:lnTo>
                <a:lnTo>
                  <a:pt x="244532" y="151235"/>
                </a:lnTo>
                <a:lnTo>
                  <a:pt x="246094" y="130286"/>
                </a:lnTo>
                <a:close/>
              </a:path>
            </a:pathLst>
          </a:custGeom>
          <a:solidFill>
            <a:srgbClr val="A5A5A5"/>
          </a:solidFill>
        </p:spPr>
        <p:txBody>
          <a:bodyPr wrap="square" lIns="0" tIns="0" rIns="0" bIns="0" rtlCol="0"/>
          <a:lstStyle/>
          <a:p>
            <a:endParaRPr/>
          </a:p>
        </p:txBody>
      </p:sp>
      <p:sp>
        <p:nvSpPr>
          <p:cNvPr id="21" name="object 21"/>
          <p:cNvSpPr/>
          <p:nvPr/>
        </p:nvSpPr>
        <p:spPr>
          <a:xfrm>
            <a:off x="2313349" y="4894341"/>
            <a:ext cx="246379" cy="261620"/>
          </a:xfrm>
          <a:custGeom>
            <a:avLst/>
            <a:gdLst/>
            <a:ahLst/>
            <a:cxnLst/>
            <a:rect l="l" t="t" r="r" b="b"/>
            <a:pathLst>
              <a:path w="246380" h="261620">
                <a:moveTo>
                  <a:pt x="246094" y="130286"/>
                </a:moveTo>
                <a:lnTo>
                  <a:pt x="239071" y="86861"/>
                </a:lnTo>
                <a:lnTo>
                  <a:pt x="219578" y="49563"/>
                </a:lnTo>
                <a:lnTo>
                  <a:pt x="189975" y="21013"/>
                </a:lnTo>
                <a:lnTo>
                  <a:pt x="152624" y="3837"/>
                </a:lnTo>
                <a:lnTo>
                  <a:pt x="124584" y="0"/>
                </a:lnTo>
                <a:lnTo>
                  <a:pt x="110081" y="854"/>
                </a:lnTo>
                <a:lnTo>
                  <a:pt x="70068" y="12939"/>
                </a:lnTo>
                <a:lnTo>
                  <a:pt x="37061" y="37295"/>
                </a:lnTo>
                <a:lnTo>
                  <a:pt x="13322" y="71332"/>
                </a:lnTo>
                <a:lnTo>
                  <a:pt x="1115" y="112463"/>
                </a:lnTo>
                <a:lnTo>
                  <a:pt x="0" y="127301"/>
                </a:lnTo>
                <a:lnTo>
                  <a:pt x="783" y="142844"/>
                </a:lnTo>
                <a:lnTo>
                  <a:pt x="11925" y="185678"/>
                </a:lnTo>
                <a:lnTo>
                  <a:pt x="34451" y="221013"/>
                </a:lnTo>
                <a:lnTo>
                  <a:pt x="66044" y="246530"/>
                </a:lnTo>
                <a:lnTo>
                  <a:pt x="104384" y="259907"/>
                </a:lnTo>
                <a:lnTo>
                  <a:pt x="118263" y="261268"/>
                </a:lnTo>
                <a:lnTo>
                  <a:pt x="133169" y="260452"/>
                </a:lnTo>
                <a:lnTo>
                  <a:pt x="174019" y="248735"/>
                </a:lnTo>
                <a:lnTo>
                  <a:pt x="207520" y="225004"/>
                </a:lnTo>
                <a:lnTo>
                  <a:pt x="231686" y="191693"/>
                </a:lnTo>
                <a:lnTo>
                  <a:pt x="244532" y="151235"/>
                </a:lnTo>
                <a:lnTo>
                  <a:pt x="245955" y="136581"/>
                </a:lnTo>
              </a:path>
            </a:pathLst>
          </a:custGeom>
          <a:ln w="37896">
            <a:solidFill>
              <a:srgbClr val="FFFFFF"/>
            </a:solidFill>
          </a:ln>
        </p:spPr>
        <p:txBody>
          <a:bodyPr wrap="square" lIns="0" tIns="0" rIns="0" bIns="0" rtlCol="0"/>
          <a:lstStyle/>
          <a:p>
            <a:endParaRPr/>
          </a:p>
        </p:txBody>
      </p:sp>
      <p:sp>
        <p:nvSpPr>
          <p:cNvPr id="22" name="object 22"/>
          <p:cNvSpPr/>
          <p:nvPr/>
        </p:nvSpPr>
        <p:spPr>
          <a:xfrm>
            <a:off x="2908461" y="4894333"/>
            <a:ext cx="245745" cy="261620"/>
          </a:xfrm>
          <a:custGeom>
            <a:avLst/>
            <a:gdLst/>
            <a:ahLst/>
            <a:cxnLst/>
            <a:rect l="l" t="t" r="r" b="b"/>
            <a:pathLst>
              <a:path w="245744" h="261620">
                <a:moveTo>
                  <a:pt x="245341" y="130294"/>
                </a:moveTo>
                <a:lnTo>
                  <a:pt x="238286" y="86750"/>
                </a:lnTo>
                <a:lnTo>
                  <a:pt x="218738" y="49376"/>
                </a:lnTo>
                <a:lnTo>
                  <a:pt x="189124" y="20817"/>
                </a:lnTo>
                <a:lnTo>
                  <a:pt x="151869" y="3722"/>
                </a:lnTo>
                <a:lnTo>
                  <a:pt x="123985" y="0"/>
                </a:lnTo>
                <a:lnTo>
                  <a:pt x="109568" y="859"/>
                </a:lnTo>
                <a:lnTo>
                  <a:pt x="69737" y="13003"/>
                </a:lnTo>
                <a:lnTo>
                  <a:pt x="36833" y="37466"/>
                </a:lnTo>
                <a:lnTo>
                  <a:pt x="13172" y="71641"/>
                </a:lnTo>
                <a:lnTo>
                  <a:pt x="1067" y="112921"/>
                </a:lnTo>
                <a:lnTo>
                  <a:pt x="0" y="127809"/>
                </a:lnTo>
                <a:lnTo>
                  <a:pt x="788" y="143286"/>
                </a:lnTo>
                <a:lnTo>
                  <a:pt x="11978" y="185981"/>
                </a:lnTo>
                <a:lnTo>
                  <a:pt x="34592" y="221236"/>
                </a:lnTo>
                <a:lnTo>
                  <a:pt x="66297" y="246688"/>
                </a:lnTo>
                <a:lnTo>
                  <a:pt x="104761" y="259974"/>
                </a:lnTo>
                <a:lnTo>
                  <a:pt x="118680" y="261290"/>
                </a:lnTo>
                <a:lnTo>
                  <a:pt x="133425" y="260465"/>
                </a:lnTo>
                <a:lnTo>
                  <a:pt x="173932" y="248639"/>
                </a:lnTo>
                <a:lnTo>
                  <a:pt x="207233" y="224708"/>
                </a:lnTo>
                <a:lnTo>
                  <a:pt x="231250" y="191138"/>
                </a:lnTo>
                <a:lnTo>
                  <a:pt x="243906" y="150395"/>
                </a:lnTo>
                <a:lnTo>
                  <a:pt x="245341" y="130294"/>
                </a:lnTo>
                <a:close/>
              </a:path>
            </a:pathLst>
          </a:custGeom>
          <a:solidFill>
            <a:srgbClr val="A5A5A5"/>
          </a:solidFill>
        </p:spPr>
        <p:txBody>
          <a:bodyPr wrap="square" lIns="0" tIns="0" rIns="0" bIns="0" rtlCol="0"/>
          <a:lstStyle/>
          <a:p>
            <a:endParaRPr/>
          </a:p>
        </p:txBody>
      </p:sp>
      <p:sp>
        <p:nvSpPr>
          <p:cNvPr id="23" name="object 23"/>
          <p:cNvSpPr/>
          <p:nvPr/>
        </p:nvSpPr>
        <p:spPr>
          <a:xfrm>
            <a:off x="2908461" y="4894333"/>
            <a:ext cx="245745" cy="261620"/>
          </a:xfrm>
          <a:custGeom>
            <a:avLst/>
            <a:gdLst/>
            <a:ahLst/>
            <a:cxnLst/>
            <a:rect l="l" t="t" r="r" b="b"/>
            <a:pathLst>
              <a:path w="245744" h="261620">
                <a:moveTo>
                  <a:pt x="245341" y="130294"/>
                </a:moveTo>
                <a:lnTo>
                  <a:pt x="238286" y="86750"/>
                </a:lnTo>
                <a:lnTo>
                  <a:pt x="218738" y="49376"/>
                </a:lnTo>
                <a:lnTo>
                  <a:pt x="189124" y="20817"/>
                </a:lnTo>
                <a:lnTo>
                  <a:pt x="151869" y="3722"/>
                </a:lnTo>
                <a:lnTo>
                  <a:pt x="123985" y="0"/>
                </a:lnTo>
                <a:lnTo>
                  <a:pt x="109568" y="859"/>
                </a:lnTo>
                <a:lnTo>
                  <a:pt x="69737" y="13003"/>
                </a:lnTo>
                <a:lnTo>
                  <a:pt x="36833" y="37466"/>
                </a:lnTo>
                <a:lnTo>
                  <a:pt x="13172" y="71641"/>
                </a:lnTo>
                <a:lnTo>
                  <a:pt x="1067" y="112921"/>
                </a:lnTo>
                <a:lnTo>
                  <a:pt x="0" y="127809"/>
                </a:lnTo>
                <a:lnTo>
                  <a:pt x="788" y="143286"/>
                </a:lnTo>
                <a:lnTo>
                  <a:pt x="11978" y="185981"/>
                </a:lnTo>
                <a:lnTo>
                  <a:pt x="34592" y="221236"/>
                </a:lnTo>
                <a:lnTo>
                  <a:pt x="66297" y="246688"/>
                </a:lnTo>
                <a:lnTo>
                  <a:pt x="104761" y="259974"/>
                </a:lnTo>
                <a:lnTo>
                  <a:pt x="118680" y="261290"/>
                </a:lnTo>
                <a:lnTo>
                  <a:pt x="133425" y="260465"/>
                </a:lnTo>
                <a:lnTo>
                  <a:pt x="173932" y="248639"/>
                </a:lnTo>
                <a:lnTo>
                  <a:pt x="207233" y="224708"/>
                </a:lnTo>
                <a:lnTo>
                  <a:pt x="231250" y="191138"/>
                </a:lnTo>
                <a:lnTo>
                  <a:pt x="243906" y="150395"/>
                </a:lnTo>
                <a:lnTo>
                  <a:pt x="245241" y="135645"/>
                </a:lnTo>
              </a:path>
            </a:pathLst>
          </a:custGeom>
          <a:ln w="37896">
            <a:solidFill>
              <a:srgbClr val="FFFFFF"/>
            </a:solidFill>
          </a:ln>
        </p:spPr>
        <p:txBody>
          <a:bodyPr wrap="square" lIns="0" tIns="0" rIns="0" bIns="0" rtlCol="0"/>
          <a:lstStyle/>
          <a:p>
            <a:endParaRPr/>
          </a:p>
        </p:txBody>
      </p:sp>
      <p:sp>
        <p:nvSpPr>
          <p:cNvPr id="24" name="object 24"/>
          <p:cNvSpPr/>
          <p:nvPr/>
        </p:nvSpPr>
        <p:spPr>
          <a:xfrm>
            <a:off x="4168025" y="4524755"/>
            <a:ext cx="1087120" cy="521970"/>
          </a:xfrm>
          <a:custGeom>
            <a:avLst/>
            <a:gdLst/>
            <a:ahLst/>
            <a:cxnLst/>
            <a:rect l="l" t="t" r="r" b="b"/>
            <a:pathLst>
              <a:path w="1087120" h="521970">
                <a:moveTo>
                  <a:pt x="1086612" y="521970"/>
                </a:moveTo>
                <a:lnTo>
                  <a:pt x="1086612" y="260604"/>
                </a:lnTo>
                <a:lnTo>
                  <a:pt x="840486" y="0"/>
                </a:lnTo>
                <a:lnTo>
                  <a:pt x="246126" y="0"/>
                </a:lnTo>
                <a:lnTo>
                  <a:pt x="225876" y="863"/>
                </a:lnTo>
                <a:lnTo>
                  <a:pt x="186827" y="7568"/>
                </a:lnTo>
                <a:lnTo>
                  <a:pt x="150125" y="20466"/>
                </a:lnTo>
                <a:lnTo>
                  <a:pt x="116270" y="39022"/>
                </a:lnTo>
                <a:lnTo>
                  <a:pt x="85759" y="62701"/>
                </a:lnTo>
                <a:lnTo>
                  <a:pt x="59091" y="90968"/>
                </a:lnTo>
                <a:lnTo>
                  <a:pt x="36763" y="123288"/>
                </a:lnTo>
                <a:lnTo>
                  <a:pt x="19276" y="159127"/>
                </a:lnTo>
                <a:lnTo>
                  <a:pt x="7126" y="197948"/>
                </a:lnTo>
                <a:lnTo>
                  <a:pt x="812" y="239218"/>
                </a:lnTo>
                <a:lnTo>
                  <a:pt x="0" y="260604"/>
                </a:lnTo>
                <a:lnTo>
                  <a:pt x="0" y="521970"/>
                </a:lnTo>
                <a:lnTo>
                  <a:pt x="1086612" y="521970"/>
                </a:lnTo>
                <a:close/>
              </a:path>
            </a:pathLst>
          </a:custGeom>
          <a:solidFill>
            <a:srgbClr val="C00101"/>
          </a:solidFill>
        </p:spPr>
        <p:txBody>
          <a:bodyPr wrap="square" lIns="0" tIns="0" rIns="0" bIns="0" rtlCol="0"/>
          <a:lstStyle/>
          <a:p>
            <a:endParaRPr/>
          </a:p>
        </p:txBody>
      </p:sp>
      <p:sp>
        <p:nvSpPr>
          <p:cNvPr id="25" name="object 25"/>
          <p:cNvSpPr/>
          <p:nvPr/>
        </p:nvSpPr>
        <p:spPr>
          <a:xfrm>
            <a:off x="4168025" y="4524755"/>
            <a:ext cx="1087120" cy="521970"/>
          </a:xfrm>
          <a:custGeom>
            <a:avLst/>
            <a:gdLst/>
            <a:ahLst/>
            <a:cxnLst/>
            <a:rect l="l" t="t" r="r" b="b"/>
            <a:pathLst>
              <a:path w="1087120" h="521970">
                <a:moveTo>
                  <a:pt x="246126" y="0"/>
                </a:moveTo>
                <a:lnTo>
                  <a:pt x="840486" y="0"/>
                </a:lnTo>
                <a:lnTo>
                  <a:pt x="1086612" y="260604"/>
                </a:lnTo>
                <a:lnTo>
                  <a:pt x="1086612" y="521970"/>
                </a:lnTo>
                <a:lnTo>
                  <a:pt x="0" y="521970"/>
                </a:lnTo>
                <a:lnTo>
                  <a:pt x="0" y="260604"/>
                </a:lnTo>
                <a:lnTo>
                  <a:pt x="812" y="239218"/>
                </a:lnTo>
                <a:lnTo>
                  <a:pt x="7126" y="197948"/>
                </a:lnTo>
                <a:lnTo>
                  <a:pt x="19276" y="159127"/>
                </a:lnTo>
                <a:lnTo>
                  <a:pt x="36763" y="123288"/>
                </a:lnTo>
                <a:lnTo>
                  <a:pt x="59091" y="90968"/>
                </a:lnTo>
                <a:lnTo>
                  <a:pt x="85759" y="62701"/>
                </a:lnTo>
                <a:lnTo>
                  <a:pt x="116270" y="39022"/>
                </a:lnTo>
                <a:lnTo>
                  <a:pt x="150125" y="20466"/>
                </a:lnTo>
                <a:lnTo>
                  <a:pt x="186827" y="7568"/>
                </a:lnTo>
                <a:lnTo>
                  <a:pt x="225876" y="863"/>
                </a:lnTo>
                <a:lnTo>
                  <a:pt x="246126" y="0"/>
                </a:lnTo>
              </a:path>
            </a:pathLst>
          </a:custGeom>
          <a:ln w="25273">
            <a:solidFill>
              <a:srgbClr val="A90101"/>
            </a:solidFill>
          </a:ln>
        </p:spPr>
        <p:txBody>
          <a:bodyPr wrap="square" lIns="0" tIns="0" rIns="0" bIns="0" rtlCol="0"/>
          <a:lstStyle/>
          <a:p>
            <a:endParaRPr/>
          </a:p>
        </p:txBody>
      </p:sp>
      <p:sp>
        <p:nvSpPr>
          <p:cNvPr id="26" name="object 26"/>
          <p:cNvSpPr/>
          <p:nvPr/>
        </p:nvSpPr>
        <p:spPr>
          <a:xfrm>
            <a:off x="4270168" y="4894333"/>
            <a:ext cx="246379" cy="261620"/>
          </a:xfrm>
          <a:custGeom>
            <a:avLst/>
            <a:gdLst/>
            <a:ahLst/>
            <a:cxnLst/>
            <a:rect l="l" t="t" r="r" b="b"/>
            <a:pathLst>
              <a:path w="246379" h="261620">
                <a:moveTo>
                  <a:pt x="246091" y="130294"/>
                </a:moveTo>
                <a:lnTo>
                  <a:pt x="239036" y="86750"/>
                </a:lnTo>
                <a:lnTo>
                  <a:pt x="219488" y="49376"/>
                </a:lnTo>
                <a:lnTo>
                  <a:pt x="189874" y="20817"/>
                </a:lnTo>
                <a:lnTo>
                  <a:pt x="152618" y="3722"/>
                </a:lnTo>
                <a:lnTo>
                  <a:pt x="124735" y="0"/>
                </a:lnTo>
                <a:lnTo>
                  <a:pt x="110210" y="854"/>
                </a:lnTo>
                <a:lnTo>
                  <a:pt x="70150" y="12930"/>
                </a:lnTo>
                <a:lnTo>
                  <a:pt x="37116" y="37264"/>
                </a:lnTo>
                <a:lnTo>
                  <a:pt x="13358" y="71270"/>
                </a:lnTo>
                <a:lnTo>
                  <a:pt x="1126" y="112365"/>
                </a:lnTo>
                <a:lnTo>
                  <a:pt x="0" y="127192"/>
                </a:lnTo>
                <a:lnTo>
                  <a:pt x="777" y="142708"/>
                </a:lnTo>
                <a:lnTo>
                  <a:pt x="11864" y="185468"/>
                </a:lnTo>
                <a:lnTo>
                  <a:pt x="34326" y="220767"/>
                </a:lnTo>
                <a:lnTo>
                  <a:pt x="65910" y="246315"/>
                </a:lnTo>
                <a:lnTo>
                  <a:pt x="104361" y="259820"/>
                </a:lnTo>
                <a:lnTo>
                  <a:pt x="118314" y="261250"/>
                </a:lnTo>
                <a:lnTo>
                  <a:pt x="133212" y="260439"/>
                </a:lnTo>
                <a:lnTo>
                  <a:pt x="174042" y="248731"/>
                </a:lnTo>
                <a:lnTo>
                  <a:pt x="207532" y="225002"/>
                </a:lnTo>
                <a:lnTo>
                  <a:pt x="231692" y="191688"/>
                </a:lnTo>
                <a:lnTo>
                  <a:pt x="244532" y="151224"/>
                </a:lnTo>
                <a:lnTo>
                  <a:pt x="246091" y="130294"/>
                </a:lnTo>
                <a:close/>
              </a:path>
            </a:pathLst>
          </a:custGeom>
          <a:solidFill>
            <a:srgbClr val="C00101"/>
          </a:solidFill>
        </p:spPr>
        <p:txBody>
          <a:bodyPr wrap="square" lIns="0" tIns="0" rIns="0" bIns="0" rtlCol="0"/>
          <a:lstStyle/>
          <a:p>
            <a:endParaRPr/>
          </a:p>
        </p:txBody>
      </p:sp>
      <p:sp>
        <p:nvSpPr>
          <p:cNvPr id="27" name="object 27"/>
          <p:cNvSpPr/>
          <p:nvPr/>
        </p:nvSpPr>
        <p:spPr>
          <a:xfrm>
            <a:off x="4270168" y="4894333"/>
            <a:ext cx="246379" cy="261620"/>
          </a:xfrm>
          <a:custGeom>
            <a:avLst/>
            <a:gdLst/>
            <a:ahLst/>
            <a:cxnLst/>
            <a:rect l="l" t="t" r="r" b="b"/>
            <a:pathLst>
              <a:path w="246379" h="261620">
                <a:moveTo>
                  <a:pt x="246091" y="130294"/>
                </a:moveTo>
                <a:lnTo>
                  <a:pt x="239036" y="86750"/>
                </a:lnTo>
                <a:lnTo>
                  <a:pt x="219488" y="49376"/>
                </a:lnTo>
                <a:lnTo>
                  <a:pt x="189874" y="20817"/>
                </a:lnTo>
                <a:lnTo>
                  <a:pt x="152618" y="3722"/>
                </a:lnTo>
                <a:lnTo>
                  <a:pt x="124735" y="0"/>
                </a:lnTo>
                <a:lnTo>
                  <a:pt x="110210" y="854"/>
                </a:lnTo>
                <a:lnTo>
                  <a:pt x="70150" y="12930"/>
                </a:lnTo>
                <a:lnTo>
                  <a:pt x="37116" y="37264"/>
                </a:lnTo>
                <a:lnTo>
                  <a:pt x="13358" y="71270"/>
                </a:lnTo>
                <a:lnTo>
                  <a:pt x="1126" y="112365"/>
                </a:lnTo>
                <a:lnTo>
                  <a:pt x="0" y="127192"/>
                </a:lnTo>
                <a:lnTo>
                  <a:pt x="777" y="142708"/>
                </a:lnTo>
                <a:lnTo>
                  <a:pt x="11864" y="185468"/>
                </a:lnTo>
                <a:lnTo>
                  <a:pt x="34326" y="220767"/>
                </a:lnTo>
                <a:lnTo>
                  <a:pt x="65910" y="246315"/>
                </a:lnTo>
                <a:lnTo>
                  <a:pt x="104361" y="259820"/>
                </a:lnTo>
                <a:lnTo>
                  <a:pt x="118314" y="261250"/>
                </a:lnTo>
                <a:lnTo>
                  <a:pt x="133212" y="260439"/>
                </a:lnTo>
                <a:lnTo>
                  <a:pt x="174042" y="248731"/>
                </a:lnTo>
                <a:lnTo>
                  <a:pt x="207532" y="225002"/>
                </a:lnTo>
                <a:lnTo>
                  <a:pt x="231692" y="191688"/>
                </a:lnTo>
                <a:lnTo>
                  <a:pt x="244532" y="151224"/>
                </a:lnTo>
                <a:lnTo>
                  <a:pt x="245953" y="136568"/>
                </a:lnTo>
              </a:path>
            </a:pathLst>
          </a:custGeom>
          <a:ln w="37896">
            <a:solidFill>
              <a:srgbClr val="FFFFFF"/>
            </a:solidFill>
          </a:ln>
        </p:spPr>
        <p:txBody>
          <a:bodyPr wrap="square" lIns="0" tIns="0" rIns="0" bIns="0" rtlCol="0"/>
          <a:lstStyle/>
          <a:p>
            <a:endParaRPr/>
          </a:p>
        </p:txBody>
      </p:sp>
      <p:sp>
        <p:nvSpPr>
          <p:cNvPr id="28" name="object 28"/>
          <p:cNvSpPr/>
          <p:nvPr/>
        </p:nvSpPr>
        <p:spPr>
          <a:xfrm>
            <a:off x="4865277" y="4894333"/>
            <a:ext cx="245745" cy="261620"/>
          </a:xfrm>
          <a:custGeom>
            <a:avLst/>
            <a:gdLst/>
            <a:ahLst/>
            <a:cxnLst/>
            <a:rect l="l" t="t" r="r" b="b"/>
            <a:pathLst>
              <a:path w="245745" h="261620">
                <a:moveTo>
                  <a:pt x="245341" y="130294"/>
                </a:moveTo>
                <a:lnTo>
                  <a:pt x="238286" y="86750"/>
                </a:lnTo>
                <a:lnTo>
                  <a:pt x="218738" y="49376"/>
                </a:lnTo>
                <a:lnTo>
                  <a:pt x="189124" y="20817"/>
                </a:lnTo>
                <a:lnTo>
                  <a:pt x="151869" y="3722"/>
                </a:lnTo>
                <a:lnTo>
                  <a:pt x="123985" y="0"/>
                </a:lnTo>
                <a:lnTo>
                  <a:pt x="109568" y="859"/>
                </a:lnTo>
                <a:lnTo>
                  <a:pt x="69737" y="13003"/>
                </a:lnTo>
                <a:lnTo>
                  <a:pt x="36833" y="37466"/>
                </a:lnTo>
                <a:lnTo>
                  <a:pt x="13172" y="71641"/>
                </a:lnTo>
                <a:lnTo>
                  <a:pt x="1067" y="112921"/>
                </a:lnTo>
                <a:lnTo>
                  <a:pt x="0" y="127809"/>
                </a:lnTo>
                <a:lnTo>
                  <a:pt x="788" y="143286"/>
                </a:lnTo>
                <a:lnTo>
                  <a:pt x="11978" y="185981"/>
                </a:lnTo>
                <a:lnTo>
                  <a:pt x="34592" y="221236"/>
                </a:lnTo>
                <a:lnTo>
                  <a:pt x="66297" y="246688"/>
                </a:lnTo>
                <a:lnTo>
                  <a:pt x="104761" y="259974"/>
                </a:lnTo>
                <a:lnTo>
                  <a:pt x="118680" y="261290"/>
                </a:lnTo>
                <a:lnTo>
                  <a:pt x="133425" y="260465"/>
                </a:lnTo>
                <a:lnTo>
                  <a:pt x="173932" y="248639"/>
                </a:lnTo>
                <a:lnTo>
                  <a:pt x="207233" y="224708"/>
                </a:lnTo>
                <a:lnTo>
                  <a:pt x="231250" y="191138"/>
                </a:lnTo>
                <a:lnTo>
                  <a:pt x="243906" y="150395"/>
                </a:lnTo>
                <a:lnTo>
                  <a:pt x="245341" y="130294"/>
                </a:lnTo>
                <a:close/>
              </a:path>
            </a:pathLst>
          </a:custGeom>
          <a:solidFill>
            <a:srgbClr val="C00101"/>
          </a:solidFill>
        </p:spPr>
        <p:txBody>
          <a:bodyPr wrap="square" lIns="0" tIns="0" rIns="0" bIns="0" rtlCol="0"/>
          <a:lstStyle/>
          <a:p>
            <a:endParaRPr/>
          </a:p>
        </p:txBody>
      </p:sp>
      <p:sp>
        <p:nvSpPr>
          <p:cNvPr id="29" name="object 29"/>
          <p:cNvSpPr/>
          <p:nvPr/>
        </p:nvSpPr>
        <p:spPr>
          <a:xfrm>
            <a:off x="4865277" y="4894333"/>
            <a:ext cx="245745" cy="261620"/>
          </a:xfrm>
          <a:custGeom>
            <a:avLst/>
            <a:gdLst/>
            <a:ahLst/>
            <a:cxnLst/>
            <a:rect l="l" t="t" r="r" b="b"/>
            <a:pathLst>
              <a:path w="245745" h="261620">
                <a:moveTo>
                  <a:pt x="245341" y="130294"/>
                </a:moveTo>
                <a:lnTo>
                  <a:pt x="238286" y="86750"/>
                </a:lnTo>
                <a:lnTo>
                  <a:pt x="218738" y="49376"/>
                </a:lnTo>
                <a:lnTo>
                  <a:pt x="189124" y="20817"/>
                </a:lnTo>
                <a:lnTo>
                  <a:pt x="151869" y="3722"/>
                </a:lnTo>
                <a:lnTo>
                  <a:pt x="123985" y="0"/>
                </a:lnTo>
                <a:lnTo>
                  <a:pt x="109568" y="859"/>
                </a:lnTo>
                <a:lnTo>
                  <a:pt x="69737" y="13003"/>
                </a:lnTo>
                <a:lnTo>
                  <a:pt x="36833" y="37466"/>
                </a:lnTo>
                <a:lnTo>
                  <a:pt x="13172" y="71641"/>
                </a:lnTo>
                <a:lnTo>
                  <a:pt x="1067" y="112921"/>
                </a:lnTo>
                <a:lnTo>
                  <a:pt x="0" y="127809"/>
                </a:lnTo>
                <a:lnTo>
                  <a:pt x="788" y="143286"/>
                </a:lnTo>
                <a:lnTo>
                  <a:pt x="11978" y="185981"/>
                </a:lnTo>
                <a:lnTo>
                  <a:pt x="34592" y="221236"/>
                </a:lnTo>
                <a:lnTo>
                  <a:pt x="66297" y="246688"/>
                </a:lnTo>
                <a:lnTo>
                  <a:pt x="104761" y="259974"/>
                </a:lnTo>
                <a:lnTo>
                  <a:pt x="118680" y="261290"/>
                </a:lnTo>
                <a:lnTo>
                  <a:pt x="133425" y="260465"/>
                </a:lnTo>
                <a:lnTo>
                  <a:pt x="173932" y="248639"/>
                </a:lnTo>
                <a:lnTo>
                  <a:pt x="207233" y="224708"/>
                </a:lnTo>
                <a:lnTo>
                  <a:pt x="231250" y="191138"/>
                </a:lnTo>
                <a:lnTo>
                  <a:pt x="243906" y="150395"/>
                </a:lnTo>
                <a:lnTo>
                  <a:pt x="245241" y="135645"/>
                </a:lnTo>
              </a:path>
            </a:pathLst>
          </a:custGeom>
          <a:ln w="37896">
            <a:solidFill>
              <a:srgbClr val="FFFFFF"/>
            </a:solidFill>
          </a:ln>
        </p:spPr>
        <p:txBody>
          <a:bodyPr wrap="square" lIns="0" tIns="0" rIns="0" bIns="0" rtlCol="0"/>
          <a:lstStyle/>
          <a:p>
            <a:endParaRPr/>
          </a:p>
        </p:txBody>
      </p:sp>
      <p:sp>
        <p:nvSpPr>
          <p:cNvPr id="30" name="object 30"/>
          <p:cNvSpPr/>
          <p:nvPr/>
        </p:nvSpPr>
        <p:spPr>
          <a:xfrm>
            <a:off x="5813945" y="4524755"/>
            <a:ext cx="1087755" cy="521970"/>
          </a:xfrm>
          <a:custGeom>
            <a:avLst/>
            <a:gdLst/>
            <a:ahLst/>
            <a:cxnLst/>
            <a:rect l="l" t="t" r="r" b="b"/>
            <a:pathLst>
              <a:path w="1087754" h="521970">
                <a:moveTo>
                  <a:pt x="1087373" y="521970"/>
                </a:moveTo>
                <a:lnTo>
                  <a:pt x="1087373" y="260604"/>
                </a:lnTo>
                <a:lnTo>
                  <a:pt x="841247" y="0"/>
                </a:lnTo>
                <a:lnTo>
                  <a:pt x="246125" y="0"/>
                </a:lnTo>
                <a:lnTo>
                  <a:pt x="225979" y="863"/>
                </a:lnTo>
                <a:lnTo>
                  <a:pt x="187075" y="7568"/>
                </a:lnTo>
                <a:lnTo>
                  <a:pt x="150447" y="20466"/>
                </a:lnTo>
                <a:lnTo>
                  <a:pt x="116608" y="39022"/>
                </a:lnTo>
                <a:lnTo>
                  <a:pt x="86070" y="62701"/>
                </a:lnTo>
                <a:lnTo>
                  <a:pt x="59345" y="90968"/>
                </a:lnTo>
                <a:lnTo>
                  <a:pt x="36945" y="123288"/>
                </a:lnTo>
                <a:lnTo>
                  <a:pt x="19383" y="159127"/>
                </a:lnTo>
                <a:lnTo>
                  <a:pt x="7170" y="197948"/>
                </a:lnTo>
                <a:lnTo>
                  <a:pt x="818" y="239218"/>
                </a:lnTo>
                <a:lnTo>
                  <a:pt x="0" y="260604"/>
                </a:lnTo>
                <a:lnTo>
                  <a:pt x="0" y="521970"/>
                </a:lnTo>
                <a:lnTo>
                  <a:pt x="1087373" y="521970"/>
                </a:lnTo>
                <a:close/>
              </a:path>
            </a:pathLst>
          </a:custGeom>
          <a:solidFill>
            <a:srgbClr val="C00101"/>
          </a:solidFill>
        </p:spPr>
        <p:txBody>
          <a:bodyPr wrap="square" lIns="0" tIns="0" rIns="0" bIns="0" rtlCol="0"/>
          <a:lstStyle/>
          <a:p>
            <a:endParaRPr/>
          </a:p>
        </p:txBody>
      </p:sp>
      <p:sp>
        <p:nvSpPr>
          <p:cNvPr id="31" name="object 31"/>
          <p:cNvSpPr/>
          <p:nvPr/>
        </p:nvSpPr>
        <p:spPr>
          <a:xfrm>
            <a:off x="5813945" y="4524755"/>
            <a:ext cx="1087755" cy="521970"/>
          </a:xfrm>
          <a:custGeom>
            <a:avLst/>
            <a:gdLst/>
            <a:ahLst/>
            <a:cxnLst/>
            <a:rect l="l" t="t" r="r" b="b"/>
            <a:pathLst>
              <a:path w="1087754" h="521970">
                <a:moveTo>
                  <a:pt x="246125" y="0"/>
                </a:moveTo>
                <a:lnTo>
                  <a:pt x="841247" y="0"/>
                </a:lnTo>
                <a:lnTo>
                  <a:pt x="1087373" y="260604"/>
                </a:lnTo>
                <a:lnTo>
                  <a:pt x="1087373" y="521970"/>
                </a:lnTo>
                <a:lnTo>
                  <a:pt x="0" y="521970"/>
                </a:lnTo>
                <a:lnTo>
                  <a:pt x="0" y="260604"/>
                </a:lnTo>
                <a:lnTo>
                  <a:pt x="818" y="239218"/>
                </a:lnTo>
                <a:lnTo>
                  <a:pt x="7170" y="197948"/>
                </a:lnTo>
                <a:lnTo>
                  <a:pt x="19383" y="159127"/>
                </a:lnTo>
                <a:lnTo>
                  <a:pt x="36945" y="123288"/>
                </a:lnTo>
                <a:lnTo>
                  <a:pt x="59345" y="90968"/>
                </a:lnTo>
                <a:lnTo>
                  <a:pt x="86070" y="62701"/>
                </a:lnTo>
                <a:lnTo>
                  <a:pt x="116608" y="39022"/>
                </a:lnTo>
                <a:lnTo>
                  <a:pt x="150447" y="20466"/>
                </a:lnTo>
                <a:lnTo>
                  <a:pt x="187075" y="7568"/>
                </a:lnTo>
                <a:lnTo>
                  <a:pt x="225979" y="863"/>
                </a:lnTo>
                <a:lnTo>
                  <a:pt x="246125" y="0"/>
                </a:lnTo>
              </a:path>
            </a:pathLst>
          </a:custGeom>
          <a:ln w="25273">
            <a:solidFill>
              <a:srgbClr val="A90101"/>
            </a:solidFill>
          </a:ln>
        </p:spPr>
        <p:txBody>
          <a:bodyPr wrap="square" lIns="0" tIns="0" rIns="0" bIns="0" rtlCol="0"/>
          <a:lstStyle/>
          <a:p>
            <a:endParaRPr/>
          </a:p>
        </p:txBody>
      </p:sp>
      <p:sp>
        <p:nvSpPr>
          <p:cNvPr id="32" name="object 32"/>
          <p:cNvSpPr/>
          <p:nvPr/>
        </p:nvSpPr>
        <p:spPr>
          <a:xfrm>
            <a:off x="5916100" y="4894341"/>
            <a:ext cx="247015" cy="261620"/>
          </a:xfrm>
          <a:custGeom>
            <a:avLst/>
            <a:gdLst/>
            <a:ahLst/>
            <a:cxnLst/>
            <a:rect l="l" t="t" r="r" b="b"/>
            <a:pathLst>
              <a:path w="247014" h="261620">
                <a:moveTo>
                  <a:pt x="246841" y="130286"/>
                </a:moveTo>
                <a:lnTo>
                  <a:pt x="239737" y="86861"/>
                </a:lnTo>
                <a:lnTo>
                  <a:pt x="220088" y="49563"/>
                </a:lnTo>
                <a:lnTo>
                  <a:pt x="190386" y="21013"/>
                </a:lnTo>
                <a:lnTo>
                  <a:pt x="153122" y="3837"/>
                </a:lnTo>
                <a:lnTo>
                  <a:pt x="125311" y="0"/>
                </a:lnTo>
                <a:lnTo>
                  <a:pt x="110841" y="849"/>
                </a:lnTo>
                <a:lnTo>
                  <a:pt x="70801" y="12869"/>
                </a:lnTo>
                <a:lnTo>
                  <a:pt x="37625" y="37099"/>
                </a:lnTo>
                <a:lnTo>
                  <a:pt x="13643" y="70973"/>
                </a:lnTo>
                <a:lnTo>
                  <a:pt x="1188" y="111924"/>
                </a:lnTo>
                <a:lnTo>
                  <a:pt x="0" y="126704"/>
                </a:lnTo>
                <a:lnTo>
                  <a:pt x="782" y="142282"/>
                </a:lnTo>
                <a:lnTo>
                  <a:pt x="11939" y="185175"/>
                </a:lnTo>
                <a:lnTo>
                  <a:pt x="34467" y="220552"/>
                </a:lnTo>
                <a:lnTo>
                  <a:pt x="66001" y="246162"/>
                </a:lnTo>
                <a:lnTo>
                  <a:pt x="104176" y="259753"/>
                </a:lnTo>
                <a:lnTo>
                  <a:pt x="117967" y="261224"/>
                </a:lnTo>
                <a:lnTo>
                  <a:pt x="132878" y="260424"/>
                </a:lnTo>
                <a:lnTo>
                  <a:pt x="173833" y="248818"/>
                </a:lnTo>
                <a:lnTo>
                  <a:pt x="207547" y="225277"/>
                </a:lnTo>
                <a:lnTo>
                  <a:pt x="231991" y="192205"/>
                </a:lnTo>
                <a:lnTo>
                  <a:pt x="245138" y="152009"/>
                </a:lnTo>
                <a:lnTo>
                  <a:pt x="246841" y="130286"/>
                </a:lnTo>
                <a:close/>
              </a:path>
            </a:pathLst>
          </a:custGeom>
          <a:solidFill>
            <a:srgbClr val="C00101"/>
          </a:solidFill>
        </p:spPr>
        <p:txBody>
          <a:bodyPr wrap="square" lIns="0" tIns="0" rIns="0" bIns="0" rtlCol="0"/>
          <a:lstStyle/>
          <a:p>
            <a:endParaRPr/>
          </a:p>
        </p:txBody>
      </p:sp>
      <p:sp>
        <p:nvSpPr>
          <p:cNvPr id="33" name="object 33"/>
          <p:cNvSpPr/>
          <p:nvPr/>
        </p:nvSpPr>
        <p:spPr>
          <a:xfrm>
            <a:off x="5916100" y="4894341"/>
            <a:ext cx="247015" cy="261620"/>
          </a:xfrm>
          <a:custGeom>
            <a:avLst/>
            <a:gdLst/>
            <a:ahLst/>
            <a:cxnLst/>
            <a:rect l="l" t="t" r="r" b="b"/>
            <a:pathLst>
              <a:path w="247014" h="261620">
                <a:moveTo>
                  <a:pt x="246841" y="130286"/>
                </a:moveTo>
                <a:lnTo>
                  <a:pt x="239737" y="86861"/>
                </a:lnTo>
                <a:lnTo>
                  <a:pt x="220088" y="49563"/>
                </a:lnTo>
                <a:lnTo>
                  <a:pt x="190386" y="21013"/>
                </a:lnTo>
                <a:lnTo>
                  <a:pt x="153122" y="3837"/>
                </a:lnTo>
                <a:lnTo>
                  <a:pt x="125311" y="0"/>
                </a:lnTo>
                <a:lnTo>
                  <a:pt x="110841" y="849"/>
                </a:lnTo>
                <a:lnTo>
                  <a:pt x="70801" y="12869"/>
                </a:lnTo>
                <a:lnTo>
                  <a:pt x="37625" y="37099"/>
                </a:lnTo>
                <a:lnTo>
                  <a:pt x="13643" y="70973"/>
                </a:lnTo>
                <a:lnTo>
                  <a:pt x="1188" y="111924"/>
                </a:lnTo>
                <a:lnTo>
                  <a:pt x="0" y="126704"/>
                </a:lnTo>
                <a:lnTo>
                  <a:pt x="782" y="142282"/>
                </a:lnTo>
                <a:lnTo>
                  <a:pt x="11939" y="185175"/>
                </a:lnTo>
                <a:lnTo>
                  <a:pt x="34467" y="220552"/>
                </a:lnTo>
                <a:lnTo>
                  <a:pt x="66001" y="246162"/>
                </a:lnTo>
                <a:lnTo>
                  <a:pt x="104176" y="259753"/>
                </a:lnTo>
                <a:lnTo>
                  <a:pt x="117967" y="261224"/>
                </a:lnTo>
                <a:lnTo>
                  <a:pt x="132878" y="260424"/>
                </a:lnTo>
                <a:lnTo>
                  <a:pt x="173833" y="248818"/>
                </a:lnTo>
                <a:lnTo>
                  <a:pt x="207547" y="225277"/>
                </a:lnTo>
                <a:lnTo>
                  <a:pt x="231991" y="192205"/>
                </a:lnTo>
                <a:lnTo>
                  <a:pt x="245138" y="152009"/>
                </a:lnTo>
                <a:lnTo>
                  <a:pt x="246659" y="137443"/>
                </a:lnTo>
              </a:path>
            </a:pathLst>
          </a:custGeom>
          <a:ln w="37896">
            <a:solidFill>
              <a:srgbClr val="FFFFFF"/>
            </a:solidFill>
          </a:ln>
        </p:spPr>
        <p:txBody>
          <a:bodyPr wrap="square" lIns="0" tIns="0" rIns="0" bIns="0" rtlCol="0"/>
          <a:lstStyle/>
          <a:p>
            <a:endParaRPr/>
          </a:p>
        </p:txBody>
      </p:sp>
      <p:sp>
        <p:nvSpPr>
          <p:cNvPr id="34" name="object 34"/>
          <p:cNvSpPr/>
          <p:nvPr/>
        </p:nvSpPr>
        <p:spPr>
          <a:xfrm>
            <a:off x="6511197" y="4894333"/>
            <a:ext cx="246379" cy="261620"/>
          </a:xfrm>
          <a:custGeom>
            <a:avLst/>
            <a:gdLst/>
            <a:ahLst/>
            <a:cxnLst/>
            <a:rect l="l" t="t" r="r" b="b"/>
            <a:pathLst>
              <a:path w="246379" h="261620">
                <a:moveTo>
                  <a:pt x="246091" y="130294"/>
                </a:moveTo>
                <a:lnTo>
                  <a:pt x="239035" y="86748"/>
                </a:lnTo>
                <a:lnTo>
                  <a:pt x="219486" y="49373"/>
                </a:lnTo>
                <a:lnTo>
                  <a:pt x="189871" y="20814"/>
                </a:lnTo>
                <a:lnTo>
                  <a:pt x="152618" y="3720"/>
                </a:lnTo>
                <a:lnTo>
                  <a:pt x="124737" y="0"/>
                </a:lnTo>
                <a:lnTo>
                  <a:pt x="110350" y="854"/>
                </a:lnTo>
                <a:lnTo>
                  <a:pt x="70483" y="12930"/>
                </a:lnTo>
                <a:lnTo>
                  <a:pt x="37406" y="37263"/>
                </a:lnTo>
                <a:lnTo>
                  <a:pt x="13499" y="71269"/>
                </a:lnTo>
                <a:lnTo>
                  <a:pt x="1141" y="112364"/>
                </a:lnTo>
                <a:lnTo>
                  <a:pt x="0" y="127191"/>
                </a:lnTo>
                <a:lnTo>
                  <a:pt x="788" y="142705"/>
                </a:lnTo>
                <a:lnTo>
                  <a:pt x="11990" y="185464"/>
                </a:lnTo>
                <a:lnTo>
                  <a:pt x="34602" y="220763"/>
                </a:lnTo>
                <a:lnTo>
                  <a:pt x="66243" y="246311"/>
                </a:lnTo>
                <a:lnTo>
                  <a:pt x="104537" y="259819"/>
                </a:lnTo>
                <a:lnTo>
                  <a:pt x="118368" y="261249"/>
                </a:lnTo>
                <a:lnTo>
                  <a:pt x="133258" y="260438"/>
                </a:lnTo>
                <a:lnTo>
                  <a:pt x="174073" y="248726"/>
                </a:lnTo>
                <a:lnTo>
                  <a:pt x="207553" y="224988"/>
                </a:lnTo>
                <a:lnTo>
                  <a:pt x="231706" y="191662"/>
                </a:lnTo>
                <a:lnTo>
                  <a:pt x="244538" y="151185"/>
                </a:lnTo>
                <a:lnTo>
                  <a:pt x="246091" y="130294"/>
                </a:lnTo>
                <a:close/>
              </a:path>
            </a:pathLst>
          </a:custGeom>
          <a:solidFill>
            <a:srgbClr val="C00101"/>
          </a:solidFill>
        </p:spPr>
        <p:txBody>
          <a:bodyPr wrap="square" lIns="0" tIns="0" rIns="0" bIns="0" rtlCol="0"/>
          <a:lstStyle/>
          <a:p>
            <a:endParaRPr/>
          </a:p>
        </p:txBody>
      </p:sp>
      <p:sp>
        <p:nvSpPr>
          <p:cNvPr id="35" name="object 35"/>
          <p:cNvSpPr/>
          <p:nvPr/>
        </p:nvSpPr>
        <p:spPr>
          <a:xfrm>
            <a:off x="6511197" y="4894333"/>
            <a:ext cx="246379" cy="261620"/>
          </a:xfrm>
          <a:custGeom>
            <a:avLst/>
            <a:gdLst/>
            <a:ahLst/>
            <a:cxnLst/>
            <a:rect l="l" t="t" r="r" b="b"/>
            <a:pathLst>
              <a:path w="246379" h="261620">
                <a:moveTo>
                  <a:pt x="246091" y="130294"/>
                </a:moveTo>
                <a:lnTo>
                  <a:pt x="239035" y="86748"/>
                </a:lnTo>
                <a:lnTo>
                  <a:pt x="219486" y="49373"/>
                </a:lnTo>
                <a:lnTo>
                  <a:pt x="189871" y="20814"/>
                </a:lnTo>
                <a:lnTo>
                  <a:pt x="152618" y="3720"/>
                </a:lnTo>
                <a:lnTo>
                  <a:pt x="124737" y="0"/>
                </a:lnTo>
                <a:lnTo>
                  <a:pt x="110350" y="854"/>
                </a:lnTo>
                <a:lnTo>
                  <a:pt x="70483" y="12930"/>
                </a:lnTo>
                <a:lnTo>
                  <a:pt x="37406" y="37263"/>
                </a:lnTo>
                <a:lnTo>
                  <a:pt x="13499" y="71269"/>
                </a:lnTo>
                <a:lnTo>
                  <a:pt x="1141" y="112364"/>
                </a:lnTo>
                <a:lnTo>
                  <a:pt x="0" y="127191"/>
                </a:lnTo>
                <a:lnTo>
                  <a:pt x="788" y="142705"/>
                </a:lnTo>
                <a:lnTo>
                  <a:pt x="11990" y="185464"/>
                </a:lnTo>
                <a:lnTo>
                  <a:pt x="34602" y="220763"/>
                </a:lnTo>
                <a:lnTo>
                  <a:pt x="66243" y="246311"/>
                </a:lnTo>
                <a:lnTo>
                  <a:pt x="104537" y="259819"/>
                </a:lnTo>
                <a:lnTo>
                  <a:pt x="118368" y="261249"/>
                </a:lnTo>
                <a:lnTo>
                  <a:pt x="133258" y="260438"/>
                </a:lnTo>
                <a:lnTo>
                  <a:pt x="174073" y="248726"/>
                </a:lnTo>
                <a:lnTo>
                  <a:pt x="207553" y="224988"/>
                </a:lnTo>
                <a:lnTo>
                  <a:pt x="231706" y="191662"/>
                </a:lnTo>
                <a:lnTo>
                  <a:pt x="244538" y="151185"/>
                </a:lnTo>
                <a:lnTo>
                  <a:pt x="245954" y="136525"/>
                </a:lnTo>
              </a:path>
            </a:pathLst>
          </a:custGeom>
          <a:ln w="37896">
            <a:solidFill>
              <a:srgbClr val="FFFFFF"/>
            </a:solidFill>
          </a:ln>
        </p:spPr>
        <p:txBody>
          <a:bodyPr wrap="square" lIns="0" tIns="0" rIns="0" bIns="0" rtlCol="0"/>
          <a:lstStyle/>
          <a:p>
            <a:endParaRPr/>
          </a:p>
        </p:txBody>
      </p:sp>
      <p:sp>
        <p:nvSpPr>
          <p:cNvPr id="36" name="object 36"/>
          <p:cNvSpPr/>
          <p:nvPr/>
        </p:nvSpPr>
        <p:spPr>
          <a:xfrm>
            <a:off x="7522336" y="4524755"/>
            <a:ext cx="1087120" cy="521970"/>
          </a:xfrm>
          <a:custGeom>
            <a:avLst/>
            <a:gdLst/>
            <a:ahLst/>
            <a:cxnLst/>
            <a:rect l="l" t="t" r="r" b="b"/>
            <a:pathLst>
              <a:path w="1087120" h="521970">
                <a:moveTo>
                  <a:pt x="1086612" y="521970"/>
                </a:moveTo>
                <a:lnTo>
                  <a:pt x="1086612" y="260604"/>
                </a:lnTo>
                <a:lnTo>
                  <a:pt x="840486" y="0"/>
                </a:lnTo>
                <a:lnTo>
                  <a:pt x="246126" y="0"/>
                </a:lnTo>
                <a:lnTo>
                  <a:pt x="225878" y="863"/>
                </a:lnTo>
                <a:lnTo>
                  <a:pt x="186831" y="7568"/>
                </a:lnTo>
                <a:lnTo>
                  <a:pt x="150131" y="20466"/>
                </a:lnTo>
                <a:lnTo>
                  <a:pt x="116276" y="39022"/>
                </a:lnTo>
                <a:lnTo>
                  <a:pt x="85764" y="62701"/>
                </a:lnTo>
                <a:lnTo>
                  <a:pt x="59095" y="90968"/>
                </a:lnTo>
                <a:lnTo>
                  <a:pt x="36766" y="123288"/>
                </a:lnTo>
                <a:lnTo>
                  <a:pt x="19278" y="159127"/>
                </a:lnTo>
                <a:lnTo>
                  <a:pt x="7127" y="197948"/>
                </a:lnTo>
                <a:lnTo>
                  <a:pt x="812" y="239218"/>
                </a:lnTo>
                <a:lnTo>
                  <a:pt x="0" y="260604"/>
                </a:lnTo>
                <a:lnTo>
                  <a:pt x="0" y="521970"/>
                </a:lnTo>
                <a:lnTo>
                  <a:pt x="1086612" y="521970"/>
                </a:lnTo>
                <a:close/>
              </a:path>
            </a:pathLst>
          </a:custGeom>
          <a:solidFill>
            <a:srgbClr val="BFBFBF"/>
          </a:solidFill>
        </p:spPr>
        <p:txBody>
          <a:bodyPr wrap="square" lIns="0" tIns="0" rIns="0" bIns="0" rtlCol="0"/>
          <a:lstStyle/>
          <a:p>
            <a:endParaRPr/>
          </a:p>
        </p:txBody>
      </p:sp>
      <p:sp>
        <p:nvSpPr>
          <p:cNvPr id="37" name="object 37"/>
          <p:cNvSpPr/>
          <p:nvPr/>
        </p:nvSpPr>
        <p:spPr>
          <a:xfrm>
            <a:off x="7522336" y="4524755"/>
            <a:ext cx="1087120" cy="521970"/>
          </a:xfrm>
          <a:custGeom>
            <a:avLst/>
            <a:gdLst/>
            <a:ahLst/>
            <a:cxnLst/>
            <a:rect l="l" t="t" r="r" b="b"/>
            <a:pathLst>
              <a:path w="1087120" h="521970">
                <a:moveTo>
                  <a:pt x="246126" y="0"/>
                </a:moveTo>
                <a:lnTo>
                  <a:pt x="840486" y="0"/>
                </a:lnTo>
                <a:lnTo>
                  <a:pt x="1086612" y="260604"/>
                </a:lnTo>
                <a:lnTo>
                  <a:pt x="1086612" y="521970"/>
                </a:lnTo>
                <a:lnTo>
                  <a:pt x="0" y="521970"/>
                </a:lnTo>
                <a:lnTo>
                  <a:pt x="0" y="260604"/>
                </a:lnTo>
                <a:lnTo>
                  <a:pt x="812" y="239218"/>
                </a:lnTo>
                <a:lnTo>
                  <a:pt x="7127" y="197948"/>
                </a:lnTo>
                <a:lnTo>
                  <a:pt x="19278" y="159127"/>
                </a:lnTo>
                <a:lnTo>
                  <a:pt x="36766" y="123288"/>
                </a:lnTo>
                <a:lnTo>
                  <a:pt x="59095" y="90968"/>
                </a:lnTo>
                <a:lnTo>
                  <a:pt x="85764" y="62701"/>
                </a:lnTo>
                <a:lnTo>
                  <a:pt x="116276" y="39022"/>
                </a:lnTo>
                <a:lnTo>
                  <a:pt x="150131" y="20466"/>
                </a:lnTo>
                <a:lnTo>
                  <a:pt x="186831" y="7568"/>
                </a:lnTo>
                <a:lnTo>
                  <a:pt x="225878" y="863"/>
                </a:lnTo>
                <a:lnTo>
                  <a:pt x="246126" y="0"/>
                </a:lnTo>
              </a:path>
            </a:pathLst>
          </a:custGeom>
          <a:ln w="25273">
            <a:solidFill>
              <a:srgbClr val="A90101"/>
            </a:solidFill>
          </a:ln>
        </p:spPr>
        <p:txBody>
          <a:bodyPr wrap="square" lIns="0" tIns="0" rIns="0" bIns="0" rtlCol="0"/>
          <a:lstStyle/>
          <a:p>
            <a:endParaRPr/>
          </a:p>
        </p:txBody>
      </p:sp>
      <p:sp>
        <p:nvSpPr>
          <p:cNvPr id="38" name="object 38"/>
          <p:cNvSpPr/>
          <p:nvPr/>
        </p:nvSpPr>
        <p:spPr>
          <a:xfrm>
            <a:off x="7624491" y="4894333"/>
            <a:ext cx="246379" cy="261620"/>
          </a:xfrm>
          <a:custGeom>
            <a:avLst/>
            <a:gdLst/>
            <a:ahLst/>
            <a:cxnLst/>
            <a:rect l="l" t="t" r="r" b="b"/>
            <a:pathLst>
              <a:path w="246379" h="261620">
                <a:moveTo>
                  <a:pt x="246079" y="130294"/>
                </a:moveTo>
                <a:lnTo>
                  <a:pt x="239025" y="86750"/>
                </a:lnTo>
                <a:lnTo>
                  <a:pt x="219480" y="49376"/>
                </a:lnTo>
                <a:lnTo>
                  <a:pt x="189867" y="20817"/>
                </a:lnTo>
                <a:lnTo>
                  <a:pt x="152610" y="3722"/>
                </a:lnTo>
                <a:lnTo>
                  <a:pt x="124723" y="0"/>
                </a:lnTo>
                <a:lnTo>
                  <a:pt x="110199" y="854"/>
                </a:lnTo>
                <a:lnTo>
                  <a:pt x="70143" y="12932"/>
                </a:lnTo>
                <a:lnTo>
                  <a:pt x="37111" y="37267"/>
                </a:lnTo>
                <a:lnTo>
                  <a:pt x="13355" y="71276"/>
                </a:lnTo>
                <a:lnTo>
                  <a:pt x="1125" y="112374"/>
                </a:lnTo>
                <a:lnTo>
                  <a:pt x="0" y="127203"/>
                </a:lnTo>
                <a:lnTo>
                  <a:pt x="778" y="142717"/>
                </a:lnTo>
                <a:lnTo>
                  <a:pt x="11866" y="185476"/>
                </a:lnTo>
                <a:lnTo>
                  <a:pt x="34330" y="220775"/>
                </a:lnTo>
                <a:lnTo>
                  <a:pt x="65916" y="246321"/>
                </a:lnTo>
                <a:lnTo>
                  <a:pt x="104367" y="259823"/>
                </a:lnTo>
                <a:lnTo>
                  <a:pt x="118320" y="261250"/>
                </a:lnTo>
                <a:lnTo>
                  <a:pt x="133218" y="260439"/>
                </a:lnTo>
                <a:lnTo>
                  <a:pt x="174046" y="248729"/>
                </a:lnTo>
                <a:lnTo>
                  <a:pt x="207532" y="224997"/>
                </a:lnTo>
                <a:lnTo>
                  <a:pt x="231687" y="191679"/>
                </a:lnTo>
                <a:lnTo>
                  <a:pt x="244522" y="151210"/>
                </a:lnTo>
                <a:lnTo>
                  <a:pt x="246079" y="130294"/>
                </a:lnTo>
                <a:close/>
              </a:path>
            </a:pathLst>
          </a:custGeom>
          <a:solidFill>
            <a:srgbClr val="BFBFBF"/>
          </a:solidFill>
        </p:spPr>
        <p:txBody>
          <a:bodyPr wrap="square" lIns="0" tIns="0" rIns="0" bIns="0" rtlCol="0"/>
          <a:lstStyle/>
          <a:p>
            <a:endParaRPr/>
          </a:p>
        </p:txBody>
      </p:sp>
      <p:sp>
        <p:nvSpPr>
          <p:cNvPr id="39" name="object 39"/>
          <p:cNvSpPr/>
          <p:nvPr/>
        </p:nvSpPr>
        <p:spPr>
          <a:xfrm>
            <a:off x="7624491" y="4894333"/>
            <a:ext cx="246379" cy="261620"/>
          </a:xfrm>
          <a:custGeom>
            <a:avLst/>
            <a:gdLst/>
            <a:ahLst/>
            <a:cxnLst/>
            <a:rect l="l" t="t" r="r" b="b"/>
            <a:pathLst>
              <a:path w="246379" h="261620">
                <a:moveTo>
                  <a:pt x="246079" y="130294"/>
                </a:moveTo>
                <a:lnTo>
                  <a:pt x="239025" y="86750"/>
                </a:lnTo>
                <a:lnTo>
                  <a:pt x="219480" y="49376"/>
                </a:lnTo>
                <a:lnTo>
                  <a:pt x="189867" y="20817"/>
                </a:lnTo>
                <a:lnTo>
                  <a:pt x="152610" y="3722"/>
                </a:lnTo>
                <a:lnTo>
                  <a:pt x="124723" y="0"/>
                </a:lnTo>
                <a:lnTo>
                  <a:pt x="110199" y="854"/>
                </a:lnTo>
                <a:lnTo>
                  <a:pt x="70143" y="12932"/>
                </a:lnTo>
                <a:lnTo>
                  <a:pt x="37111" y="37267"/>
                </a:lnTo>
                <a:lnTo>
                  <a:pt x="13355" y="71276"/>
                </a:lnTo>
                <a:lnTo>
                  <a:pt x="1125" y="112374"/>
                </a:lnTo>
                <a:lnTo>
                  <a:pt x="0" y="127203"/>
                </a:lnTo>
                <a:lnTo>
                  <a:pt x="778" y="142717"/>
                </a:lnTo>
                <a:lnTo>
                  <a:pt x="11866" y="185476"/>
                </a:lnTo>
                <a:lnTo>
                  <a:pt x="34330" y="220775"/>
                </a:lnTo>
                <a:lnTo>
                  <a:pt x="65916" y="246321"/>
                </a:lnTo>
                <a:lnTo>
                  <a:pt x="104367" y="259823"/>
                </a:lnTo>
                <a:lnTo>
                  <a:pt x="118320" y="261250"/>
                </a:lnTo>
                <a:lnTo>
                  <a:pt x="133218" y="260439"/>
                </a:lnTo>
                <a:lnTo>
                  <a:pt x="174046" y="248729"/>
                </a:lnTo>
                <a:lnTo>
                  <a:pt x="207532" y="224997"/>
                </a:lnTo>
                <a:lnTo>
                  <a:pt x="231687" y="191679"/>
                </a:lnTo>
                <a:lnTo>
                  <a:pt x="244522" y="151210"/>
                </a:lnTo>
                <a:lnTo>
                  <a:pt x="245941" y="136553"/>
                </a:lnTo>
              </a:path>
            </a:pathLst>
          </a:custGeom>
          <a:ln w="37896">
            <a:solidFill>
              <a:srgbClr val="FFFFFF"/>
            </a:solidFill>
          </a:ln>
        </p:spPr>
        <p:txBody>
          <a:bodyPr wrap="square" lIns="0" tIns="0" rIns="0" bIns="0" rtlCol="0"/>
          <a:lstStyle/>
          <a:p>
            <a:endParaRPr/>
          </a:p>
        </p:txBody>
      </p:sp>
      <p:sp>
        <p:nvSpPr>
          <p:cNvPr id="40" name="object 40"/>
          <p:cNvSpPr/>
          <p:nvPr/>
        </p:nvSpPr>
        <p:spPr>
          <a:xfrm>
            <a:off x="8219601" y="4894333"/>
            <a:ext cx="245745" cy="261620"/>
          </a:xfrm>
          <a:custGeom>
            <a:avLst/>
            <a:gdLst/>
            <a:ahLst/>
            <a:cxnLst/>
            <a:rect l="l" t="t" r="r" b="b"/>
            <a:pathLst>
              <a:path w="245745" h="261620">
                <a:moveTo>
                  <a:pt x="245341" y="130294"/>
                </a:moveTo>
                <a:lnTo>
                  <a:pt x="238287" y="86752"/>
                </a:lnTo>
                <a:lnTo>
                  <a:pt x="218740" y="49379"/>
                </a:lnTo>
                <a:lnTo>
                  <a:pt x="189125" y="20821"/>
                </a:lnTo>
                <a:lnTo>
                  <a:pt x="151869" y="3723"/>
                </a:lnTo>
                <a:lnTo>
                  <a:pt x="123983" y="0"/>
                </a:lnTo>
                <a:lnTo>
                  <a:pt x="109566" y="859"/>
                </a:lnTo>
                <a:lnTo>
                  <a:pt x="69735" y="13003"/>
                </a:lnTo>
                <a:lnTo>
                  <a:pt x="36832" y="37466"/>
                </a:lnTo>
                <a:lnTo>
                  <a:pt x="13172" y="71642"/>
                </a:lnTo>
                <a:lnTo>
                  <a:pt x="1067" y="112922"/>
                </a:lnTo>
                <a:lnTo>
                  <a:pt x="0" y="127811"/>
                </a:lnTo>
                <a:lnTo>
                  <a:pt x="788" y="143288"/>
                </a:lnTo>
                <a:lnTo>
                  <a:pt x="11979" y="185984"/>
                </a:lnTo>
                <a:lnTo>
                  <a:pt x="34594" y="221240"/>
                </a:lnTo>
                <a:lnTo>
                  <a:pt x="66300" y="246691"/>
                </a:lnTo>
                <a:lnTo>
                  <a:pt x="104761" y="259975"/>
                </a:lnTo>
                <a:lnTo>
                  <a:pt x="118680" y="261291"/>
                </a:lnTo>
                <a:lnTo>
                  <a:pt x="133425" y="260465"/>
                </a:lnTo>
                <a:lnTo>
                  <a:pt x="173932" y="248639"/>
                </a:lnTo>
                <a:lnTo>
                  <a:pt x="207233" y="224708"/>
                </a:lnTo>
                <a:lnTo>
                  <a:pt x="231250" y="191138"/>
                </a:lnTo>
                <a:lnTo>
                  <a:pt x="243906" y="150395"/>
                </a:lnTo>
                <a:lnTo>
                  <a:pt x="245341" y="130294"/>
                </a:lnTo>
                <a:close/>
              </a:path>
            </a:pathLst>
          </a:custGeom>
          <a:solidFill>
            <a:srgbClr val="BFBFBF"/>
          </a:solidFill>
        </p:spPr>
        <p:txBody>
          <a:bodyPr wrap="square" lIns="0" tIns="0" rIns="0" bIns="0" rtlCol="0"/>
          <a:lstStyle/>
          <a:p>
            <a:endParaRPr/>
          </a:p>
        </p:txBody>
      </p:sp>
      <p:sp>
        <p:nvSpPr>
          <p:cNvPr id="41" name="object 41"/>
          <p:cNvSpPr/>
          <p:nvPr/>
        </p:nvSpPr>
        <p:spPr>
          <a:xfrm>
            <a:off x="8219601" y="4894333"/>
            <a:ext cx="245745" cy="261620"/>
          </a:xfrm>
          <a:custGeom>
            <a:avLst/>
            <a:gdLst/>
            <a:ahLst/>
            <a:cxnLst/>
            <a:rect l="l" t="t" r="r" b="b"/>
            <a:pathLst>
              <a:path w="245745" h="261620">
                <a:moveTo>
                  <a:pt x="245341" y="130294"/>
                </a:moveTo>
                <a:lnTo>
                  <a:pt x="238287" y="86752"/>
                </a:lnTo>
                <a:lnTo>
                  <a:pt x="218740" y="49379"/>
                </a:lnTo>
                <a:lnTo>
                  <a:pt x="189125" y="20821"/>
                </a:lnTo>
                <a:lnTo>
                  <a:pt x="151869" y="3723"/>
                </a:lnTo>
                <a:lnTo>
                  <a:pt x="123983" y="0"/>
                </a:lnTo>
                <a:lnTo>
                  <a:pt x="109566" y="859"/>
                </a:lnTo>
                <a:lnTo>
                  <a:pt x="69735" y="13003"/>
                </a:lnTo>
                <a:lnTo>
                  <a:pt x="36832" y="37466"/>
                </a:lnTo>
                <a:lnTo>
                  <a:pt x="13172" y="71642"/>
                </a:lnTo>
                <a:lnTo>
                  <a:pt x="1067" y="112922"/>
                </a:lnTo>
                <a:lnTo>
                  <a:pt x="0" y="127811"/>
                </a:lnTo>
                <a:lnTo>
                  <a:pt x="788" y="143288"/>
                </a:lnTo>
                <a:lnTo>
                  <a:pt x="11979" y="185984"/>
                </a:lnTo>
                <a:lnTo>
                  <a:pt x="34594" y="221240"/>
                </a:lnTo>
                <a:lnTo>
                  <a:pt x="66300" y="246691"/>
                </a:lnTo>
                <a:lnTo>
                  <a:pt x="104761" y="259975"/>
                </a:lnTo>
                <a:lnTo>
                  <a:pt x="118680" y="261291"/>
                </a:lnTo>
                <a:lnTo>
                  <a:pt x="133425" y="260465"/>
                </a:lnTo>
                <a:lnTo>
                  <a:pt x="173932" y="248639"/>
                </a:lnTo>
                <a:lnTo>
                  <a:pt x="207233" y="224708"/>
                </a:lnTo>
                <a:lnTo>
                  <a:pt x="231250" y="191138"/>
                </a:lnTo>
                <a:lnTo>
                  <a:pt x="243906" y="150395"/>
                </a:lnTo>
                <a:lnTo>
                  <a:pt x="245241" y="135646"/>
                </a:lnTo>
              </a:path>
            </a:pathLst>
          </a:custGeom>
          <a:ln w="37896">
            <a:solidFill>
              <a:srgbClr val="FFFFFF"/>
            </a:solidFill>
          </a:ln>
        </p:spPr>
        <p:txBody>
          <a:bodyPr wrap="square" lIns="0" tIns="0" rIns="0" bIns="0" rtlCol="0"/>
          <a:lstStyle/>
          <a:p>
            <a:endParaRPr/>
          </a:p>
        </p:txBody>
      </p:sp>
      <p:sp>
        <p:nvSpPr>
          <p:cNvPr id="42" name="object 42"/>
          <p:cNvSpPr/>
          <p:nvPr/>
        </p:nvSpPr>
        <p:spPr>
          <a:xfrm>
            <a:off x="4089539" y="1498091"/>
            <a:ext cx="5027295" cy="768350"/>
          </a:xfrm>
          <a:custGeom>
            <a:avLst/>
            <a:gdLst/>
            <a:ahLst/>
            <a:cxnLst/>
            <a:rect l="l" t="t" r="r" b="b"/>
            <a:pathLst>
              <a:path w="5027295" h="768350">
                <a:moveTo>
                  <a:pt x="5026914" y="768095"/>
                </a:moveTo>
                <a:lnTo>
                  <a:pt x="5023658" y="730093"/>
                </a:lnTo>
                <a:lnTo>
                  <a:pt x="5013750" y="692634"/>
                </a:lnTo>
                <a:lnTo>
                  <a:pt x="5009103" y="680957"/>
                </a:lnTo>
                <a:lnTo>
                  <a:pt x="4987290" y="686561"/>
                </a:lnTo>
                <a:lnTo>
                  <a:pt x="4991909" y="696321"/>
                </a:lnTo>
                <a:lnTo>
                  <a:pt x="4995995" y="708445"/>
                </a:lnTo>
                <a:lnTo>
                  <a:pt x="4999440" y="722004"/>
                </a:lnTo>
                <a:lnTo>
                  <a:pt x="5002133" y="736068"/>
                </a:lnTo>
                <a:lnTo>
                  <a:pt x="5003966" y="749708"/>
                </a:lnTo>
                <a:lnTo>
                  <a:pt x="5004829" y="761992"/>
                </a:lnTo>
                <a:lnTo>
                  <a:pt x="5026914" y="768095"/>
                </a:lnTo>
                <a:close/>
              </a:path>
              <a:path w="5027295" h="768350">
                <a:moveTo>
                  <a:pt x="4974336" y="617981"/>
                </a:moveTo>
                <a:lnTo>
                  <a:pt x="4950831" y="587916"/>
                </a:lnTo>
                <a:lnTo>
                  <a:pt x="4915826" y="551054"/>
                </a:lnTo>
                <a:lnTo>
                  <a:pt x="4899660" y="566165"/>
                </a:lnTo>
                <a:lnTo>
                  <a:pt x="4908182" y="573744"/>
                </a:lnTo>
                <a:lnTo>
                  <a:pt x="4917206" y="582718"/>
                </a:lnTo>
                <a:lnTo>
                  <a:pt x="4926375" y="592646"/>
                </a:lnTo>
                <a:lnTo>
                  <a:pt x="4935332" y="603086"/>
                </a:lnTo>
                <a:lnTo>
                  <a:pt x="4943722" y="613597"/>
                </a:lnTo>
                <a:lnTo>
                  <a:pt x="4951189" y="623737"/>
                </a:lnTo>
                <a:lnTo>
                  <a:pt x="4974336" y="617981"/>
                </a:lnTo>
                <a:close/>
              </a:path>
              <a:path w="5027295" h="768350">
                <a:moveTo>
                  <a:pt x="4863833" y="506729"/>
                </a:moveTo>
                <a:lnTo>
                  <a:pt x="4853940" y="499109"/>
                </a:lnTo>
                <a:lnTo>
                  <a:pt x="4829556" y="481583"/>
                </a:lnTo>
                <a:lnTo>
                  <a:pt x="4803635" y="464057"/>
                </a:lnTo>
                <a:lnTo>
                  <a:pt x="4789932" y="455675"/>
                </a:lnTo>
                <a:lnTo>
                  <a:pt x="4777740" y="474725"/>
                </a:lnTo>
                <a:lnTo>
                  <a:pt x="4791456" y="482345"/>
                </a:lnTo>
                <a:lnTo>
                  <a:pt x="4816601" y="499871"/>
                </a:lnTo>
                <a:lnTo>
                  <a:pt x="4840211" y="516635"/>
                </a:lnTo>
                <a:lnTo>
                  <a:pt x="4850129" y="524255"/>
                </a:lnTo>
                <a:lnTo>
                  <a:pt x="4863833" y="506729"/>
                </a:lnTo>
                <a:close/>
              </a:path>
              <a:path w="5027295" h="768350">
                <a:moveTo>
                  <a:pt x="4732007" y="422147"/>
                </a:moveTo>
                <a:lnTo>
                  <a:pt x="4716779" y="413765"/>
                </a:lnTo>
                <a:lnTo>
                  <a:pt x="4685538" y="397763"/>
                </a:lnTo>
                <a:lnTo>
                  <a:pt x="4652759" y="381762"/>
                </a:lnTo>
                <a:lnTo>
                  <a:pt x="4642866" y="401574"/>
                </a:lnTo>
                <a:lnTo>
                  <a:pt x="4674857" y="416813"/>
                </a:lnTo>
                <a:lnTo>
                  <a:pt x="4706099" y="432815"/>
                </a:lnTo>
                <a:lnTo>
                  <a:pt x="4721351" y="441197"/>
                </a:lnTo>
                <a:lnTo>
                  <a:pt x="4732007" y="422147"/>
                </a:lnTo>
                <a:close/>
              </a:path>
              <a:path w="5027295" h="768350">
                <a:moveTo>
                  <a:pt x="4591799" y="354330"/>
                </a:moveTo>
                <a:lnTo>
                  <a:pt x="4581906" y="349757"/>
                </a:lnTo>
                <a:lnTo>
                  <a:pt x="4545329" y="334518"/>
                </a:lnTo>
                <a:lnTo>
                  <a:pt x="4509516" y="320801"/>
                </a:lnTo>
                <a:lnTo>
                  <a:pt x="4501134" y="341375"/>
                </a:lnTo>
                <a:lnTo>
                  <a:pt x="4536935" y="355091"/>
                </a:lnTo>
                <a:lnTo>
                  <a:pt x="4582655" y="374141"/>
                </a:lnTo>
                <a:lnTo>
                  <a:pt x="4591799" y="354330"/>
                </a:lnTo>
                <a:close/>
              </a:path>
              <a:path w="5027295" h="768350">
                <a:moveTo>
                  <a:pt x="4447032" y="297180"/>
                </a:moveTo>
                <a:lnTo>
                  <a:pt x="4426458" y="290321"/>
                </a:lnTo>
                <a:lnTo>
                  <a:pt x="4384535" y="275844"/>
                </a:lnTo>
                <a:lnTo>
                  <a:pt x="4363199" y="268985"/>
                </a:lnTo>
                <a:lnTo>
                  <a:pt x="4356353" y="290321"/>
                </a:lnTo>
                <a:lnTo>
                  <a:pt x="4377690" y="297180"/>
                </a:lnTo>
                <a:lnTo>
                  <a:pt x="4418838" y="310895"/>
                </a:lnTo>
                <a:lnTo>
                  <a:pt x="4439399" y="318515"/>
                </a:lnTo>
                <a:lnTo>
                  <a:pt x="4447032" y="297180"/>
                </a:lnTo>
                <a:close/>
              </a:path>
              <a:path w="5027295" h="768350">
                <a:moveTo>
                  <a:pt x="4299203" y="249174"/>
                </a:moveTo>
                <a:lnTo>
                  <a:pt x="4296918" y="248412"/>
                </a:lnTo>
                <a:lnTo>
                  <a:pt x="4251185" y="234695"/>
                </a:lnTo>
                <a:lnTo>
                  <a:pt x="4213847" y="224789"/>
                </a:lnTo>
                <a:lnTo>
                  <a:pt x="4208525" y="246125"/>
                </a:lnTo>
                <a:lnTo>
                  <a:pt x="4245101" y="256031"/>
                </a:lnTo>
                <a:lnTo>
                  <a:pt x="4290047" y="269747"/>
                </a:lnTo>
                <a:lnTo>
                  <a:pt x="4293108" y="270509"/>
                </a:lnTo>
                <a:lnTo>
                  <a:pt x="4299203" y="249174"/>
                </a:lnTo>
                <a:close/>
              </a:path>
              <a:path w="5027295" h="768350">
                <a:moveTo>
                  <a:pt x="4149851" y="207263"/>
                </a:moveTo>
                <a:lnTo>
                  <a:pt x="4107941" y="196595"/>
                </a:lnTo>
                <a:lnTo>
                  <a:pt x="4063733" y="185927"/>
                </a:lnTo>
                <a:lnTo>
                  <a:pt x="4058399" y="208025"/>
                </a:lnTo>
                <a:lnTo>
                  <a:pt x="4102608" y="217931"/>
                </a:lnTo>
                <a:lnTo>
                  <a:pt x="4144517" y="228600"/>
                </a:lnTo>
                <a:lnTo>
                  <a:pt x="4149851" y="207263"/>
                </a:lnTo>
                <a:close/>
              </a:path>
              <a:path w="5027295" h="768350">
                <a:moveTo>
                  <a:pt x="3998975" y="171450"/>
                </a:moveTo>
                <a:lnTo>
                  <a:pt x="3954779" y="161544"/>
                </a:lnTo>
                <a:lnTo>
                  <a:pt x="3912108" y="152400"/>
                </a:lnTo>
                <a:lnTo>
                  <a:pt x="3907523" y="174497"/>
                </a:lnTo>
                <a:lnTo>
                  <a:pt x="3950208" y="182880"/>
                </a:lnTo>
                <a:lnTo>
                  <a:pt x="3994403" y="192785"/>
                </a:lnTo>
                <a:lnTo>
                  <a:pt x="3998975" y="171450"/>
                </a:lnTo>
                <a:close/>
              </a:path>
              <a:path w="5027295" h="768350">
                <a:moveTo>
                  <a:pt x="3847338" y="139445"/>
                </a:moveTo>
                <a:lnTo>
                  <a:pt x="3792461" y="129539"/>
                </a:lnTo>
                <a:lnTo>
                  <a:pt x="3760457" y="123443"/>
                </a:lnTo>
                <a:lnTo>
                  <a:pt x="3755885" y="145541"/>
                </a:lnTo>
                <a:lnTo>
                  <a:pt x="3787901" y="150875"/>
                </a:lnTo>
                <a:lnTo>
                  <a:pt x="3842766" y="161544"/>
                </a:lnTo>
                <a:lnTo>
                  <a:pt x="3847338" y="139445"/>
                </a:lnTo>
                <a:close/>
              </a:path>
              <a:path w="5027295" h="768350">
                <a:moveTo>
                  <a:pt x="3694938" y="112013"/>
                </a:moveTo>
                <a:lnTo>
                  <a:pt x="3679685" y="109727"/>
                </a:lnTo>
                <a:lnTo>
                  <a:pt x="3607308" y="98297"/>
                </a:lnTo>
                <a:lnTo>
                  <a:pt x="3603485" y="119633"/>
                </a:lnTo>
                <a:lnTo>
                  <a:pt x="3675888" y="131063"/>
                </a:lnTo>
                <a:lnTo>
                  <a:pt x="3691127" y="134112"/>
                </a:lnTo>
                <a:lnTo>
                  <a:pt x="3694938" y="112013"/>
                </a:lnTo>
                <a:close/>
              </a:path>
              <a:path w="5027295" h="768350">
                <a:moveTo>
                  <a:pt x="3541775" y="88391"/>
                </a:moveTo>
                <a:lnTo>
                  <a:pt x="3502914" y="83057"/>
                </a:lnTo>
                <a:lnTo>
                  <a:pt x="3454133" y="76199"/>
                </a:lnTo>
                <a:lnTo>
                  <a:pt x="3451085" y="98297"/>
                </a:lnTo>
                <a:lnTo>
                  <a:pt x="3499866" y="104393"/>
                </a:lnTo>
                <a:lnTo>
                  <a:pt x="3538727" y="110489"/>
                </a:lnTo>
                <a:lnTo>
                  <a:pt x="3541775" y="88391"/>
                </a:lnTo>
                <a:close/>
              </a:path>
              <a:path w="5027295" h="768350">
                <a:moveTo>
                  <a:pt x="3387851" y="67817"/>
                </a:moveTo>
                <a:lnTo>
                  <a:pt x="3381756" y="67055"/>
                </a:lnTo>
                <a:lnTo>
                  <a:pt x="3319259" y="59435"/>
                </a:lnTo>
                <a:lnTo>
                  <a:pt x="3300209" y="57149"/>
                </a:lnTo>
                <a:lnTo>
                  <a:pt x="3297161" y="79247"/>
                </a:lnTo>
                <a:lnTo>
                  <a:pt x="3316973" y="81533"/>
                </a:lnTo>
                <a:lnTo>
                  <a:pt x="3378708" y="88391"/>
                </a:lnTo>
                <a:lnTo>
                  <a:pt x="3384803" y="89915"/>
                </a:lnTo>
                <a:lnTo>
                  <a:pt x="3387851" y="67817"/>
                </a:lnTo>
                <a:close/>
              </a:path>
              <a:path w="5027295" h="768350">
                <a:moveTo>
                  <a:pt x="3233927" y="50291"/>
                </a:moveTo>
                <a:lnTo>
                  <a:pt x="3192779" y="45719"/>
                </a:lnTo>
                <a:lnTo>
                  <a:pt x="3145523" y="41147"/>
                </a:lnTo>
                <a:lnTo>
                  <a:pt x="3143999" y="63245"/>
                </a:lnTo>
                <a:lnTo>
                  <a:pt x="3190481" y="67817"/>
                </a:lnTo>
                <a:lnTo>
                  <a:pt x="3231641" y="72389"/>
                </a:lnTo>
                <a:lnTo>
                  <a:pt x="3233927" y="50291"/>
                </a:lnTo>
                <a:close/>
              </a:path>
              <a:path w="5027295" h="768350">
                <a:moveTo>
                  <a:pt x="3080003" y="35051"/>
                </a:moveTo>
                <a:lnTo>
                  <a:pt x="3064001" y="33527"/>
                </a:lnTo>
                <a:lnTo>
                  <a:pt x="2991599" y="28193"/>
                </a:lnTo>
                <a:lnTo>
                  <a:pt x="2989325" y="50291"/>
                </a:lnTo>
                <a:lnTo>
                  <a:pt x="3061716" y="55625"/>
                </a:lnTo>
                <a:lnTo>
                  <a:pt x="3077717" y="57149"/>
                </a:lnTo>
                <a:lnTo>
                  <a:pt x="3080003" y="35051"/>
                </a:lnTo>
                <a:close/>
              </a:path>
              <a:path w="5027295" h="768350">
                <a:moveTo>
                  <a:pt x="2925317" y="23621"/>
                </a:moveTo>
                <a:lnTo>
                  <a:pt x="2836925" y="17525"/>
                </a:lnTo>
                <a:lnTo>
                  <a:pt x="2835401" y="39623"/>
                </a:lnTo>
                <a:lnTo>
                  <a:pt x="2923781" y="44957"/>
                </a:lnTo>
                <a:lnTo>
                  <a:pt x="2925317" y="23621"/>
                </a:lnTo>
                <a:close/>
              </a:path>
              <a:path w="5027295" h="768350">
                <a:moveTo>
                  <a:pt x="2770632" y="13715"/>
                </a:moveTo>
                <a:lnTo>
                  <a:pt x="2682240" y="9905"/>
                </a:lnTo>
                <a:lnTo>
                  <a:pt x="2680716" y="32003"/>
                </a:lnTo>
                <a:lnTo>
                  <a:pt x="2769095" y="35813"/>
                </a:lnTo>
                <a:lnTo>
                  <a:pt x="2770632" y="13715"/>
                </a:lnTo>
                <a:close/>
              </a:path>
              <a:path w="5027295" h="768350">
                <a:moveTo>
                  <a:pt x="2615933" y="6857"/>
                </a:moveTo>
                <a:lnTo>
                  <a:pt x="2527553" y="3809"/>
                </a:lnTo>
                <a:lnTo>
                  <a:pt x="2526791" y="25907"/>
                </a:lnTo>
                <a:lnTo>
                  <a:pt x="2615171" y="28955"/>
                </a:lnTo>
                <a:lnTo>
                  <a:pt x="2615933" y="6857"/>
                </a:lnTo>
                <a:close/>
              </a:path>
              <a:path w="5027295" h="768350">
                <a:moveTo>
                  <a:pt x="2460485" y="24383"/>
                </a:moveTo>
                <a:lnTo>
                  <a:pt x="2460485" y="2285"/>
                </a:lnTo>
                <a:lnTo>
                  <a:pt x="2379726" y="761"/>
                </a:lnTo>
                <a:lnTo>
                  <a:pt x="2372093" y="761"/>
                </a:lnTo>
                <a:lnTo>
                  <a:pt x="2372093" y="22859"/>
                </a:lnTo>
                <a:lnTo>
                  <a:pt x="2379726" y="22874"/>
                </a:lnTo>
                <a:lnTo>
                  <a:pt x="2460485" y="24383"/>
                </a:lnTo>
                <a:close/>
              </a:path>
              <a:path w="5027295" h="768350">
                <a:moveTo>
                  <a:pt x="2305799" y="22097"/>
                </a:moveTo>
                <a:lnTo>
                  <a:pt x="2305799" y="0"/>
                </a:lnTo>
                <a:lnTo>
                  <a:pt x="2217407" y="0"/>
                </a:lnTo>
                <a:lnTo>
                  <a:pt x="2217407" y="22097"/>
                </a:lnTo>
                <a:lnTo>
                  <a:pt x="2305799" y="22097"/>
                </a:lnTo>
                <a:close/>
              </a:path>
              <a:path w="5027295" h="768350">
                <a:moveTo>
                  <a:pt x="2151126" y="22859"/>
                </a:moveTo>
                <a:lnTo>
                  <a:pt x="2151126" y="761"/>
                </a:lnTo>
                <a:lnTo>
                  <a:pt x="2065781" y="1523"/>
                </a:lnTo>
                <a:lnTo>
                  <a:pt x="2062733" y="1523"/>
                </a:lnTo>
                <a:lnTo>
                  <a:pt x="2062733" y="23621"/>
                </a:lnTo>
                <a:lnTo>
                  <a:pt x="2065781" y="23621"/>
                </a:lnTo>
                <a:lnTo>
                  <a:pt x="2151126" y="22859"/>
                </a:lnTo>
                <a:close/>
              </a:path>
              <a:path w="5027295" h="768350">
                <a:moveTo>
                  <a:pt x="1996439" y="25145"/>
                </a:moveTo>
                <a:lnTo>
                  <a:pt x="1996439" y="3047"/>
                </a:lnTo>
                <a:lnTo>
                  <a:pt x="1908047" y="5333"/>
                </a:lnTo>
                <a:lnTo>
                  <a:pt x="1908047" y="27431"/>
                </a:lnTo>
                <a:lnTo>
                  <a:pt x="1996439" y="25145"/>
                </a:lnTo>
                <a:close/>
              </a:path>
              <a:path w="5027295" h="768350">
                <a:moveTo>
                  <a:pt x="1841753" y="29717"/>
                </a:moveTo>
                <a:lnTo>
                  <a:pt x="1840991" y="7619"/>
                </a:lnTo>
                <a:lnTo>
                  <a:pt x="1814321" y="8381"/>
                </a:lnTo>
                <a:lnTo>
                  <a:pt x="1752600" y="11429"/>
                </a:lnTo>
                <a:lnTo>
                  <a:pt x="1754123" y="33527"/>
                </a:lnTo>
                <a:lnTo>
                  <a:pt x="1815083" y="30479"/>
                </a:lnTo>
                <a:lnTo>
                  <a:pt x="1841753" y="29717"/>
                </a:lnTo>
                <a:close/>
              </a:path>
              <a:path w="5027295" h="768350">
                <a:moveTo>
                  <a:pt x="1687829" y="36575"/>
                </a:moveTo>
                <a:lnTo>
                  <a:pt x="1686305" y="14477"/>
                </a:lnTo>
                <a:lnTo>
                  <a:pt x="1651253" y="16763"/>
                </a:lnTo>
                <a:lnTo>
                  <a:pt x="1597914" y="19811"/>
                </a:lnTo>
                <a:lnTo>
                  <a:pt x="1599438" y="41909"/>
                </a:lnTo>
                <a:lnTo>
                  <a:pt x="1652015" y="38861"/>
                </a:lnTo>
                <a:lnTo>
                  <a:pt x="1687829" y="36575"/>
                </a:lnTo>
                <a:close/>
              </a:path>
              <a:path w="5027295" h="768350">
                <a:moveTo>
                  <a:pt x="1533143" y="46481"/>
                </a:moveTo>
                <a:lnTo>
                  <a:pt x="1531619" y="24383"/>
                </a:lnTo>
                <a:lnTo>
                  <a:pt x="1491233" y="27431"/>
                </a:lnTo>
                <a:lnTo>
                  <a:pt x="1443227" y="31241"/>
                </a:lnTo>
                <a:lnTo>
                  <a:pt x="1445514" y="53339"/>
                </a:lnTo>
                <a:lnTo>
                  <a:pt x="1492757" y="49529"/>
                </a:lnTo>
                <a:lnTo>
                  <a:pt x="1533143" y="46481"/>
                </a:lnTo>
                <a:close/>
              </a:path>
              <a:path w="5027295" h="768350">
                <a:moveTo>
                  <a:pt x="1379219" y="58673"/>
                </a:moveTo>
                <a:lnTo>
                  <a:pt x="1377695" y="36575"/>
                </a:lnTo>
                <a:lnTo>
                  <a:pt x="1335023" y="40385"/>
                </a:lnTo>
                <a:lnTo>
                  <a:pt x="1289303" y="44957"/>
                </a:lnTo>
                <a:lnTo>
                  <a:pt x="1291589" y="67055"/>
                </a:lnTo>
                <a:lnTo>
                  <a:pt x="1336547" y="62483"/>
                </a:lnTo>
                <a:lnTo>
                  <a:pt x="1379219" y="58673"/>
                </a:lnTo>
                <a:close/>
              </a:path>
              <a:path w="5027295" h="768350">
                <a:moveTo>
                  <a:pt x="1225295" y="73913"/>
                </a:moveTo>
                <a:lnTo>
                  <a:pt x="1223009" y="51815"/>
                </a:lnTo>
                <a:lnTo>
                  <a:pt x="1135379" y="61721"/>
                </a:lnTo>
                <a:lnTo>
                  <a:pt x="1137665" y="83819"/>
                </a:lnTo>
                <a:lnTo>
                  <a:pt x="1184909" y="77723"/>
                </a:lnTo>
                <a:lnTo>
                  <a:pt x="1225295" y="73913"/>
                </a:lnTo>
                <a:close/>
              </a:path>
              <a:path w="5027295" h="768350">
                <a:moveTo>
                  <a:pt x="1072133" y="91439"/>
                </a:moveTo>
                <a:lnTo>
                  <a:pt x="1069085" y="69341"/>
                </a:lnTo>
                <a:lnTo>
                  <a:pt x="1034795" y="73913"/>
                </a:lnTo>
                <a:lnTo>
                  <a:pt x="981455" y="80771"/>
                </a:lnTo>
                <a:lnTo>
                  <a:pt x="984503" y="102869"/>
                </a:lnTo>
                <a:lnTo>
                  <a:pt x="1037843" y="96011"/>
                </a:lnTo>
                <a:lnTo>
                  <a:pt x="1072133" y="91439"/>
                </a:lnTo>
                <a:close/>
              </a:path>
              <a:path w="5027295" h="768350">
                <a:moveTo>
                  <a:pt x="918971" y="112775"/>
                </a:moveTo>
                <a:lnTo>
                  <a:pt x="915923" y="90677"/>
                </a:lnTo>
                <a:lnTo>
                  <a:pt x="891539" y="93725"/>
                </a:lnTo>
                <a:lnTo>
                  <a:pt x="828293" y="103631"/>
                </a:lnTo>
                <a:lnTo>
                  <a:pt x="831341" y="125729"/>
                </a:lnTo>
                <a:lnTo>
                  <a:pt x="894588" y="115823"/>
                </a:lnTo>
                <a:lnTo>
                  <a:pt x="918971" y="112775"/>
                </a:lnTo>
                <a:close/>
              </a:path>
              <a:path w="5027295" h="768350">
                <a:moveTo>
                  <a:pt x="765809" y="136397"/>
                </a:moveTo>
                <a:lnTo>
                  <a:pt x="762762" y="115061"/>
                </a:lnTo>
                <a:lnTo>
                  <a:pt x="753617" y="116585"/>
                </a:lnTo>
                <a:lnTo>
                  <a:pt x="686562" y="128015"/>
                </a:lnTo>
                <a:lnTo>
                  <a:pt x="675131" y="130301"/>
                </a:lnTo>
                <a:lnTo>
                  <a:pt x="679703" y="151637"/>
                </a:lnTo>
                <a:lnTo>
                  <a:pt x="690371" y="150113"/>
                </a:lnTo>
                <a:lnTo>
                  <a:pt x="765809" y="136397"/>
                </a:lnTo>
                <a:close/>
              </a:path>
              <a:path w="5027295" h="768350">
                <a:moveTo>
                  <a:pt x="614171" y="164591"/>
                </a:moveTo>
                <a:lnTo>
                  <a:pt x="609600" y="142494"/>
                </a:lnTo>
                <a:lnTo>
                  <a:pt x="556259" y="153162"/>
                </a:lnTo>
                <a:lnTo>
                  <a:pt x="523493" y="160781"/>
                </a:lnTo>
                <a:lnTo>
                  <a:pt x="528065" y="182118"/>
                </a:lnTo>
                <a:lnTo>
                  <a:pt x="560831" y="175259"/>
                </a:lnTo>
                <a:lnTo>
                  <a:pt x="614171" y="164591"/>
                </a:lnTo>
                <a:close/>
              </a:path>
              <a:path w="5027295" h="768350">
                <a:moveTo>
                  <a:pt x="463295" y="196595"/>
                </a:moveTo>
                <a:lnTo>
                  <a:pt x="457962" y="174497"/>
                </a:lnTo>
                <a:lnTo>
                  <a:pt x="431291" y="180594"/>
                </a:lnTo>
                <a:lnTo>
                  <a:pt x="371855" y="195071"/>
                </a:lnTo>
                <a:lnTo>
                  <a:pt x="377189" y="216407"/>
                </a:lnTo>
                <a:lnTo>
                  <a:pt x="436625" y="202691"/>
                </a:lnTo>
                <a:lnTo>
                  <a:pt x="463295" y="196595"/>
                </a:lnTo>
                <a:close/>
              </a:path>
              <a:path w="5027295" h="768350">
                <a:moveTo>
                  <a:pt x="313181" y="233171"/>
                </a:moveTo>
                <a:lnTo>
                  <a:pt x="307847" y="211074"/>
                </a:lnTo>
                <a:lnTo>
                  <a:pt x="256031" y="225551"/>
                </a:lnTo>
                <a:lnTo>
                  <a:pt x="221741" y="234695"/>
                </a:lnTo>
                <a:lnTo>
                  <a:pt x="227837" y="256031"/>
                </a:lnTo>
                <a:lnTo>
                  <a:pt x="262127" y="246887"/>
                </a:lnTo>
                <a:lnTo>
                  <a:pt x="313181" y="233171"/>
                </a:lnTo>
                <a:close/>
              </a:path>
              <a:path w="5027295" h="768350">
                <a:moveTo>
                  <a:pt x="116086" y="267120"/>
                </a:moveTo>
                <a:lnTo>
                  <a:pt x="99059" y="217931"/>
                </a:lnTo>
                <a:lnTo>
                  <a:pt x="0" y="318515"/>
                </a:lnTo>
                <a:lnTo>
                  <a:pt x="73913" y="328156"/>
                </a:lnTo>
                <a:lnTo>
                  <a:pt x="73913" y="281177"/>
                </a:lnTo>
                <a:lnTo>
                  <a:pt x="116086" y="267120"/>
                </a:lnTo>
                <a:close/>
              </a:path>
              <a:path w="5027295" h="768350">
                <a:moveTo>
                  <a:pt x="123371" y="288164"/>
                </a:moveTo>
                <a:lnTo>
                  <a:pt x="116086" y="267120"/>
                </a:lnTo>
                <a:lnTo>
                  <a:pt x="73913" y="281177"/>
                </a:lnTo>
                <a:lnTo>
                  <a:pt x="80771" y="302513"/>
                </a:lnTo>
                <a:lnTo>
                  <a:pt x="123371" y="288164"/>
                </a:lnTo>
                <a:close/>
              </a:path>
              <a:path w="5027295" h="768350">
                <a:moveTo>
                  <a:pt x="140207" y="336803"/>
                </a:moveTo>
                <a:lnTo>
                  <a:pt x="123371" y="288164"/>
                </a:lnTo>
                <a:lnTo>
                  <a:pt x="80771" y="302513"/>
                </a:lnTo>
                <a:lnTo>
                  <a:pt x="73913" y="281177"/>
                </a:lnTo>
                <a:lnTo>
                  <a:pt x="73913" y="328156"/>
                </a:lnTo>
                <a:lnTo>
                  <a:pt x="140207" y="336803"/>
                </a:lnTo>
                <a:close/>
              </a:path>
              <a:path w="5027295" h="768350">
                <a:moveTo>
                  <a:pt x="164591" y="275081"/>
                </a:moveTo>
                <a:lnTo>
                  <a:pt x="158495" y="253745"/>
                </a:lnTo>
                <a:lnTo>
                  <a:pt x="147065" y="256794"/>
                </a:lnTo>
                <a:lnTo>
                  <a:pt x="116086" y="267120"/>
                </a:lnTo>
                <a:lnTo>
                  <a:pt x="123371" y="288164"/>
                </a:lnTo>
                <a:lnTo>
                  <a:pt x="153162" y="278130"/>
                </a:lnTo>
                <a:lnTo>
                  <a:pt x="164591" y="275081"/>
                </a:lnTo>
                <a:close/>
              </a:path>
            </a:pathLst>
          </a:custGeom>
          <a:solidFill>
            <a:srgbClr val="141414"/>
          </a:solidFill>
        </p:spPr>
        <p:txBody>
          <a:bodyPr wrap="square" lIns="0" tIns="0" rIns="0" bIns="0" rtlCol="0"/>
          <a:lstStyle/>
          <a:p>
            <a:endParaRPr/>
          </a:p>
        </p:txBody>
      </p:sp>
      <p:sp>
        <p:nvSpPr>
          <p:cNvPr id="43" name="object 43"/>
          <p:cNvSpPr/>
          <p:nvPr/>
        </p:nvSpPr>
        <p:spPr>
          <a:xfrm>
            <a:off x="8080895" y="2388107"/>
            <a:ext cx="1430020" cy="593725"/>
          </a:xfrm>
          <a:custGeom>
            <a:avLst/>
            <a:gdLst/>
            <a:ahLst/>
            <a:cxnLst/>
            <a:rect l="l" t="t" r="r" b="b"/>
            <a:pathLst>
              <a:path w="1430020" h="593725">
                <a:moveTo>
                  <a:pt x="1429511" y="0"/>
                </a:moveTo>
                <a:lnTo>
                  <a:pt x="0" y="0"/>
                </a:lnTo>
                <a:lnTo>
                  <a:pt x="288797" y="593598"/>
                </a:lnTo>
                <a:lnTo>
                  <a:pt x="1140701" y="593597"/>
                </a:lnTo>
                <a:lnTo>
                  <a:pt x="1429511" y="0"/>
                </a:lnTo>
                <a:close/>
              </a:path>
            </a:pathLst>
          </a:custGeom>
          <a:solidFill>
            <a:srgbClr val="545454"/>
          </a:solidFill>
        </p:spPr>
        <p:txBody>
          <a:bodyPr wrap="square" lIns="0" tIns="0" rIns="0" bIns="0" rtlCol="0"/>
          <a:lstStyle/>
          <a:p>
            <a:endParaRPr/>
          </a:p>
        </p:txBody>
      </p:sp>
      <p:sp>
        <p:nvSpPr>
          <p:cNvPr id="44" name="object 44"/>
          <p:cNvSpPr/>
          <p:nvPr/>
        </p:nvSpPr>
        <p:spPr>
          <a:xfrm>
            <a:off x="8080895" y="2388107"/>
            <a:ext cx="1430020" cy="593725"/>
          </a:xfrm>
          <a:custGeom>
            <a:avLst/>
            <a:gdLst/>
            <a:ahLst/>
            <a:cxnLst/>
            <a:rect l="l" t="t" r="r" b="b"/>
            <a:pathLst>
              <a:path w="1430020" h="593725">
                <a:moveTo>
                  <a:pt x="0" y="0"/>
                </a:moveTo>
                <a:lnTo>
                  <a:pt x="1429511" y="0"/>
                </a:lnTo>
                <a:lnTo>
                  <a:pt x="1140701" y="593597"/>
                </a:lnTo>
                <a:lnTo>
                  <a:pt x="288797" y="593598"/>
                </a:lnTo>
                <a:lnTo>
                  <a:pt x="0" y="0"/>
                </a:lnTo>
                <a:close/>
              </a:path>
            </a:pathLst>
          </a:custGeom>
          <a:ln w="25273">
            <a:solidFill>
              <a:srgbClr val="3D3D3D"/>
            </a:solidFill>
          </a:ln>
        </p:spPr>
        <p:txBody>
          <a:bodyPr wrap="square" lIns="0" tIns="0" rIns="0" bIns="0" rtlCol="0"/>
          <a:lstStyle/>
          <a:p>
            <a:endParaRPr/>
          </a:p>
        </p:txBody>
      </p:sp>
      <p:sp>
        <p:nvSpPr>
          <p:cNvPr id="45" name="object 45"/>
          <p:cNvSpPr txBox="1"/>
          <p:nvPr/>
        </p:nvSpPr>
        <p:spPr>
          <a:xfrm>
            <a:off x="8446908" y="2515167"/>
            <a:ext cx="690880" cy="359410"/>
          </a:xfrm>
          <a:prstGeom prst="rect">
            <a:avLst/>
          </a:prstGeom>
        </p:spPr>
        <p:txBody>
          <a:bodyPr vert="horz" wrap="square" lIns="0" tIns="0" rIns="0" bIns="0" rtlCol="0">
            <a:spAutoFit/>
          </a:bodyPr>
          <a:lstStyle/>
          <a:p>
            <a:pPr marL="12700" marR="5080" indent="59055">
              <a:lnSpc>
                <a:spcPct val="100000"/>
              </a:lnSpc>
            </a:pPr>
            <a:r>
              <a:rPr sz="1200" b="1" spc="-5" dirty="0">
                <a:solidFill>
                  <a:srgbClr val="FFFFFF"/>
                </a:solidFill>
                <a:latin typeface="Verdana" panose="020B0604030504040204"/>
                <a:cs typeface="Verdana" panose="020B0604030504040204"/>
              </a:rPr>
              <a:t>Iss</a:t>
            </a:r>
            <a:r>
              <a:rPr sz="1200" b="1" spc="-20" dirty="0">
                <a:solidFill>
                  <a:srgbClr val="FFFFFF"/>
                </a:solidFill>
                <a:latin typeface="Verdana" panose="020B0604030504040204"/>
                <a:cs typeface="Verdana" panose="020B0604030504040204"/>
              </a:rPr>
              <a:t>u</a:t>
            </a:r>
            <a:r>
              <a:rPr sz="1200" b="1" spc="-5" dirty="0">
                <a:solidFill>
                  <a:srgbClr val="FFFFFF"/>
                </a:solidFill>
                <a:latin typeface="Verdana" panose="020B0604030504040204"/>
                <a:cs typeface="Verdana" panose="020B0604030504040204"/>
              </a:rPr>
              <a:t>er </a:t>
            </a:r>
            <a:r>
              <a:rPr sz="1200" b="1" spc="-15" dirty="0">
                <a:solidFill>
                  <a:srgbClr val="FFFFFF"/>
                </a:solidFill>
                <a:latin typeface="Verdana" panose="020B0604030504040204"/>
                <a:cs typeface="Verdana" panose="020B0604030504040204"/>
              </a:rPr>
              <a:t>acc</a:t>
            </a:r>
            <a:r>
              <a:rPr sz="1200" b="1" spc="-5" dirty="0">
                <a:solidFill>
                  <a:srgbClr val="FFFFFF"/>
                </a:solidFill>
                <a:latin typeface="Verdana" panose="020B0604030504040204"/>
                <a:cs typeface="Verdana" panose="020B0604030504040204"/>
              </a:rPr>
              <a:t>o</a:t>
            </a:r>
            <a:r>
              <a:rPr sz="1200" b="1" spc="-15" dirty="0">
                <a:solidFill>
                  <a:srgbClr val="FFFFFF"/>
                </a:solidFill>
                <a:latin typeface="Verdana" panose="020B0604030504040204"/>
                <a:cs typeface="Verdana" panose="020B0604030504040204"/>
              </a:rPr>
              <a:t>unt</a:t>
            </a:r>
            <a:endParaRPr sz="1200">
              <a:latin typeface="Verdana" panose="020B0604030504040204"/>
              <a:cs typeface="Verdana" panose="020B0604030504040204"/>
            </a:endParaRPr>
          </a:p>
        </p:txBody>
      </p:sp>
      <p:sp>
        <p:nvSpPr>
          <p:cNvPr id="46" name="object 46"/>
          <p:cNvSpPr/>
          <p:nvPr/>
        </p:nvSpPr>
        <p:spPr>
          <a:xfrm>
            <a:off x="3078365" y="2355342"/>
            <a:ext cx="1911350" cy="626745"/>
          </a:xfrm>
          <a:custGeom>
            <a:avLst/>
            <a:gdLst/>
            <a:ahLst/>
            <a:cxnLst/>
            <a:rect l="l" t="t" r="r" b="b"/>
            <a:pathLst>
              <a:path w="1911350" h="626744">
                <a:moveTo>
                  <a:pt x="1911095" y="0"/>
                </a:moveTo>
                <a:lnTo>
                  <a:pt x="0" y="0"/>
                </a:lnTo>
                <a:lnTo>
                  <a:pt x="385571" y="626363"/>
                </a:lnTo>
                <a:lnTo>
                  <a:pt x="1525524" y="626363"/>
                </a:lnTo>
                <a:lnTo>
                  <a:pt x="1911095" y="0"/>
                </a:lnTo>
                <a:close/>
              </a:path>
            </a:pathLst>
          </a:custGeom>
          <a:solidFill>
            <a:srgbClr val="808080"/>
          </a:solidFill>
        </p:spPr>
        <p:txBody>
          <a:bodyPr wrap="square" lIns="0" tIns="0" rIns="0" bIns="0" rtlCol="0"/>
          <a:lstStyle/>
          <a:p>
            <a:endParaRPr/>
          </a:p>
        </p:txBody>
      </p:sp>
      <p:sp>
        <p:nvSpPr>
          <p:cNvPr id="47" name="object 47"/>
          <p:cNvSpPr/>
          <p:nvPr/>
        </p:nvSpPr>
        <p:spPr>
          <a:xfrm>
            <a:off x="3078365" y="2355342"/>
            <a:ext cx="1911350" cy="626745"/>
          </a:xfrm>
          <a:custGeom>
            <a:avLst/>
            <a:gdLst/>
            <a:ahLst/>
            <a:cxnLst/>
            <a:rect l="l" t="t" r="r" b="b"/>
            <a:pathLst>
              <a:path w="1911350" h="626744">
                <a:moveTo>
                  <a:pt x="0" y="0"/>
                </a:moveTo>
                <a:lnTo>
                  <a:pt x="1911095" y="0"/>
                </a:lnTo>
                <a:lnTo>
                  <a:pt x="1525524" y="626363"/>
                </a:lnTo>
                <a:lnTo>
                  <a:pt x="385571" y="626363"/>
                </a:lnTo>
                <a:lnTo>
                  <a:pt x="0" y="0"/>
                </a:lnTo>
                <a:close/>
              </a:path>
            </a:pathLst>
          </a:custGeom>
          <a:ln w="25273">
            <a:solidFill>
              <a:srgbClr val="BABABA"/>
            </a:solidFill>
          </a:ln>
        </p:spPr>
        <p:txBody>
          <a:bodyPr wrap="square" lIns="0" tIns="0" rIns="0" bIns="0" rtlCol="0"/>
          <a:lstStyle/>
          <a:p>
            <a:endParaRPr/>
          </a:p>
        </p:txBody>
      </p:sp>
      <p:sp>
        <p:nvSpPr>
          <p:cNvPr id="48" name="object 48"/>
          <p:cNvSpPr txBox="1"/>
          <p:nvPr/>
        </p:nvSpPr>
        <p:spPr>
          <a:xfrm>
            <a:off x="3538099" y="2498403"/>
            <a:ext cx="981075" cy="358775"/>
          </a:xfrm>
          <a:prstGeom prst="rect">
            <a:avLst/>
          </a:prstGeom>
        </p:spPr>
        <p:txBody>
          <a:bodyPr vert="horz" wrap="square" lIns="0" tIns="0" rIns="0" bIns="0" rtlCol="0">
            <a:spAutoFit/>
          </a:bodyPr>
          <a:lstStyle/>
          <a:p>
            <a:pPr marL="158115" marR="5080" indent="-146050">
              <a:lnSpc>
                <a:spcPts val="1430"/>
              </a:lnSpc>
            </a:pPr>
            <a:r>
              <a:rPr sz="1200" b="1" spc="-10" dirty="0">
                <a:solidFill>
                  <a:srgbClr val="FFFFFF"/>
                </a:solidFill>
                <a:latin typeface="Verdana" panose="020B0604030504040204"/>
                <a:cs typeface="Verdana" panose="020B0604030504040204"/>
              </a:rPr>
              <a:t>B</a:t>
            </a:r>
            <a:r>
              <a:rPr sz="1200" b="1" dirty="0">
                <a:solidFill>
                  <a:srgbClr val="FFFFFF"/>
                </a:solidFill>
                <a:latin typeface="Verdana" panose="020B0604030504040204"/>
                <a:cs typeface="Verdana" panose="020B0604030504040204"/>
              </a:rPr>
              <a:t>e</a:t>
            </a:r>
            <a:r>
              <a:rPr sz="1200" b="1" spc="-10" dirty="0">
                <a:solidFill>
                  <a:srgbClr val="FFFFFF"/>
                </a:solidFill>
                <a:latin typeface="Verdana" panose="020B0604030504040204"/>
                <a:cs typeface="Verdana" panose="020B0604030504040204"/>
              </a:rPr>
              <a:t>ne</a:t>
            </a:r>
            <a:r>
              <a:rPr sz="1200" b="1" dirty="0">
                <a:solidFill>
                  <a:srgbClr val="FFFFFF"/>
                </a:solidFill>
                <a:latin typeface="Verdana" panose="020B0604030504040204"/>
                <a:cs typeface="Verdana" panose="020B0604030504040204"/>
              </a:rPr>
              <a:t>f</a:t>
            </a:r>
            <a:r>
              <a:rPr sz="1200" b="1" spc="-5" dirty="0">
                <a:solidFill>
                  <a:srgbClr val="FFFFFF"/>
                </a:solidFill>
                <a:latin typeface="Verdana" panose="020B0604030504040204"/>
                <a:cs typeface="Verdana" panose="020B0604030504040204"/>
              </a:rPr>
              <a:t>i</a:t>
            </a:r>
            <a:r>
              <a:rPr sz="1200" b="1" spc="-10" dirty="0">
                <a:solidFill>
                  <a:srgbClr val="FFFFFF"/>
                </a:solidFill>
                <a:latin typeface="Verdana" panose="020B0604030504040204"/>
                <a:cs typeface="Verdana" panose="020B0604030504040204"/>
              </a:rPr>
              <a:t>cia</a:t>
            </a:r>
            <a:r>
              <a:rPr sz="1200" b="1" dirty="0">
                <a:solidFill>
                  <a:srgbClr val="FFFFFF"/>
                </a:solidFill>
                <a:latin typeface="Verdana" panose="020B0604030504040204"/>
                <a:cs typeface="Verdana" panose="020B0604030504040204"/>
              </a:rPr>
              <a:t>r</a:t>
            </a:r>
            <a:r>
              <a:rPr sz="1200" b="1" spc="-5" dirty="0">
                <a:solidFill>
                  <a:srgbClr val="FFFFFF"/>
                </a:solidFill>
                <a:latin typeface="Verdana" panose="020B0604030504040204"/>
                <a:cs typeface="Verdana" panose="020B0604030504040204"/>
              </a:rPr>
              <a:t>y </a:t>
            </a:r>
            <a:r>
              <a:rPr sz="1200" b="1" spc="-10" dirty="0">
                <a:solidFill>
                  <a:srgbClr val="FFFFFF"/>
                </a:solidFill>
                <a:latin typeface="Verdana" panose="020B0604030504040204"/>
                <a:cs typeface="Verdana" panose="020B0604030504040204"/>
              </a:rPr>
              <a:t>account</a:t>
            </a:r>
            <a:endParaRPr sz="1200">
              <a:latin typeface="Verdana" panose="020B0604030504040204"/>
              <a:cs typeface="Verdana" panose="020B0604030504040204"/>
            </a:endParaRPr>
          </a:p>
        </p:txBody>
      </p:sp>
      <p:sp>
        <p:nvSpPr>
          <p:cNvPr id="49" name="object 49"/>
          <p:cNvSpPr/>
          <p:nvPr/>
        </p:nvSpPr>
        <p:spPr>
          <a:xfrm>
            <a:off x="7593971" y="4158996"/>
            <a:ext cx="524255" cy="329183"/>
          </a:xfrm>
          <a:prstGeom prst="rect">
            <a:avLst/>
          </a:prstGeom>
          <a:blipFill>
            <a:blip r:embed="rId6" cstate="print"/>
            <a:stretch>
              <a:fillRect/>
            </a:stretch>
          </a:blipFill>
        </p:spPr>
        <p:txBody>
          <a:bodyPr wrap="square" lIns="0" tIns="0" rIns="0" bIns="0" rtlCol="0"/>
          <a:lstStyle/>
          <a:p>
            <a:endParaRPr/>
          </a:p>
        </p:txBody>
      </p:sp>
      <p:sp>
        <p:nvSpPr>
          <p:cNvPr id="50" name="object 50"/>
          <p:cNvSpPr/>
          <p:nvPr/>
        </p:nvSpPr>
        <p:spPr>
          <a:xfrm>
            <a:off x="7699889" y="4234433"/>
            <a:ext cx="524255" cy="329183"/>
          </a:xfrm>
          <a:prstGeom prst="rect">
            <a:avLst/>
          </a:prstGeom>
          <a:blipFill>
            <a:blip r:embed="rId7" cstate="print"/>
            <a:stretch>
              <a:fillRect/>
            </a:stretch>
          </a:blipFill>
        </p:spPr>
        <p:txBody>
          <a:bodyPr wrap="square" lIns="0" tIns="0" rIns="0" bIns="0" rtlCol="0"/>
          <a:lstStyle/>
          <a:p>
            <a:endParaRPr/>
          </a:p>
        </p:txBody>
      </p:sp>
      <p:sp>
        <p:nvSpPr>
          <p:cNvPr id="51" name="object 51"/>
          <p:cNvSpPr/>
          <p:nvPr/>
        </p:nvSpPr>
        <p:spPr>
          <a:xfrm>
            <a:off x="7803521" y="4314443"/>
            <a:ext cx="475488" cy="298704"/>
          </a:xfrm>
          <a:prstGeom prst="rect">
            <a:avLst/>
          </a:prstGeom>
          <a:blipFill>
            <a:blip r:embed="rId8" cstate="print"/>
            <a:stretch>
              <a:fillRect/>
            </a:stretch>
          </a:blipFill>
        </p:spPr>
        <p:txBody>
          <a:bodyPr wrap="square" lIns="0" tIns="0" rIns="0" bIns="0" rtlCol="0"/>
          <a:lstStyle/>
          <a:p>
            <a:endParaRPr/>
          </a:p>
        </p:txBody>
      </p:sp>
      <p:sp>
        <p:nvSpPr>
          <p:cNvPr id="52" name="object 52"/>
          <p:cNvSpPr/>
          <p:nvPr/>
        </p:nvSpPr>
        <p:spPr>
          <a:xfrm>
            <a:off x="5906903" y="4195572"/>
            <a:ext cx="523493" cy="329183"/>
          </a:xfrm>
          <a:prstGeom prst="rect">
            <a:avLst/>
          </a:prstGeom>
          <a:blipFill>
            <a:blip r:embed="rId6" cstate="print"/>
            <a:stretch>
              <a:fillRect/>
            </a:stretch>
          </a:blipFill>
        </p:spPr>
        <p:txBody>
          <a:bodyPr wrap="square" lIns="0" tIns="0" rIns="0" bIns="0" rtlCol="0"/>
          <a:lstStyle/>
          <a:p>
            <a:endParaRPr/>
          </a:p>
        </p:txBody>
      </p:sp>
      <p:sp>
        <p:nvSpPr>
          <p:cNvPr id="53" name="object 53"/>
          <p:cNvSpPr/>
          <p:nvPr/>
        </p:nvSpPr>
        <p:spPr>
          <a:xfrm>
            <a:off x="6012059" y="4271009"/>
            <a:ext cx="524255" cy="329183"/>
          </a:xfrm>
          <a:prstGeom prst="rect">
            <a:avLst/>
          </a:prstGeom>
          <a:blipFill>
            <a:blip r:embed="rId7" cstate="print"/>
            <a:stretch>
              <a:fillRect/>
            </a:stretch>
          </a:blipFill>
        </p:spPr>
        <p:txBody>
          <a:bodyPr wrap="square" lIns="0" tIns="0" rIns="0" bIns="0" rtlCol="0"/>
          <a:lstStyle/>
          <a:p>
            <a:endParaRPr/>
          </a:p>
        </p:txBody>
      </p:sp>
      <p:sp>
        <p:nvSpPr>
          <p:cNvPr id="54" name="object 54"/>
          <p:cNvSpPr/>
          <p:nvPr/>
        </p:nvSpPr>
        <p:spPr>
          <a:xfrm>
            <a:off x="6116453" y="4351019"/>
            <a:ext cx="475488" cy="298704"/>
          </a:xfrm>
          <a:prstGeom prst="rect">
            <a:avLst/>
          </a:prstGeom>
          <a:blipFill>
            <a:blip r:embed="rId8" cstate="print"/>
            <a:stretch>
              <a:fillRect/>
            </a:stretch>
          </a:blipFill>
        </p:spPr>
        <p:txBody>
          <a:bodyPr wrap="square" lIns="0" tIns="0" rIns="0" bIns="0" rtlCol="0"/>
          <a:lstStyle/>
          <a:p>
            <a:endParaRPr/>
          </a:p>
        </p:txBody>
      </p:sp>
      <p:sp>
        <p:nvSpPr>
          <p:cNvPr id="55" name="object 55"/>
          <p:cNvSpPr/>
          <p:nvPr/>
        </p:nvSpPr>
        <p:spPr>
          <a:xfrm>
            <a:off x="4260983" y="4195572"/>
            <a:ext cx="523493" cy="329183"/>
          </a:xfrm>
          <a:prstGeom prst="rect">
            <a:avLst/>
          </a:prstGeom>
          <a:blipFill>
            <a:blip r:embed="rId6" cstate="print"/>
            <a:stretch>
              <a:fillRect/>
            </a:stretch>
          </a:blipFill>
        </p:spPr>
        <p:txBody>
          <a:bodyPr wrap="square" lIns="0" tIns="0" rIns="0" bIns="0" rtlCol="0"/>
          <a:lstStyle/>
          <a:p>
            <a:endParaRPr/>
          </a:p>
        </p:txBody>
      </p:sp>
      <p:sp>
        <p:nvSpPr>
          <p:cNvPr id="56" name="object 56"/>
          <p:cNvSpPr/>
          <p:nvPr/>
        </p:nvSpPr>
        <p:spPr>
          <a:xfrm>
            <a:off x="4366139" y="4271009"/>
            <a:ext cx="524255" cy="329183"/>
          </a:xfrm>
          <a:prstGeom prst="rect">
            <a:avLst/>
          </a:prstGeom>
          <a:blipFill>
            <a:blip r:embed="rId7" cstate="print"/>
            <a:stretch>
              <a:fillRect/>
            </a:stretch>
          </a:blipFill>
        </p:spPr>
        <p:txBody>
          <a:bodyPr wrap="square" lIns="0" tIns="0" rIns="0" bIns="0" rtlCol="0"/>
          <a:lstStyle/>
          <a:p>
            <a:endParaRPr/>
          </a:p>
        </p:txBody>
      </p:sp>
      <p:sp>
        <p:nvSpPr>
          <p:cNvPr id="57" name="object 57"/>
          <p:cNvSpPr/>
          <p:nvPr/>
        </p:nvSpPr>
        <p:spPr>
          <a:xfrm>
            <a:off x="4470533" y="4351019"/>
            <a:ext cx="474726" cy="298704"/>
          </a:xfrm>
          <a:prstGeom prst="rect">
            <a:avLst/>
          </a:prstGeom>
          <a:blipFill>
            <a:blip r:embed="rId8" cstate="print"/>
            <a:stretch>
              <a:fillRect/>
            </a:stretch>
          </a:blipFill>
        </p:spPr>
        <p:txBody>
          <a:bodyPr wrap="square" lIns="0" tIns="0" rIns="0" bIns="0" rtlCol="0"/>
          <a:lstStyle/>
          <a:p>
            <a:endParaRPr/>
          </a:p>
        </p:txBody>
      </p:sp>
      <p:sp>
        <p:nvSpPr>
          <p:cNvPr id="58" name="object 58"/>
          <p:cNvSpPr/>
          <p:nvPr/>
        </p:nvSpPr>
        <p:spPr>
          <a:xfrm>
            <a:off x="2519819" y="4357878"/>
            <a:ext cx="477774" cy="300989"/>
          </a:xfrm>
          <a:prstGeom prst="rect">
            <a:avLst/>
          </a:prstGeom>
          <a:blipFill>
            <a:blip r:embed="rId9" cstate="print"/>
            <a:stretch>
              <a:fillRect/>
            </a:stretch>
          </a:blipFill>
        </p:spPr>
        <p:txBody>
          <a:bodyPr wrap="square" lIns="0" tIns="0" rIns="0" bIns="0" rtlCol="0"/>
          <a:lstStyle/>
          <a:p>
            <a:endParaRPr/>
          </a:p>
        </p:txBody>
      </p:sp>
      <p:sp>
        <p:nvSpPr>
          <p:cNvPr id="59" name="object 59"/>
          <p:cNvSpPr/>
          <p:nvPr/>
        </p:nvSpPr>
        <p:spPr>
          <a:xfrm>
            <a:off x="3551567" y="4197096"/>
            <a:ext cx="5626735" cy="1954530"/>
          </a:xfrm>
          <a:custGeom>
            <a:avLst/>
            <a:gdLst/>
            <a:ahLst/>
            <a:cxnLst/>
            <a:rect l="l" t="t" r="r" b="b"/>
            <a:pathLst>
              <a:path w="5626734" h="1954529">
                <a:moveTo>
                  <a:pt x="126491" y="122681"/>
                </a:moveTo>
                <a:lnTo>
                  <a:pt x="57150" y="0"/>
                </a:lnTo>
                <a:lnTo>
                  <a:pt x="0" y="128777"/>
                </a:lnTo>
                <a:lnTo>
                  <a:pt x="50291" y="126354"/>
                </a:lnTo>
                <a:lnTo>
                  <a:pt x="50291" y="79248"/>
                </a:lnTo>
                <a:lnTo>
                  <a:pt x="71627" y="77724"/>
                </a:lnTo>
                <a:lnTo>
                  <a:pt x="74689" y="125178"/>
                </a:lnTo>
                <a:lnTo>
                  <a:pt x="126491" y="122681"/>
                </a:lnTo>
                <a:close/>
              </a:path>
              <a:path w="5626734" h="1954529">
                <a:moveTo>
                  <a:pt x="74689" y="125178"/>
                </a:moveTo>
                <a:lnTo>
                  <a:pt x="71627" y="77724"/>
                </a:lnTo>
                <a:lnTo>
                  <a:pt x="50291" y="79248"/>
                </a:lnTo>
                <a:lnTo>
                  <a:pt x="52818" y="126232"/>
                </a:lnTo>
                <a:lnTo>
                  <a:pt x="74689" y="125178"/>
                </a:lnTo>
                <a:close/>
              </a:path>
              <a:path w="5626734" h="1954529">
                <a:moveTo>
                  <a:pt x="52818" y="126232"/>
                </a:moveTo>
                <a:lnTo>
                  <a:pt x="50291" y="79248"/>
                </a:lnTo>
                <a:lnTo>
                  <a:pt x="50291" y="126354"/>
                </a:lnTo>
                <a:lnTo>
                  <a:pt x="52818" y="126232"/>
                </a:lnTo>
                <a:close/>
              </a:path>
              <a:path w="5626734" h="1954529">
                <a:moveTo>
                  <a:pt x="78486" y="165353"/>
                </a:moveTo>
                <a:lnTo>
                  <a:pt x="76200" y="148589"/>
                </a:lnTo>
                <a:lnTo>
                  <a:pt x="74689" y="125178"/>
                </a:lnTo>
                <a:lnTo>
                  <a:pt x="52818" y="126232"/>
                </a:lnTo>
                <a:lnTo>
                  <a:pt x="54101" y="150113"/>
                </a:lnTo>
                <a:lnTo>
                  <a:pt x="56387" y="168401"/>
                </a:lnTo>
                <a:lnTo>
                  <a:pt x="78486" y="165353"/>
                </a:lnTo>
                <a:close/>
              </a:path>
              <a:path w="5626734" h="1954529">
                <a:moveTo>
                  <a:pt x="105155" y="316229"/>
                </a:moveTo>
                <a:lnTo>
                  <a:pt x="99822" y="293369"/>
                </a:lnTo>
                <a:lnTo>
                  <a:pt x="90677" y="245363"/>
                </a:lnTo>
                <a:lnTo>
                  <a:pt x="88391" y="230886"/>
                </a:lnTo>
                <a:lnTo>
                  <a:pt x="66293" y="233933"/>
                </a:lnTo>
                <a:lnTo>
                  <a:pt x="68579" y="249174"/>
                </a:lnTo>
                <a:lnTo>
                  <a:pt x="78486" y="297941"/>
                </a:lnTo>
                <a:lnTo>
                  <a:pt x="83819" y="321563"/>
                </a:lnTo>
                <a:lnTo>
                  <a:pt x="105155" y="316229"/>
                </a:lnTo>
                <a:close/>
              </a:path>
              <a:path w="5626734" h="1954529">
                <a:moveTo>
                  <a:pt x="148589" y="464057"/>
                </a:moveTo>
                <a:lnTo>
                  <a:pt x="138684" y="435101"/>
                </a:lnTo>
                <a:lnTo>
                  <a:pt x="124205" y="388619"/>
                </a:lnTo>
                <a:lnTo>
                  <a:pt x="121919" y="380238"/>
                </a:lnTo>
                <a:lnTo>
                  <a:pt x="100584" y="386333"/>
                </a:lnTo>
                <a:lnTo>
                  <a:pt x="102869" y="394715"/>
                </a:lnTo>
                <a:lnTo>
                  <a:pt x="118110" y="441959"/>
                </a:lnTo>
                <a:lnTo>
                  <a:pt x="128015" y="470915"/>
                </a:lnTo>
                <a:lnTo>
                  <a:pt x="148589" y="464057"/>
                </a:lnTo>
                <a:close/>
              </a:path>
              <a:path w="5626734" h="1954529">
                <a:moveTo>
                  <a:pt x="207263" y="605789"/>
                </a:moveTo>
                <a:lnTo>
                  <a:pt x="192024" y="573786"/>
                </a:lnTo>
                <a:lnTo>
                  <a:pt x="172974" y="528065"/>
                </a:lnTo>
                <a:lnTo>
                  <a:pt x="172212" y="525779"/>
                </a:lnTo>
                <a:lnTo>
                  <a:pt x="151637" y="533400"/>
                </a:lnTo>
                <a:lnTo>
                  <a:pt x="152400" y="535686"/>
                </a:lnTo>
                <a:lnTo>
                  <a:pt x="172212" y="582167"/>
                </a:lnTo>
                <a:lnTo>
                  <a:pt x="187451" y="614933"/>
                </a:lnTo>
                <a:lnTo>
                  <a:pt x="207263" y="605789"/>
                </a:lnTo>
                <a:close/>
              </a:path>
              <a:path w="5626734" h="1954529">
                <a:moveTo>
                  <a:pt x="279653" y="741426"/>
                </a:moveTo>
                <a:lnTo>
                  <a:pt x="259841" y="707136"/>
                </a:lnTo>
                <a:lnTo>
                  <a:pt x="236219" y="664463"/>
                </a:lnTo>
                <a:lnTo>
                  <a:pt x="217169" y="675131"/>
                </a:lnTo>
                <a:lnTo>
                  <a:pt x="240029" y="717803"/>
                </a:lnTo>
                <a:lnTo>
                  <a:pt x="260603" y="752855"/>
                </a:lnTo>
                <a:lnTo>
                  <a:pt x="279653" y="741426"/>
                </a:lnTo>
                <a:close/>
              </a:path>
              <a:path w="5626734" h="1954529">
                <a:moveTo>
                  <a:pt x="364236" y="869441"/>
                </a:moveTo>
                <a:lnTo>
                  <a:pt x="340613" y="836676"/>
                </a:lnTo>
                <a:lnTo>
                  <a:pt x="314705" y="797051"/>
                </a:lnTo>
                <a:lnTo>
                  <a:pt x="295655" y="809243"/>
                </a:lnTo>
                <a:lnTo>
                  <a:pt x="322325" y="848867"/>
                </a:lnTo>
                <a:lnTo>
                  <a:pt x="345948" y="882395"/>
                </a:lnTo>
                <a:lnTo>
                  <a:pt x="364236" y="869441"/>
                </a:lnTo>
                <a:close/>
              </a:path>
              <a:path w="5626734" h="1954529">
                <a:moveTo>
                  <a:pt x="459486" y="990600"/>
                </a:moveTo>
                <a:lnTo>
                  <a:pt x="434339" y="960119"/>
                </a:lnTo>
                <a:lnTo>
                  <a:pt x="403860" y="922019"/>
                </a:lnTo>
                <a:lnTo>
                  <a:pt x="386334" y="935736"/>
                </a:lnTo>
                <a:lnTo>
                  <a:pt x="416813" y="973836"/>
                </a:lnTo>
                <a:lnTo>
                  <a:pt x="442722" y="1005077"/>
                </a:lnTo>
                <a:lnTo>
                  <a:pt x="459486" y="990600"/>
                </a:lnTo>
                <a:close/>
              </a:path>
              <a:path w="5626734" h="1954529">
                <a:moveTo>
                  <a:pt x="563879" y="1103376"/>
                </a:moveTo>
                <a:lnTo>
                  <a:pt x="540257" y="1078991"/>
                </a:lnTo>
                <a:lnTo>
                  <a:pt x="503681" y="1040129"/>
                </a:lnTo>
                <a:lnTo>
                  <a:pt x="502919" y="1040129"/>
                </a:lnTo>
                <a:lnTo>
                  <a:pt x="486917" y="1054607"/>
                </a:lnTo>
                <a:lnTo>
                  <a:pt x="523493" y="1094231"/>
                </a:lnTo>
                <a:lnTo>
                  <a:pt x="548639" y="1118615"/>
                </a:lnTo>
                <a:lnTo>
                  <a:pt x="563879" y="1103376"/>
                </a:lnTo>
                <a:close/>
              </a:path>
              <a:path w="5626734" h="1954529">
                <a:moveTo>
                  <a:pt x="676655" y="1208531"/>
                </a:moveTo>
                <a:lnTo>
                  <a:pt x="657605" y="1191767"/>
                </a:lnTo>
                <a:lnTo>
                  <a:pt x="617219" y="1154429"/>
                </a:lnTo>
                <a:lnTo>
                  <a:pt x="611124" y="1149095"/>
                </a:lnTo>
                <a:lnTo>
                  <a:pt x="595884" y="1165098"/>
                </a:lnTo>
                <a:lnTo>
                  <a:pt x="601979" y="1170431"/>
                </a:lnTo>
                <a:lnTo>
                  <a:pt x="642365" y="1207769"/>
                </a:lnTo>
                <a:lnTo>
                  <a:pt x="662177" y="1225295"/>
                </a:lnTo>
                <a:lnTo>
                  <a:pt x="676655" y="1208531"/>
                </a:lnTo>
                <a:close/>
              </a:path>
              <a:path w="5626734" h="1954529">
                <a:moveTo>
                  <a:pt x="796289" y="1305305"/>
                </a:moveTo>
                <a:lnTo>
                  <a:pt x="786384" y="1297686"/>
                </a:lnTo>
                <a:lnTo>
                  <a:pt x="742188" y="1263395"/>
                </a:lnTo>
                <a:lnTo>
                  <a:pt x="726948" y="1251203"/>
                </a:lnTo>
                <a:lnTo>
                  <a:pt x="713231" y="1267967"/>
                </a:lnTo>
                <a:lnTo>
                  <a:pt x="727710" y="1280159"/>
                </a:lnTo>
                <a:lnTo>
                  <a:pt x="772667" y="1315212"/>
                </a:lnTo>
                <a:lnTo>
                  <a:pt x="782574" y="1322831"/>
                </a:lnTo>
                <a:lnTo>
                  <a:pt x="796289" y="1305305"/>
                </a:lnTo>
                <a:close/>
              </a:path>
              <a:path w="5626734" h="1954529">
                <a:moveTo>
                  <a:pt x="921257" y="1395221"/>
                </a:moveTo>
                <a:lnTo>
                  <a:pt x="877824" y="1365503"/>
                </a:lnTo>
                <a:lnTo>
                  <a:pt x="848867" y="1344929"/>
                </a:lnTo>
                <a:lnTo>
                  <a:pt x="836676" y="1362455"/>
                </a:lnTo>
                <a:lnTo>
                  <a:pt x="864869" y="1383029"/>
                </a:lnTo>
                <a:lnTo>
                  <a:pt x="909065" y="1413509"/>
                </a:lnTo>
                <a:lnTo>
                  <a:pt x="921257" y="1395221"/>
                </a:lnTo>
                <a:close/>
              </a:path>
              <a:path w="5626734" h="1954529">
                <a:moveTo>
                  <a:pt x="1052322" y="1476755"/>
                </a:moveTo>
                <a:lnTo>
                  <a:pt x="1023365" y="1459991"/>
                </a:lnTo>
                <a:lnTo>
                  <a:pt x="976884" y="1431036"/>
                </a:lnTo>
                <a:lnTo>
                  <a:pt x="965453" y="1450086"/>
                </a:lnTo>
                <a:lnTo>
                  <a:pt x="1011936" y="1479041"/>
                </a:lnTo>
                <a:lnTo>
                  <a:pt x="1040891" y="1495805"/>
                </a:lnTo>
                <a:lnTo>
                  <a:pt x="1052322" y="1476755"/>
                </a:lnTo>
                <a:close/>
              </a:path>
              <a:path w="5626734" h="1954529">
                <a:moveTo>
                  <a:pt x="1186434" y="1551431"/>
                </a:moveTo>
                <a:lnTo>
                  <a:pt x="1178814" y="1547621"/>
                </a:lnTo>
                <a:lnTo>
                  <a:pt x="1126236" y="1519427"/>
                </a:lnTo>
                <a:lnTo>
                  <a:pt x="1109472" y="1509521"/>
                </a:lnTo>
                <a:lnTo>
                  <a:pt x="1098803" y="1529333"/>
                </a:lnTo>
                <a:lnTo>
                  <a:pt x="1115567" y="1538477"/>
                </a:lnTo>
                <a:lnTo>
                  <a:pt x="1168145" y="1567433"/>
                </a:lnTo>
                <a:lnTo>
                  <a:pt x="1176527" y="1571243"/>
                </a:lnTo>
                <a:lnTo>
                  <a:pt x="1186434" y="1551431"/>
                </a:lnTo>
                <a:close/>
              </a:path>
              <a:path w="5626734" h="1954529">
                <a:moveTo>
                  <a:pt x="1325879" y="1619250"/>
                </a:moveTo>
                <a:lnTo>
                  <a:pt x="1287779" y="1601724"/>
                </a:lnTo>
                <a:lnTo>
                  <a:pt x="1245869" y="1581150"/>
                </a:lnTo>
                <a:lnTo>
                  <a:pt x="1235964" y="1600962"/>
                </a:lnTo>
                <a:lnTo>
                  <a:pt x="1277874" y="1621536"/>
                </a:lnTo>
                <a:lnTo>
                  <a:pt x="1315974" y="1639062"/>
                </a:lnTo>
                <a:lnTo>
                  <a:pt x="1325879" y="1619250"/>
                </a:lnTo>
                <a:close/>
              </a:path>
              <a:path w="5626734" h="1954529">
                <a:moveTo>
                  <a:pt x="1467612" y="1679448"/>
                </a:moveTo>
                <a:lnTo>
                  <a:pt x="1457705" y="1675638"/>
                </a:lnTo>
                <a:lnTo>
                  <a:pt x="1399793" y="1652015"/>
                </a:lnTo>
                <a:lnTo>
                  <a:pt x="1386077" y="1645919"/>
                </a:lnTo>
                <a:lnTo>
                  <a:pt x="1376934" y="1666493"/>
                </a:lnTo>
                <a:lnTo>
                  <a:pt x="1390650" y="1672589"/>
                </a:lnTo>
                <a:lnTo>
                  <a:pt x="1449324" y="1696212"/>
                </a:lnTo>
                <a:lnTo>
                  <a:pt x="1459230" y="1700021"/>
                </a:lnTo>
                <a:lnTo>
                  <a:pt x="1467612" y="1679448"/>
                </a:lnTo>
                <a:close/>
              </a:path>
              <a:path w="5626734" h="1954529">
                <a:moveTo>
                  <a:pt x="1611630" y="1733550"/>
                </a:moveTo>
                <a:lnTo>
                  <a:pt x="1575054" y="1720595"/>
                </a:lnTo>
                <a:lnTo>
                  <a:pt x="1529334" y="1703069"/>
                </a:lnTo>
                <a:lnTo>
                  <a:pt x="1520952" y="1724405"/>
                </a:lnTo>
                <a:lnTo>
                  <a:pt x="1567434" y="1741169"/>
                </a:lnTo>
                <a:lnTo>
                  <a:pt x="1604772" y="1754124"/>
                </a:lnTo>
                <a:lnTo>
                  <a:pt x="1611630" y="1733550"/>
                </a:lnTo>
                <a:close/>
              </a:path>
              <a:path w="5626734" h="1954529">
                <a:moveTo>
                  <a:pt x="1758696" y="1780031"/>
                </a:moveTo>
                <a:lnTo>
                  <a:pt x="1757934" y="1780031"/>
                </a:lnTo>
                <a:lnTo>
                  <a:pt x="1696212" y="1760981"/>
                </a:lnTo>
                <a:lnTo>
                  <a:pt x="1674876" y="1754124"/>
                </a:lnTo>
                <a:lnTo>
                  <a:pt x="1668018" y="1775459"/>
                </a:lnTo>
                <a:lnTo>
                  <a:pt x="1689354" y="1782317"/>
                </a:lnTo>
                <a:lnTo>
                  <a:pt x="1751838" y="1801367"/>
                </a:lnTo>
                <a:lnTo>
                  <a:pt x="1752600" y="1801367"/>
                </a:lnTo>
                <a:lnTo>
                  <a:pt x="1758696" y="1780031"/>
                </a:lnTo>
                <a:close/>
              </a:path>
              <a:path w="5626734" h="1954529">
                <a:moveTo>
                  <a:pt x="1908048" y="1820417"/>
                </a:moveTo>
                <a:lnTo>
                  <a:pt x="1883664" y="1815083"/>
                </a:lnTo>
                <a:lnTo>
                  <a:pt x="1822704" y="1798319"/>
                </a:lnTo>
                <a:lnTo>
                  <a:pt x="1816608" y="1819655"/>
                </a:lnTo>
                <a:lnTo>
                  <a:pt x="1878330" y="1836419"/>
                </a:lnTo>
                <a:lnTo>
                  <a:pt x="1902714" y="1842515"/>
                </a:lnTo>
                <a:lnTo>
                  <a:pt x="1908048" y="1820417"/>
                </a:lnTo>
                <a:close/>
              </a:path>
              <a:path w="5626734" h="1954529">
                <a:moveTo>
                  <a:pt x="2058162" y="1854707"/>
                </a:moveTo>
                <a:lnTo>
                  <a:pt x="2012442" y="1845564"/>
                </a:lnTo>
                <a:lnTo>
                  <a:pt x="1972056" y="1836419"/>
                </a:lnTo>
                <a:lnTo>
                  <a:pt x="1967484" y="1857755"/>
                </a:lnTo>
                <a:lnTo>
                  <a:pt x="2007870" y="1866900"/>
                </a:lnTo>
                <a:lnTo>
                  <a:pt x="2053590" y="1876805"/>
                </a:lnTo>
                <a:lnTo>
                  <a:pt x="2058162" y="1854707"/>
                </a:lnTo>
                <a:close/>
              </a:path>
              <a:path w="5626734" h="1954529">
                <a:moveTo>
                  <a:pt x="2209800" y="1882902"/>
                </a:moveTo>
                <a:lnTo>
                  <a:pt x="2144268" y="1871471"/>
                </a:lnTo>
                <a:lnTo>
                  <a:pt x="2122932" y="1867662"/>
                </a:lnTo>
                <a:lnTo>
                  <a:pt x="2119122" y="1888998"/>
                </a:lnTo>
                <a:lnTo>
                  <a:pt x="2139696" y="1892807"/>
                </a:lnTo>
                <a:lnTo>
                  <a:pt x="2206752" y="1904238"/>
                </a:lnTo>
                <a:lnTo>
                  <a:pt x="2209800" y="1882902"/>
                </a:lnTo>
                <a:close/>
              </a:path>
              <a:path w="5626734" h="1954529">
                <a:moveTo>
                  <a:pt x="2362962" y="1904237"/>
                </a:moveTo>
                <a:lnTo>
                  <a:pt x="2346198" y="1901951"/>
                </a:lnTo>
                <a:lnTo>
                  <a:pt x="2278380" y="1892807"/>
                </a:lnTo>
                <a:lnTo>
                  <a:pt x="2275332" y="1892807"/>
                </a:lnTo>
                <a:lnTo>
                  <a:pt x="2272284" y="1914905"/>
                </a:lnTo>
                <a:lnTo>
                  <a:pt x="2275332" y="1915007"/>
                </a:lnTo>
                <a:lnTo>
                  <a:pt x="2343150" y="1924050"/>
                </a:lnTo>
                <a:lnTo>
                  <a:pt x="2359914" y="1926335"/>
                </a:lnTo>
                <a:lnTo>
                  <a:pt x="2362962" y="1904237"/>
                </a:lnTo>
                <a:close/>
              </a:path>
              <a:path w="5626734" h="1954529">
                <a:moveTo>
                  <a:pt x="2516124" y="1919477"/>
                </a:moveTo>
                <a:lnTo>
                  <a:pt x="2484120" y="1917191"/>
                </a:lnTo>
                <a:lnTo>
                  <a:pt x="2428494" y="1911857"/>
                </a:lnTo>
                <a:lnTo>
                  <a:pt x="2426208" y="1933193"/>
                </a:lnTo>
                <a:lnTo>
                  <a:pt x="2481834" y="1938527"/>
                </a:lnTo>
                <a:lnTo>
                  <a:pt x="2514600" y="1941575"/>
                </a:lnTo>
                <a:lnTo>
                  <a:pt x="2516124" y="1919477"/>
                </a:lnTo>
                <a:close/>
              </a:path>
              <a:path w="5626734" h="1954529">
                <a:moveTo>
                  <a:pt x="2670810" y="1928621"/>
                </a:moveTo>
                <a:lnTo>
                  <a:pt x="2623566" y="1927097"/>
                </a:lnTo>
                <a:lnTo>
                  <a:pt x="2582418" y="1924049"/>
                </a:lnTo>
                <a:lnTo>
                  <a:pt x="2580894" y="1946147"/>
                </a:lnTo>
                <a:lnTo>
                  <a:pt x="2622042" y="1949195"/>
                </a:lnTo>
                <a:lnTo>
                  <a:pt x="2669286" y="1950719"/>
                </a:lnTo>
                <a:lnTo>
                  <a:pt x="2670810" y="1928621"/>
                </a:lnTo>
                <a:close/>
              </a:path>
              <a:path w="5626734" h="1954529">
                <a:moveTo>
                  <a:pt x="2824721" y="1954529"/>
                </a:moveTo>
                <a:lnTo>
                  <a:pt x="2824721" y="1932431"/>
                </a:lnTo>
                <a:lnTo>
                  <a:pt x="2764536" y="1931649"/>
                </a:lnTo>
                <a:lnTo>
                  <a:pt x="2736342" y="1930907"/>
                </a:lnTo>
                <a:lnTo>
                  <a:pt x="2735580" y="1953005"/>
                </a:lnTo>
                <a:lnTo>
                  <a:pt x="2765298" y="1953777"/>
                </a:lnTo>
                <a:lnTo>
                  <a:pt x="2824721" y="1954529"/>
                </a:lnTo>
                <a:close/>
              </a:path>
              <a:path w="5626734" h="1954529">
                <a:moveTo>
                  <a:pt x="2979407" y="1952243"/>
                </a:moveTo>
                <a:lnTo>
                  <a:pt x="2979407" y="1930145"/>
                </a:lnTo>
                <a:lnTo>
                  <a:pt x="2908554" y="1931669"/>
                </a:lnTo>
                <a:lnTo>
                  <a:pt x="2891015" y="1931669"/>
                </a:lnTo>
                <a:lnTo>
                  <a:pt x="2891015" y="1953767"/>
                </a:lnTo>
                <a:lnTo>
                  <a:pt x="2908554" y="1953767"/>
                </a:lnTo>
                <a:lnTo>
                  <a:pt x="2979407" y="1952243"/>
                </a:lnTo>
                <a:close/>
              </a:path>
              <a:path w="5626734" h="1954529">
                <a:moveTo>
                  <a:pt x="3134855" y="1943099"/>
                </a:moveTo>
                <a:lnTo>
                  <a:pt x="3133331" y="1921763"/>
                </a:lnTo>
                <a:lnTo>
                  <a:pt x="3120390" y="1922525"/>
                </a:lnTo>
                <a:lnTo>
                  <a:pt x="3051047" y="1927048"/>
                </a:lnTo>
                <a:lnTo>
                  <a:pt x="3044951" y="1927097"/>
                </a:lnTo>
                <a:lnTo>
                  <a:pt x="3046475" y="1949195"/>
                </a:lnTo>
                <a:lnTo>
                  <a:pt x="3051047" y="1949195"/>
                </a:lnTo>
                <a:lnTo>
                  <a:pt x="3121914" y="1944623"/>
                </a:lnTo>
                <a:lnTo>
                  <a:pt x="3134855" y="1943099"/>
                </a:lnTo>
                <a:close/>
              </a:path>
              <a:path w="5626734" h="1954529">
                <a:moveTo>
                  <a:pt x="3289554" y="1928621"/>
                </a:moveTo>
                <a:lnTo>
                  <a:pt x="3286493" y="1906523"/>
                </a:lnTo>
                <a:lnTo>
                  <a:pt x="3259073" y="1910333"/>
                </a:lnTo>
                <a:lnTo>
                  <a:pt x="3198875" y="1915667"/>
                </a:lnTo>
                <a:lnTo>
                  <a:pt x="3201162" y="1937765"/>
                </a:lnTo>
                <a:lnTo>
                  <a:pt x="3261360" y="1932431"/>
                </a:lnTo>
                <a:lnTo>
                  <a:pt x="3289554" y="1928621"/>
                </a:lnTo>
                <a:close/>
              </a:path>
              <a:path w="5626734" h="1954529">
                <a:moveTo>
                  <a:pt x="3442703" y="1908047"/>
                </a:moveTo>
                <a:lnTo>
                  <a:pt x="3439655" y="1885949"/>
                </a:lnTo>
                <a:lnTo>
                  <a:pt x="3395459" y="1892807"/>
                </a:lnTo>
                <a:lnTo>
                  <a:pt x="3352038" y="1898903"/>
                </a:lnTo>
                <a:lnTo>
                  <a:pt x="3355086" y="1921001"/>
                </a:lnTo>
                <a:lnTo>
                  <a:pt x="3398507" y="1914905"/>
                </a:lnTo>
                <a:lnTo>
                  <a:pt x="3442703" y="1908047"/>
                </a:lnTo>
                <a:close/>
              </a:path>
              <a:path w="5626734" h="1954529">
                <a:moveTo>
                  <a:pt x="3595878" y="1881377"/>
                </a:moveTo>
                <a:lnTo>
                  <a:pt x="3592055" y="1859279"/>
                </a:lnTo>
                <a:lnTo>
                  <a:pt x="3529571" y="1871471"/>
                </a:lnTo>
                <a:lnTo>
                  <a:pt x="3505199" y="1875281"/>
                </a:lnTo>
                <a:lnTo>
                  <a:pt x="3509010" y="1897379"/>
                </a:lnTo>
                <a:lnTo>
                  <a:pt x="3533381" y="1893569"/>
                </a:lnTo>
                <a:lnTo>
                  <a:pt x="3595878" y="1881377"/>
                </a:lnTo>
                <a:close/>
              </a:path>
              <a:path w="5626734" h="1954529">
                <a:moveTo>
                  <a:pt x="3747503" y="1847849"/>
                </a:moveTo>
                <a:lnTo>
                  <a:pt x="3742169" y="1826513"/>
                </a:lnTo>
                <a:lnTo>
                  <a:pt x="3725405" y="1830323"/>
                </a:lnTo>
                <a:lnTo>
                  <a:pt x="3660647" y="1845563"/>
                </a:lnTo>
                <a:lnTo>
                  <a:pt x="3656838" y="1846325"/>
                </a:lnTo>
                <a:lnTo>
                  <a:pt x="3660647" y="1867661"/>
                </a:lnTo>
                <a:lnTo>
                  <a:pt x="3665207" y="1866899"/>
                </a:lnTo>
                <a:lnTo>
                  <a:pt x="3730751" y="1852421"/>
                </a:lnTo>
                <a:lnTo>
                  <a:pt x="3747503" y="1847849"/>
                </a:lnTo>
                <a:close/>
              </a:path>
              <a:path w="5626734" h="1954529">
                <a:moveTo>
                  <a:pt x="3897630" y="1808225"/>
                </a:moveTo>
                <a:lnTo>
                  <a:pt x="3891521" y="1786889"/>
                </a:lnTo>
                <a:lnTo>
                  <a:pt x="3852659" y="1798319"/>
                </a:lnTo>
                <a:lnTo>
                  <a:pt x="3806190" y="1810511"/>
                </a:lnTo>
                <a:lnTo>
                  <a:pt x="3812286" y="1831847"/>
                </a:lnTo>
                <a:lnTo>
                  <a:pt x="3858755" y="1819655"/>
                </a:lnTo>
                <a:lnTo>
                  <a:pt x="3897630" y="1808225"/>
                </a:lnTo>
                <a:close/>
              </a:path>
              <a:path w="5626734" h="1954529">
                <a:moveTo>
                  <a:pt x="4046207" y="1761743"/>
                </a:moveTo>
                <a:lnTo>
                  <a:pt x="4038599" y="1741169"/>
                </a:lnTo>
                <a:lnTo>
                  <a:pt x="3977640" y="1760981"/>
                </a:lnTo>
                <a:lnTo>
                  <a:pt x="3954780" y="1767839"/>
                </a:lnTo>
                <a:lnTo>
                  <a:pt x="3961638" y="1789175"/>
                </a:lnTo>
                <a:lnTo>
                  <a:pt x="3983736" y="1782317"/>
                </a:lnTo>
                <a:lnTo>
                  <a:pt x="4045445" y="1762505"/>
                </a:lnTo>
                <a:lnTo>
                  <a:pt x="4046207" y="1761743"/>
                </a:lnTo>
                <a:close/>
              </a:path>
              <a:path w="5626734" h="1954529">
                <a:moveTo>
                  <a:pt x="4191762" y="1709165"/>
                </a:moveTo>
                <a:lnTo>
                  <a:pt x="4183380" y="1688591"/>
                </a:lnTo>
                <a:lnTo>
                  <a:pt x="4157459" y="1698497"/>
                </a:lnTo>
                <a:lnTo>
                  <a:pt x="4101071" y="1719071"/>
                </a:lnTo>
                <a:lnTo>
                  <a:pt x="4108704" y="1740407"/>
                </a:lnTo>
                <a:lnTo>
                  <a:pt x="4165079" y="1719071"/>
                </a:lnTo>
                <a:lnTo>
                  <a:pt x="4191762" y="1709165"/>
                </a:lnTo>
                <a:close/>
              </a:path>
              <a:path w="5626734" h="1954529">
                <a:moveTo>
                  <a:pt x="4335005" y="1648967"/>
                </a:moveTo>
                <a:lnTo>
                  <a:pt x="4325873" y="1629155"/>
                </a:lnTo>
                <a:lnTo>
                  <a:pt x="4274045" y="1652015"/>
                </a:lnTo>
                <a:lnTo>
                  <a:pt x="4245101" y="1663445"/>
                </a:lnTo>
                <a:lnTo>
                  <a:pt x="4253471" y="1684019"/>
                </a:lnTo>
                <a:lnTo>
                  <a:pt x="4282440" y="1672589"/>
                </a:lnTo>
                <a:lnTo>
                  <a:pt x="4335005" y="1648967"/>
                </a:lnTo>
                <a:close/>
              </a:path>
              <a:path w="5626734" h="1954529">
                <a:moveTo>
                  <a:pt x="4475225" y="1581911"/>
                </a:moveTo>
                <a:lnTo>
                  <a:pt x="4465307" y="1562861"/>
                </a:lnTo>
                <a:lnTo>
                  <a:pt x="4440936" y="1575053"/>
                </a:lnTo>
                <a:lnTo>
                  <a:pt x="4386059" y="1601723"/>
                </a:lnTo>
                <a:lnTo>
                  <a:pt x="4395978" y="1621535"/>
                </a:lnTo>
                <a:lnTo>
                  <a:pt x="4450829" y="1594865"/>
                </a:lnTo>
                <a:lnTo>
                  <a:pt x="4475225" y="1581911"/>
                </a:lnTo>
                <a:close/>
              </a:path>
              <a:path w="5626734" h="1954529">
                <a:moveTo>
                  <a:pt x="4611623" y="1507997"/>
                </a:moveTo>
                <a:lnTo>
                  <a:pt x="4600956" y="1488947"/>
                </a:lnTo>
                <a:lnTo>
                  <a:pt x="4599419" y="1489709"/>
                </a:lnTo>
                <a:lnTo>
                  <a:pt x="4547603" y="1519427"/>
                </a:lnTo>
                <a:lnTo>
                  <a:pt x="4523981" y="1531619"/>
                </a:lnTo>
                <a:lnTo>
                  <a:pt x="4533899" y="1551431"/>
                </a:lnTo>
                <a:lnTo>
                  <a:pt x="4558271" y="1538477"/>
                </a:lnTo>
                <a:lnTo>
                  <a:pt x="4610099" y="1509521"/>
                </a:lnTo>
                <a:lnTo>
                  <a:pt x="4611623" y="1507997"/>
                </a:lnTo>
                <a:close/>
              </a:path>
              <a:path w="5626734" h="1954529">
                <a:moveTo>
                  <a:pt x="4744212" y="1426463"/>
                </a:moveTo>
                <a:lnTo>
                  <a:pt x="4732007" y="1408175"/>
                </a:lnTo>
                <a:lnTo>
                  <a:pt x="4700016" y="1429511"/>
                </a:lnTo>
                <a:lnTo>
                  <a:pt x="4657331" y="1455419"/>
                </a:lnTo>
                <a:lnTo>
                  <a:pt x="4668773" y="1474469"/>
                </a:lnTo>
                <a:lnTo>
                  <a:pt x="4711433" y="1447799"/>
                </a:lnTo>
                <a:lnTo>
                  <a:pt x="4744212" y="1426463"/>
                </a:lnTo>
                <a:close/>
              </a:path>
              <a:path w="5626734" h="1954529">
                <a:moveTo>
                  <a:pt x="4871466" y="1337309"/>
                </a:moveTo>
                <a:lnTo>
                  <a:pt x="4857749" y="1319783"/>
                </a:lnTo>
                <a:lnTo>
                  <a:pt x="4842510" y="1331975"/>
                </a:lnTo>
                <a:lnTo>
                  <a:pt x="4796028" y="1364741"/>
                </a:lnTo>
                <a:lnTo>
                  <a:pt x="4786871" y="1371599"/>
                </a:lnTo>
                <a:lnTo>
                  <a:pt x="4799075" y="1389887"/>
                </a:lnTo>
                <a:lnTo>
                  <a:pt x="4808207" y="1383029"/>
                </a:lnTo>
                <a:lnTo>
                  <a:pt x="4855464" y="1349501"/>
                </a:lnTo>
                <a:lnTo>
                  <a:pt x="4871466" y="1337309"/>
                </a:lnTo>
                <a:close/>
              </a:path>
              <a:path w="5626734" h="1954529">
                <a:moveTo>
                  <a:pt x="4993386" y="1240535"/>
                </a:moveTo>
                <a:lnTo>
                  <a:pt x="4978895" y="1223771"/>
                </a:lnTo>
                <a:lnTo>
                  <a:pt x="4931664" y="1263395"/>
                </a:lnTo>
                <a:lnTo>
                  <a:pt x="4910328" y="1279397"/>
                </a:lnTo>
                <a:lnTo>
                  <a:pt x="4924031" y="1296923"/>
                </a:lnTo>
                <a:lnTo>
                  <a:pt x="4945380" y="1280159"/>
                </a:lnTo>
                <a:lnTo>
                  <a:pt x="4988814" y="1244345"/>
                </a:lnTo>
                <a:lnTo>
                  <a:pt x="4993386" y="1240535"/>
                </a:lnTo>
                <a:close/>
              </a:path>
              <a:path w="5626734" h="1954529">
                <a:moveTo>
                  <a:pt x="5107686" y="1136141"/>
                </a:moveTo>
                <a:lnTo>
                  <a:pt x="5092433" y="1120139"/>
                </a:lnTo>
                <a:lnTo>
                  <a:pt x="5056632" y="1154429"/>
                </a:lnTo>
                <a:lnTo>
                  <a:pt x="5028438" y="1180337"/>
                </a:lnTo>
                <a:lnTo>
                  <a:pt x="5042916" y="1197101"/>
                </a:lnTo>
                <a:lnTo>
                  <a:pt x="5071110" y="1171193"/>
                </a:lnTo>
                <a:lnTo>
                  <a:pt x="5107686" y="1136141"/>
                </a:lnTo>
                <a:close/>
              </a:path>
              <a:path w="5626734" h="1954529">
                <a:moveTo>
                  <a:pt x="5215128" y="1023365"/>
                </a:moveTo>
                <a:lnTo>
                  <a:pt x="5198364" y="1008125"/>
                </a:lnTo>
                <a:lnTo>
                  <a:pt x="5170157" y="1040129"/>
                </a:lnTo>
                <a:lnTo>
                  <a:pt x="5138928" y="1073657"/>
                </a:lnTo>
                <a:lnTo>
                  <a:pt x="5154930" y="1088897"/>
                </a:lnTo>
                <a:lnTo>
                  <a:pt x="5186159" y="1054607"/>
                </a:lnTo>
                <a:lnTo>
                  <a:pt x="5215128" y="1023365"/>
                </a:lnTo>
                <a:close/>
              </a:path>
              <a:path w="5626734" h="1954529">
                <a:moveTo>
                  <a:pt x="5312664" y="902207"/>
                </a:moveTo>
                <a:lnTo>
                  <a:pt x="5295138" y="889253"/>
                </a:lnTo>
                <a:lnTo>
                  <a:pt x="5272278" y="918971"/>
                </a:lnTo>
                <a:lnTo>
                  <a:pt x="5241036" y="958595"/>
                </a:lnTo>
                <a:lnTo>
                  <a:pt x="5257799" y="972311"/>
                </a:lnTo>
                <a:lnTo>
                  <a:pt x="5289029" y="933449"/>
                </a:lnTo>
                <a:lnTo>
                  <a:pt x="5312664" y="902207"/>
                </a:lnTo>
                <a:close/>
              </a:path>
              <a:path w="5626734" h="1954529">
                <a:moveTo>
                  <a:pt x="5400281" y="773429"/>
                </a:moveTo>
                <a:lnTo>
                  <a:pt x="5381231" y="761999"/>
                </a:lnTo>
                <a:lnTo>
                  <a:pt x="5361432" y="793241"/>
                </a:lnTo>
                <a:lnTo>
                  <a:pt x="5333238" y="835913"/>
                </a:lnTo>
                <a:lnTo>
                  <a:pt x="5351525" y="848105"/>
                </a:lnTo>
                <a:lnTo>
                  <a:pt x="5379707" y="805433"/>
                </a:lnTo>
                <a:lnTo>
                  <a:pt x="5400281" y="773429"/>
                </a:lnTo>
                <a:close/>
              </a:path>
              <a:path w="5626734" h="1954529">
                <a:moveTo>
                  <a:pt x="5475732" y="637031"/>
                </a:moveTo>
                <a:lnTo>
                  <a:pt x="5455907" y="627125"/>
                </a:lnTo>
                <a:lnTo>
                  <a:pt x="5437632" y="662939"/>
                </a:lnTo>
                <a:lnTo>
                  <a:pt x="5414759" y="704849"/>
                </a:lnTo>
                <a:lnTo>
                  <a:pt x="5434571" y="715517"/>
                </a:lnTo>
                <a:lnTo>
                  <a:pt x="5457431" y="673607"/>
                </a:lnTo>
                <a:lnTo>
                  <a:pt x="5475732" y="637031"/>
                </a:lnTo>
                <a:close/>
              </a:path>
              <a:path w="5626734" h="1954529">
                <a:moveTo>
                  <a:pt x="5537454" y="493775"/>
                </a:moveTo>
                <a:lnTo>
                  <a:pt x="5516880" y="486155"/>
                </a:lnTo>
                <a:lnTo>
                  <a:pt x="5500878" y="527303"/>
                </a:lnTo>
                <a:lnTo>
                  <a:pt x="5483351" y="567689"/>
                </a:lnTo>
                <a:lnTo>
                  <a:pt x="5503925" y="576071"/>
                </a:lnTo>
                <a:lnTo>
                  <a:pt x="5520690" y="536447"/>
                </a:lnTo>
                <a:lnTo>
                  <a:pt x="5537454" y="493775"/>
                </a:lnTo>
                <a:close/>
              </a:path>
              <a:path w="5626734" h="1954529">
                <a:moveTo>
                  <a:pt x="5583936" y="345185"/>
                </a:moveTo>
                <a:lnTo>
                  <a:pt x="5562599" y="339851"/>
                </a:lnTo>
                <a:lnTo>
                  <a:pt x="5561838" y="340613"/>
                </a:lnTo>
                <a:lnTo>
                  <a:pt x="5548871" y="387857"/>
                </a:lnTo>
                <a:lnTo>
                  <a:pt x="5538203" y="424433"/>
                </a:lnTo>
                <a:lnTo>
                  <a:pt x="5558790" y="430529"/>
                </a:lnTo>
                <a:lnTo>
                  <a:pt x="5570207" y="394715"/>
                </a:lnTo>
                <a:lnTo>
                  <a:pt x="5583173" y="346709"/>
                </a:lnTo>
                <a:lnTo>
                  <a:pt x="5583936" y="345185"/>
                </a:lnTo>
                <a:close/>
              </a:path>
              <a:path w="5626734" h="1954529">
                <a:moveTo>
                  <a:pt x="5613654" y="192023"/>
                </a:moveTo>
                <a:lnTo>
                  <a:pt x="5591556" y="188975"/>
                </a:lnTo>
                <a:lnTo>
                  <a:pt x="5590781" y="196595"/>
                </a:lnTo>
                <a:lnTo>
                  <a:pt x="5583173" y="245363"/>
                </a:lnTo>
                <a:lnTo>
                  <a:pt x="5577078" y="275843"/>
                </a:lnTo>
                <a:lnTo>
                  <a:pt x="5598414" y="279653"/>
                </a:lnTo>
                <a:lnTo>
                  <a:pt x="5604510" y="249173"/>
                </a:lnTo>
                <a:lnTo>
                  <a:pt x="5612879" y="200405"/>
                </a:lnTo>
                <a:lnTo>
                  <a:pt x="5613654" y="192023"/>
                </a:lnTo>
                <a:close/>
              </a:path>
              <a:path w="5626734" h="1954529">
                <a:moveTo>
                  <a:pt x="5626608" y="50291"/>
                </a:moveTo>
                <a:lnTo>
                  <a:pt x="5626608" y="36575"/>
                </a:lnTo>
                <a:lnTo>
                  <a:pt x="5604510" y="36575"/>
                </a:lnTo>
                <a:lnTo>
                  <a:pt x="5604510" y="49529"/>
                </a:lnTo>
                <a:lnTo>
                  <a:pt x="5601462" y="99059"/>
                </a:lnTo>
                <a:lnTo>
                  <a:pt x="5599175" y="123443"/>
                </a:lnTo>
                <a:lnTo>
                  <a:pt x="5621273" y="125729"/>
                </a:lnTo>
                <a:lnTo>
                  <a:pt x="5623560" y="100583"/>
                </a:lnTo>
                <a:lnTo>
                  <a:pt x="5626608" y="50291"/>
                </a:lnTo>
                <a:close/>
              </a:path>
            </a:pathLst>
          </a:custGeom>
          <a:solidFill>
            <a:srgbClr val="141414"/>
          </a:solidFill>
        </p:spPr>
        <p:txBody>
          <a:bodyPr wrap="square" lIns="0" tIns="0" rIns="0" bIns="0" rtlCol="0"/>
          <a:lstStyle/>
          <a:p>
            <a:endParaRPr/>
          </a:p>
        </p:txBody>
      </p:sp>
      <p:sp>
        <p:nvSpPr>
          <p:cNvPr id="60" name="object 60"/>
          <p:cNvSpPr txBox="1"/>
          <p:nvPr/>
        </p:nvSpPr>
        <p:spPr>
          <a:xfrm>
            <a:off x="5754757" y="4498429"/>
            <a:ext cx="1263015" cy="253365"/>
          </a:xfrm>
          <a:prstGeom prst="rect">
            <a:avLst/>
          </a:prstGeom>
        </p:spPr>
        <p:txBody>
          <a:bodyPr vert="horz" wrap="square" lIns="0" tIns="0" rIns="0" bIns="0" rtlCol="0">
            <a:spAutoFit/>
          </a:bodyPr>
          <a:lstStyle/>
          <a:p>
            <a:pPr marL="12700">
              <a:lnSpc>
                <a:spcPct val="100000"/>
              </a:lnSpc>
            </a:pPr>
            <a:r>
              <a:rPr sz="1800" spc="-15" dirty="0">
                <a:solidFill>
                  <a:srgbClr val="FFFFFF"/>
                </a:solidFill>
                <a:latin typeface="Verdana" panose="020B0604030504040204"/>
                <a:cs typeface="Verdana" panose="020B0604030504040204"/>
              </a:rPr>
              <a:t>DON’</a:t>
            </a:r>
            <a:r>
              <a:rPr sz="1800" spc="-10" dirty="0">
                <a:solidFill>
                  <a:srgbClr val="FFFFFF"/>
                </a:solidFill>
                <a:latin typeface="Verdana" panose="020B0604030504040204"/>
                <a:cs typeface="Verdana" panose="020B0604030504040204"/>
              </a:rPr>
              <a:t>T</a:t>
            </a:r>
            <a:r>
              <a:rPr sz="1800" spc="-5" dirty="0">
                <a:solidFill>
                  <a:srgbClr val="FFFFFF"/>
                </a:solidFill>
                <a:latin typeface="Verdana" panose="020B0604030504040204"/>
                <a:cs typeface="Verdana" panose="020B0604030504040204"/>
              </a:rPr>
              <a:t> </a:t>
            </a:r>
            <a:r>
              <a:rPr sz="1800" spc="-15" dirty="0">
                <a:solidFill>
                  <a:srgbClr val="FFFFFF"/>
                </a:solidFill>
                <a:latin typeface="Verdana" panose="020B0604030504040204"/>
                <a:cs typeface="Verdana" panose="020B0604030504040204"/>
              </a:rPr>
              <a:t>PAY</a:t>
            </a:r>
            <a:endParaRPr sz="1800">
              <a:latin typeface="Verdana" panose="020B0604030504040204"/>
              <a:cs typeface="Verdana" panose="020B0604030504040204"/>
            </a:endParaRPr>
          </a:p>
        </p:txBody>
      </p:sp>
      <p:sp>
        <p:nvSpPr>
          <p:cNvPr id="61" name="object 61"/>
          <p:cNvSpPr/>
          <p:nvPr/>
        </p:nvSpPr>
        <p:spPr>
          <a:xfrm>
            <a:off x="5844425" y="6015228"/>
            <a:ext cx="1149350" cy="521970"/>
          </a:xfrm>
          <a:custGeom>
            <a:avLst/>
            <a:gdLst/>
            <a:ahLst/>
            <a:cxnLst/>
            <a:rect l="l" t="t" r="r" b="b"/>
            <a:pathLst>
              <a:path w="1149350" h="521970">
                <a:moveTo>
                  <a:pt x="1149096" y="521970"/>
                </a:moveTo>
                <a:lnTo>
                  <a:pt x="1149096" y="261366"/>
                </a:lnTo>
                <a:lnTo>
                  <a:pt x="1148232" y="239974"/>
                </a:lnTo>
                <a:lnTo>
                  <a:pt x="1141526" y="198664"/>
                </a:lnTo>
                <a:lnTo>
                  <a:pt x="1128627" y="159769"/>
                </a:lnTo>
                <a:lnTo>
                  <a:pt x="1110070" y="123836"/>
                </a:lnTo>
                <a:lnTo>
                  <a:pt x="1086389" y="91406"/>
                </a:lnTo>
                <a:lnTo>
                  <a:pt x="1058122" y="63025"/>
                </a:lnTo>
                <a:lnTo>
                  <a:pt x="1025801" y="39237"/>
                </a:lnTo>
                <a:lnTo>
                  <a:pt x="989963" y="20585"/>
                </a:lnTo>
                <a:lnTo>
                  <a:pt x="951143" y="7614"/>
                </a:lnTo>
                <a:lnTo>
                  <a:pt x="909876" y="868"/>
                </a:lnTo>
                <a:lnTo>
                  <a:pt x="888491" y="0"/>
                </a:lnTo>
                <a:lnTo>
                  <a:pt x="259842" y="0"/>
                </a:lnTo>
                <a:lnTo>
                  <a:pt x="0" y="261366"/>
                </a:lnTo>
                <a:lnTo>
                  <a:pt x="0" y="521970"/>
                </a:lnTo>
                <a:lnTo>
                  <a:pt x="1149096" y="521970"/>
                </a:lnTo>
                <a:close/>
              </a:path>
            </a:pathLst>
          </a:custGeom>
          <a:solidFill>
            <a:srgbClr val="BFBFBF"/>
          </a:solidFill>
        </p:spPr>
        <p:txBody>
          <a:bodyPr wrap="square" lIns="0" tIns="0" rIns="0" bIns="0" rtlCol="0"/>
          <a:lstStyle/>
          <a:p>
            <a:endParaRPr/>
          </a:p>
        </p:txBody>
      </p:sp>
      <p:sp>
        <p:nvSpPr>
          <p:cNvPr id="62" name="object 62"/>
          <p:cNvSpPr/>
          <p:nvPr/>
        </p:nvSpPr>
        <p:spPr>
          <a:xfrm>
            <a:off x="5844425" y="6015228"/>
            <a:ext cx="1149350" cy="521970"/>
          </a:xfrm>
          <a:custGeom>
            <a:avLst/>
            <a:gdLst/>
            <a:ahLst/>
            <a:cxnLst/>
            <a:rect l="l" t="t" r="r" b="b"/>
            <a:pathLst>
              <a:path w="1149350" h="521970">
                <a:moveTo>
                  <a:pt x="888491" y="0"/>
                </a:moveTo>
                <a:lnTo>
                  <a:pt x="259842" y="0"/>
                </a:lnTo>
                <a:lnTo>
                  <a:pt x="0" y="261366"/>
                </a:lnTo>
                <a:lnTo>
                  <a:pt x="0" y="521970"/>
                </a:lnTo>
                <a:lnTo>
                  <a:pt x="1149096" y="521970"/>
                </a:lnTo>
                <a:lnTo>
                  <a:pt x="1149096" y="261366"/>
                </a:lnTo>
                <a:lnTo>
                  <a:pt x="1148232" y="239974"/>
                </a:lnTo>
                <a:lnTo>
                  <a:pt x="1141526" y="198664"/>
                </a:lnTo>
                <a:lnTo>
                  <a:pt x="1128627" y="159769"/>
                </a:lnTo>
                <a:lnTo>
                  <a:pt x="1110070" y="123836"/>
                </a:lnTo>
                <a:lnTo>
                  <a:pt x="1086389" y="91406"/>
                </a:lnTo>
                <a:lnTo>
                  <a:pt x="1058122" y="63025"/>
                </a:lnTo>
                <a:lnTo>
                  <a:pt x="1025801" y="39237"/>
                </a:lnTo>
                <a:lnTo>
                  <a:pt x="989963" y="20585"/>
                </a:lnTo>
                <a:lnTo>
                  <a:pt x="951143" y="7614"/>
                </a:lnTo>
                <a:lnTo>
                  <a:pt x="909876" y="868"/>
                </a:lnTo>
                <a:lnTo>
                  <a:pt x="888491" y="0"/>
                </a:lnTo>
              </a:path>
            </a:pathLst>
          </a:custGeom>
          <a:ln w="25273">
            <a:solidFill>
              <a:srgbClr val="A90101"/>
            </a:solidFill>
          </a:ln>
        </p:spPr>
        <p:txBody>
          <a:bodyPr wrap="square" lIns="0" tIns="0" rIns="0" bIns="0" rtlCol="0"/>
          <a:lstStyle/>
          <a:p>
            <a:endParaRPr/>
          </a:p>
        </p:txBody>
      </p:sp>
      <p:sp>
        <p:nvSpPr>
          <p:cNvPr id="63" name="object 63"/>
          <p:cNvSpPr/>
          <p:nvPr/>
        </p:nvSpPr>
        <p:spPr>
          <a:xfrm>
            <a:off x="6625463" y="6385014"/>
            <a:ext cx="259715" cy="262255"/>
          </a:xfrm>
          <a:custGeom>
            <a:avLst/>
            <a:gdLst/>
            <a:ahLst/>
            <a:cxnLst/>
            <a:rect l="l" t="t" r="r" b="b"/>
            <a:pathLst>
              <a:path w="259715" h="262254">
                <a:moveTo>
                  <a:pt x="259111" y="116737"/>
                </a:moveTo>
                <a:lnTo>
                  <a:pt x="248235" y="76836"/>
                </a:lnTo>
                <a:lnTo>
                  <a:pt x="225733" y="43123"/>
                </a:lnTo>
                <a:lnTo>
                  <a:pt x="193335" y="17770"/>
                </a:lnTo>
                <a:lnTo>
                  <a:pt x="152768" y="2952"/>
                </a:lnTo>
                <a:lnTo>
                  <a:pt x="122040" y="0"/>
                </a:lnTo>
                <a:lnTo>
                  <a:pt x="107672" y="1641"/>
                </a:lnTo>
                <a:lnTo>
                  <a:pt x="68049" y="15442"/>
                </a:lnTo>
                <a:lnTo>
                  <a:pt x="35470" y="40707"/>
                </a:lnTo>
                <a:lnTo>
                  <a:pt x="12276" y="75051"/>
                </a:lnTo>
                <a:lnTo>
                  <a:pt x="810" y="116091"/>
                </a:lnTo>
                <a:lnTo>
                  <a:pt x="0" y="130847"/>
                </a:lnTo>
                <a:lnTo>
                  <a:pt x="538" y="142874"/>
                </a:lnTo>
                <a:lnTo>
                  <a:pt x="10926" y="183419"/>
                </a:lnTo>
                <a:lnTo>
                  <a:pt x="33085" y="217738"/>
                </a:lnTo>
                <a:lnTo>
                  <a:pt x="65100" y="243593"/>
                </a:lnTo>
                <a:lnTo>
                  <a:pt x="105054" y="258744"/>
                </a:lnTo>
                <a:lnTo>
                  <a:pt x="135155" y="261793"/>
                </a:lnTo>
                <a:lnTo>
                  <a:pt x="148895" y="260481"/>
                </a:lnTo>
                <a:lnTo>
                  <a:pt x="187020" y="248264"/>
                </a:lnTo>
                <a:lnTo>
                  <a:pt x="218973" y="224694"/>
                </a:lnTo>
                <a:lnTo>
                  <a:pt x="242796" y="191137"/>
                </a:lnTo>
                <a:lnTo>
                  <a:pt x="256529" y="148964"/>
                </a:lnTo>
                <a:lnTo>
                  <a:pt x="259111" y="116737"/>
                </a:lnTo>
                <a:close/>
              </a:path>
            </a:pathLst>
          </a:custGeom>
          <a:solidFill>
            <a:srgbClr val="BFBFBF"/>
          </a:solidFill>
        </p:spPr>
        <p:txBody>
          <a:bodyPr wrap="square" lIns="0" tIns="0" rIns="0" bIns="0" rtlCol="0"/>
          <a:lstStyle/>
          <a:p>
            <a:endParaRPr/>
          </a:p>
        </p:txBody>
      </p:sp>
      <p:sp>
        <p:nvSpPr>
          <p:cNvPr id="64" name="object 64"/>
          <p:cNvSpPr/>
          <p:nvPr/>
        </p:nvSpPr>
        <p:spPr>
          <a:xfrm>
            <a:off x="6625463" y="6385014"/>
            <a:ext cx="259715" cy="262255"/>
          </a:xfrm>
          <a:custGeom>
            <a:avLst/>
            <a:gdLst/>
            <a:ahLst/>
            <a:cxnLst/>
            <a:rect l="l" t="t" r="r" b="b"/>
            <a:pathLst>
              <a:path w="259715" h="262254">
                <a:moveTo>
                  <a:pt x="0" y="130847"/>
                </a:moveTo>
                <a:lnTo>
                  <a:pt x="7035" y="88105"/>
                </a:lnTo>
                <a:lnTo>
                  <a:pt x="26580" y="51264"/>
                </a:lnTo>
                <a:lnTo>
                  <a:pt x="56291" y="22708"/>
                </a:lnTo>
                <a:lnTo>
                  <a:pt x="93826" y="4820"/>
                </a:lnTo>
                <a:lnTo>
                  <a:pt x="122040" y="0"/>
                </a:lnTo>
                <a:lnTo>
                  <a:pt x="137730" y="729"/>
                </a:lnTo>
                <a:lnTo>
                  <a:pt x="180635" y="11553"/>
                </a:lnTo>
                <a:lnTo>
                  <a:pt x="215948" y="33635"/>
                </a:lnTo>
                <a:lnTo>
                  <a:pt x="241941" y="64804"/>
                </a:lnTo>
                <a:lnTo>
                  <a:pt x="256884" y="102883"/>
                </a:lnTo>
                <a:lnTo>
                  <a:pt x="259111" y="116737"/>
                </a:lnTo>
                <a:lnTo>
                  <a:pt x="258526" y="133228"/>
                </a:lnTo>
                <a:lnTo>
                  <a:pt x="248592" y="177970"/>
                </a:lnTo>
                <a:lnTo>
                  <a:pt x="227914" y="214550"/>
                </a:lnTo>
                <a:lnTo>
                  <a:pt x="198453" y="241601"/>
                </a:lnTo>
                <a:lnTo>
                  <a:pt x="162168" y="257755"/>
                </a:lnTo>
                <a:lnTo>
                  <a:pt x="135155" y="261793"/>
                </a:lnTo>
                <a:lnTo>
                  <a:pt x="119805" y="261029"/>
                </a:lnTo>
                <a:lnTo>
                  <a:pt x="77630" y="249943"/>
                </a:lnTo>
                <a:lnTo>
                  <a:pt x="42756" y="227407"/>
                </a:lnTo>
                <a:lnTo>
                  <a:pt x="17099" y="195661"/>
                </a:lnTo>
                <a:lnTo>
                  <a:pt x="2574" y="156943"/>
                </a:lnTo>
                <a:lnTo>
                  <a:pt x="538" y="142874"/>
                </a:lnTo>
              </a:path>
            </a:pathLst>
          </a:custGeom>
          <a:ln w="37896">
            <a:solidFill>
              <a:srgbClr val="FFFFFF"/>
            </a:solidFill>
          </a:ln>
        </p:spPr>
        <p:txBody>
          <a:bodyPr wrap="square" lIns="0" tIns="0" rIns="0" bIns="0" rtlCol="0"/>
          <a:lstStyle/>
          <a:p>
            <a:endParaRPr/>
          </a:p>
        </p:txBody>
      </p:sp>
      <p:sp>
        <p:nvSpPr>
          <p:cNvPr id="65" name="object 65"/>
          <p:cNvSpPr/>
          <p:nvPr/>
        </p:nvSpPr>
        <p:spPr>
          <a:xfrm>
            <a:off x="5996825" y="6385013"/>
            <a:ext cx="259715" cy="262255"/>
          </a:xfrm>
          <a:custGeom>
            <a:avLst/>
            <a:gdLst/>
            <a:ahLst/>
            <a:cxnLst/>
            <a:rect l="l" t="t" r="r" b="b"/>
            <a:pathLst>
              <a:path w="259714" h="262254">
                <a:moveTo>
                  <a:pt x="259099" y="116746"/>
                </a:moveTo>
                <a:lnTo>
                  <a:pt x="248225" y="76843"/>
                </a:lnTo>
                <a:lnTo>
                  <a:pt x="225725" y="43127"/>
                </a:lnTo>
                <a:lnTo>
                  <a:pt x="193328" y="17772"/>
                </a:lnTo>
                <a:lnTo>
                  <a:pt x="152764" y="2952"/>
                </a:lnTo>
                <a:lnTo>
                  <a:pt x="122038" y="0"/>
                </a:lnTo>
                <a:lnTo>
                  <a:pt x="107672" y="1640"/>
                </a:lnTo>
                <a:lnTo>
                  <a:pt x="68051" y="15440"/>
                </a:lnTo>
                <a:lnTo>
                  <a:pt x="35471" y="40704"/>
                </a:lnTo>
                <a:lnTo>
                  <a:pt x="12277" y="75049"/>
                </a:lnTo>
                <a:lnTo>
                  <a:pt x="810" y="116091"/>
                </a:lnTo>
                <a:lnTo>
                  <a:pt x="0" y="130848"/>
                </a:lnTo>
                <a:lnTo>
                  <a:pt x="536" y="142859"/>
                </a:lnTo>
                <a:lnTo>
                  <a:pt x="10920" y="183409"/>
                </a:lnTo>
                <a:lnTo>
                  <a:pt x="33077" y="217732"/>
                </a:lnTo>
                <a:lnTo>
                  <a:pt x="65089" y="243591"/>
                </a:lnTo>
                <a:lnTo>
                  <a:pt x="105038" y="258744"/>
                </a:lnTo>
                <a:lnTo>
                  <a:pt x="135134" y="261794"/>
                </a:lnTo>
                <a:lnTo>
                  <a:pt x="148876" y="260483"/>
                </a:lnTo>
                <a:lnTo>
                  <a:pt x="187002" y="248268"/>
                </a:lnTo>
                <a:lnTo>
                  <a:pt x="218958" y="224698"/>
                </a:lnTo>
                <a:lnTo>
                  <a:pt x="242783" y="191143"/>
                </a:lnTo>
                <a:lnTo>
                  <a:pt x="256517" y="148972"/>
                </a:lnTo>
                <a:lnTo>
                  <a:pt x="259099" y="116746"/>
                </a:lnTo>
                <a:close/>
              </a:path>
            </a:pathLst>
          </a:custGeom>
          <a:solidFill>
            <a:srgbClr val="BFBFBF"/>
          </a:solidFill>
        </p:spPr>
        <p:txBody>
          <a:bodyPr wrap="square" lIns="0" tIns="0" rIns="0" bIns="0" rtlCol="0"/>
          <a:lstStyle/>
          <a:p>
            <a:endParaRPr/>
          </a:p>
        </p:txBody>
      </p:sp>
      <p:sp>
        <p:nvSpPr>
          <p:cNvPr id="66" name="object 66"/>
          <p:cNvSpPr/>
          <p:nvPr/>
        </p:nvSpPr>
        <p:spPr>
          <a:xfrm>
            <a:off x="5996825" y="6385013"/>
            <a:ext cx="259715" cy="262255"/>
          </a:xfrm>
          <a:custGeom>
            <a:avLst/>
            <a:gdLst/>
            <a:ahLst/>
            <a:cxnLst/>
            <a:rect l="l" t="t" r="r" b="b"/>
            <a:pathLst>
              <a:path w="259714" h="262254">
                <a:moveTo>
                  <a:pt x="0" y="130848"/>
                </a:moveTo>
                <a:lnTo>
                  <a:pt x="7036" y="88104"/>
                </a:lnTo>
                <a:lnTo>
                  <a:pt x="26581" y="51261"/>
                </a:lnTo>
                <a:lnTo>
                  <a:pt x="56293" y="22705"/>
                </a:lnTo>
                <a:lnTo>
                  <a:pt x="93827" y="4819"/>
                </a:lnTo>
                <a:lnTo>
                  <a:pt x="122038" y="0"/>
                </a:lnTo>
                <a:lnTo>
                  <a:pt x="137727" y="730"/>
                </a:lnTo>
                <a:lnTo>
                  <a:pt x="180629" y="11554"/>
                </a:lnTo>
                <a:lnTo>
                  <a:pt x="215940" y="33639"/>
                </a:lnTo>
                <a:lnTo>
                  <a:pt x="241932" y="64809"/>
                </a:lnTo>
                <a:lnTo>
                  <a:pt x="256873" y="102892"/>
                </a:lnTo>
                <a:lnTo>
                  <a:pt x="259099" y="116746"/>
                </a:lnTo>
                <a:lnTo>
                  <a:pt x="258514" y="133236"/>
                </a:lnTo>
                <a:lnTo>
                  <a:pt x="248579" y="177976"/>
                </a:lnTo>
                <a:lnTo>
                  <a:pt x="227900" y="214555"/>
                </a:lnTo>
                <a:lnTo>
                  <a:pt x="198437" y="241605"/>
                </a:lnTo>
                <a:lnTo>
                  <a:pt x="162149" y="257757"/>
                </a:lnTo>
                <a:lnTo>
                  <a:pt x="135134" y="261794"/>
                </a:lnTo>
                <a:lnTo>
                  <a:pt x="119787" y="261030"/>
                </a:lnTo>
                <a:lnTo>
                  <a:pt x="77618" y="249942"/>
                </a:lnTo>
                <a:lnTo>
                  <a:pt x="42747" y="227403"/>
                </a:lnTo>
                <a:lnTo>
                  <a:pt x="17093" y="195652"/>
                </a:lnTo>
                <a:lnTo>
                  <a:pt x="2571" y="156929"/>
                </a:lnTo>
                <a:lnTo>
                  <a:pt x="536" y="142859"/>
                </a:lnTo>
              </a:path>
            </a:pathLst>
          </a:custGeom>
          <a:ln w="37896">
            <a:solidFill>
              <a:srgbClr val="FFFFFF"/>
            </a:solidFill>
          </a:ln>
        </p:spPr>
        <p:txBody>
          <a:bodyPr wrap="square" lIns="0" tIns="0" rIns="0" bIns="0" rtlCol="0"/>
          <a:lstStyle/>
          <a:p>
            <a:endParaRPr/>
          </a:p>
        </p:txBody>
      </p:sp>
      <p:sp>
        <p:nvSpPr>
          <p:cNvPr id="67" name="object 67"/>
          <p:cNvSpPr/>
          <p:nvPr/>
        </p:nvSpPr>
        <p:spPr>
          <a:xfrm>
            <a:off x="6215519" y="5881878"/>
            <a:ext cx="477773" cy="300989"/>
          </a:xfrm>
          <a:prstGeom prst="rect">
            <a:avLst/>
          </a:prstGeom>
          <a:blipFill>
            <a:blip r:embed="rId10" cstate="print"/>
            <a:stretch>
              <a:fillRect/>
            </a:stretch>
          </a:blipFill>
        </p:spPr>
        <p:txBody>
          <a:bodyPr wrap="square" lIns="0" tIns="0" rIns="0" bIns="0" rtlCol="0"/>
          <a:lstStyle/>
          <a:p>
            <a:endParaRPr/>
          </a:p>
        </p:txBody>
      </p:sp>
      <p:sp>
        <p:nvSpPr>
          <p:cNvPr id="68" name="object 68"/>
          <p:cNvSpPr/>
          <p:nvPr/>
        </p:nvSpPr>
        <p:spPr>
          <a:xfrm>
            <a:off x="1621421" y="4198620"/>
            <a:ext cx="1904364" cy="1955164"/>
          </a:xfrm>
          <a:custGeom>
            <a:avLst/>
            <a:gdLst/>
            <a:ahLst/>
            <a:cxnLst/>
            <a:rect l="l" t="t" r="r" b="b"/>
            <a:pathLst>
              <a:path w="1904364" h="1955164">
                <a:moveTo>
                  <a:pt x="126492" y="125729"/>
                </a:moveTo>
                <a:lnTo>
                  <a:pt x="60960" y="0"/>
                </a:lnTo>
                <a:lnTo>
                  <a:pt x="0" y="127253"/>
                </a:lnTo>
                <a:lnTo>
                  <a:pt x="51816" y="126629"/>
                </a:lnTo>
                <a:lnTo>
                  <a:pt x="51816" y="79247"/>
                </a:lnTo>
                <a:lnTo>
                  <a:pt x="73914" y="78485"/>
                </a:lnTo>
                <a:lnTo>
                  <a:pt x="75151" y="126348"/>
                </a:lnTo>
                <a:lnTo>
                  <a:pt x="126492" y="125729"/>
                </a:lnTo>
                <a:close/>
              </a:path>
              <a:path w="1904364" h="1955164">
                <a:moveTo>
                  <a:pt x="75151" y="126348"/>
                </a:moveTo>
                <a:lnTo>
                  <a:pt x="73914" y="78485"/>
                </a:lnTo>
                <a:lnTo>
                  <a:pt x="51816" y="79247"/>
                </a:lnTo>
                <a:lnTo>
                  <a:pt x="53041" y="126614"/>
                </a:lnTo>
                <a:lnTo>
                  <a:pt x="75151" y="126348"/>
                </a:lnTo>
                <a:close/>
              </a:path>
              <a:path w="1904364" h="1955164">
                <a:moveTo>
                  <a:pt x="53041" y="126614"/>
                </a:moveTo>
                <a:lnTo>
                  <a:pt x="51816" y="79247"/>
                </a:lnTo>
                <a:lnTo>
                  <a:pt x="51816" y="126629"/>
                </a:lnTo>
                <a:lnTo>
                  <a:pt x="53041" y="126614"/>
                </a:lnTo>
                <a:close/>
              </a:path>
              <a:path w="1904364" h="1955164">
                <a:moveTo>
                  <a:pt x="76200" y="166877"/>
                </a:moveTo>
                <a:lnTo>
                  <a:pt x="75151" y="126348"/>
                </a:lnTo>
                <a:lnTo>
                  <a:pt x="53041" y="126614"/>
                </a:lnTo>
                <a:lnTo>
                  <a:pt x="54102" y="167639"/>
                </a:lnTo>
                <a:lnTo>
                  <a:pt x="76200" y="166877"/>
                </a:lnTo>
                <a:close/>
              </a:path>
              <a:path w="1904364" h="1955164">
                <a:moveTo>
                  <a:pt x="85343" y="320801"/>
                </a:moveTo>
                <a:lnTo>
                  <a:pt x="83058" y="295655"/>
                </a:lnTo>
                <a:lnTo>
                  <a:pt x="79248" y="233171"/>
                </a:lnTo>
                <a:lnTo>
                  <a:pt x="57150" y="234695"/>
                </a:lnTo>
                <a:lnTo>
                  <a:pt x="60960" y="296417"/>
                </a:lnTo>
                <a:lnTo>
                  <a:pt x="63246" y="323088"/>
                </a:lnTo>
                <a:lnTo>
                  <a:pt x="85343" y="320801"/>
                </a:lnTo>
                <a:close/>
              </a:path>
              <a:path w="1904364" h="1955164">
                <a:moveTo>
                  <a:pt x="99822" y="474725"/>
                </a:moveTo>
                <a:lnTo>
                  <a:pt x="90678" y="390905"/>
                </a:lnTo>
                <a:lnTo>
                  <a:pt x="90678" y="387095"/>
                </a:lnTo>
                <a:lnTo>
                  <a:pt x="68580" y="388619"/>
                </a:lnTo>
                <a:lnTo>
                  <a:pt x="68580" y="392429"/>
                </a:lnTo>
                <a:lnTo>
                  <a:pt x="77724" y="477012"/>
                </a:lnTo>
                <a:lnTo>
                  <a:pt x="99822" y="474725"/>
                </a:lnTo>
                <a:close/>
              </a:path>
              <a:path w="1904364" h="1955164">
                <a:moveTo>
                  <a:pt x="121158" y="627126"/>
                </a:moveTo>
                <a:lnTo>
                  <a:pt x="108204" y="540257"/>
                </a:lnTo>
                <a:lnTo>
                  <a:pt x="86868" y="543305"/>
                </a:lnTo>
                <a:lnTo>
                  <a:pt x="91440" y="579881"/>
                </a:lnTo>
                <a:lnTo>
                  <a:pt x="99822" y="630935"/>
                </a:lnTo>
                <a:lnTo>
                  <a:pt x="121158" y="627126"/>
                </a:lnTo>
                <a:close/>
              </a:path>
              <a:path w="1904364" h="1955164">
                <a:moveTo>
                  <a:pt x="149352" y="778763"/>
                </a:moveTo>
                <a:lnTo>
                  <a:pt x="144018" y="754379"/>
                </a:lnTo>
                <a:lnTo>
                  <a:pt x="132587" y="692657"/>
                </a:lnTo>
                <a:lnTo>
                  <a:pt x="110490" y="696467"/>
                </a:lnTo>
                <a:lnTo>
                  <a:pt x="122681" y="758951"/>
                </a:lnTo>
                <a:lnTo>
                  <a:pt x="128016" y="784097"/>
                </a:lnTo>
                <a:lnTo>
                  <a:pt x="149352" y="778763"/>
                </a:lnTo>
                <a:close/>
              </a:path>
              <a:path w="1904364" h="1955164">
                <a:moveTo>
                  <a:pt x="183642" y="929639"/>
                </a:moveTo>
                <a:lnTo>
                  <a:pt x="182880" y="924305"/>
                </a:lnTo>
                <a:lnTo>
                  <a:pt x="163068" y="843533"/>
                </a:lnTo>
                <a:lnTo>
                  <a:pt x="141731" y="848867"/>
                </a:lnTo>
                <a:lnTo>
                  <a:pt x="160781" y="928877"/>
                </a:lnTo>
                <a:lnTo>
                  <a:pt x="162306" y="934974"/>
                </a:lnTo>
                <a:lnTo>
                  <a:pt x="183642" y="929639"/>
                </a:lnTo>
                <a:close/>
              </a:path>
              <a:path w="1904364" h="1955164">
                <a:moveTo>
                  <a:pt x="226314" y="1077467"/>
                </a:moveTo>
                <a:lnTo>
                  <a:pt x="204216" y="1005077"/>
                </a:lnTo>
                <a:lnTo>
                  <a:pt x="201168" y="993647"/>
                </a:lnTo>
                <a:lnTo>
                  <a:pt x="179831" y="998981"/>
                </a:lnTo>
                <a:lnTo>
                  <a:pt x="182880" y="1011174"/>
                </a:lnTo>
                <a:lnTo>
                  <a:pt x="204978" y="1084326"/>
                </a:lnTo>
                <a:lnTo>
                  <a:pt x="226314" y="1077467"/>
                </a:lnTo>
                <a:close/>
              </a:path>
              <a:path w="1904364" h="1955164">
                <a:moveTo>
                  <a:pt x="277368" y="1223009"/>
                </a:moveTo>
                <a:lnTo>
                  <a:pt x="253746" y="1159764"/>
                </a:lnTo>
                <a:lnTo>
                  <a:pt x="247650" y="1140714"/>
                </a:lnTo>
                <a:lnTo>
                  <a:pt x="226314" y="1147571"/>
                </a:lnTo>
                <a:lnTo>
                  <a:pt x="232410" y="1166621"/>
                </a:lnTo>
                <a:lnTo>
                  <a:pt x="256794" y="1230629"/>
                </a:lnTo>
                <a:lnTo>
                  <a:pt x="277368" y="1223009"/>
                </a:lnTo>
                <a:close/>
              </a:path>
              <a:path w="1904364" h="1955164">
                <a:moveTo>
                  <a:pt x="337566" y="1364741"/>
                </a:moveTo>
                <a:lnTo>
                  <a:pt x="309372" y="1303019"/>
                </a:lnTo>
                <a:lnTo>
                  <a:pt x="301752" y="1284731"/>
                </a:lnTo>
                <a:lnTo>
                  <a:pt x="281178" y="1293114"/>
                </a:lnTo>
                <a:lnTo>
                  <a:pt x="288798" y="1311402"/>
                </a:lnTo>
                <a:lnTo>
                  <a:pt x="304038" y="1345691"/>
                </a:lnTo>
                <a:lnTo>
                  <a:pt x="316992" y="1373885"/>
                </a:lnTo>
                <a:lnTo>
                  <a:pt x="337566" y="1364741"/>
                </a:lnTo>
                <a:close/>
              </a:path>
              <a:path w="1904364" h="1955164">
                <a:moveTo>
                  <a:pt x="408431" y="1501139"/>
                </a:moveTo>
                <a:lnTo>
                  <a:pt x="387858" y="1464564"/>
                </a:lnTo>
                <a:lnTo>
                  <a:pt x="371094" y="1434083"/>
                </a:lnTo>
                <a:lnTo>
                  <a:pt x="366522" y="1424177"/>
                </a:lnTo>
                <a:lnTo>
                  <a:pt x="346710" y="1434083"/>
                </a:lnTo>
                <a:lnTo>
                  <a:pt x="351281" y="1443989"/>
                </a:lnTo>
                <a:lnTo>
                  <a:pt x="368046" y="1475231"/>
                </a:lnTo>
                <a:lnTo>
                  <a:pt x="384810" y="1505712"/>
                </a:lnTo>
                <a:lnTo>
                  <a:pt x="389381" y="1512569"/>
                </a:lnTo>
                <a:lnTo>
                  <a:pt x="408431" y="1501139"/>
                </a:lnTo>
                <a:close/>
              </a:path>
              <a:path w="1904364" h="1955164">
                <a:moveTo>
                  <a:pt x="491490" y="1629917"/>
                </a:moveTo>
                <a:lnTo>
                  <a:pt x="473964" y="1605533"/>
                </a:lnTo>
                <a:lnTo>
                  <a:pt x="456438" y="1578864"/>
                </a:lnTo>
                <a:lnTo>
                  <a:pt x="441960" y="1557527"/>
                </a:lnTo>
                <a:lnTo>
                  <a:pt x="423672" y="1569719"/>
                </a:lnTo>
                <a:lnTo>
                  <a:pt x="437388" y="1591055"/>
                </a:lnTo>
                <a:lnTo>
                  <a:pt x="455675" y="1618488"/>
                </a:lnTo>
                <a:lnTo>
                  <a:pt x="473964" y="1642871"/>
                </a:lnTo>
                <a:lnTo>
                  <a:pt x="491490" y="1629917"/>
                </a:lnTo>
                <a:close/>
              </a:path>
              <a:path w="1904364" h="1955164">
                <a:moveTo>
                  <a:pt x="590550" y="1746503"/>
                </a:moveTo>
                <a:lnTo>
                  <a:pt x="588264" y="1744217"/>
                </a:lnTo>
                <a:lnTo>
                  <a:pt x="568452" y="1723643"/>
                </a:lnTo>
                <a:lnTo>
                  <a:pt x="549402" y="1702307"/>
                </a:lnTo>
                <a:lnTo>
                  <a:pt x="531876" y="1681733"/>
                </a:lnTo>
                <a:lnTo>
                  <a:pt x="515112" y="1696212"/>
                </a:lnTo>
                <a:lnTo>
                  <a:pt x="531876" y="1716024"/>
                </a:lnTo>
                <a:lnTo>
                  <a:pt x="551688" y="1738883"/>
                </a:lnTo>
                <a:lnTo>
                  <a:pt x="572262" y="1759457"/>
                </a:lnTo>
                <a:lnTo>
                  <a:pt x="574548" y="1762505"/>
                </a:lnTo>
                <a:lnTo>
                  <a:pt x="590550" y="1746503"/>
                </a:lnTo>
                <a:close/>
              </a:path>
              <a:path w="1904364" h="1955164">
                <a:moveTo>
                  <a:pt x="707136" y="1844802"/>
                </a:moveTo>
                <a:lnTo>
                  <a:pt x="690372" y="1832609"/>
                </a:lnTo>
                <a:lnTo>
                  <a:pt x="669036" y="1817369"/>
                </a:lnTo>
                <a:lnTo>
                  <a:pt x="648462" y="1800605"/>
                </a:lnTo>
                <a:lnTo>
                  <a:pt x="638556" y="1791462"/>
                </a:lnTo>
                <a:lnTo>
                  <a:pt x="624078" y="1808226"/>
                </a:lnTo>
                <a:lnTo>
                  <a:pt x="633984" y="1817369"/>
                </a:lnTo>
                <a:lnTo>
                  <a:pt x="676656" y="1850897"/>
                </a:lnTo>
                <a:lnTo>
                  <a:pt x="694944" y="1863089"/>
                </a:lnTo>
                <a:lnTo>
                  <a:pt x="707136" y="1844802"/>
                </a:lnTo>
                <a:close/>
              </a:path>
              <a:path w="1904364" h="1955164">
                <a:moveTo>
                  <a:pt x="842772" y="1911095"/>
                </a:moveTo>
                <a:lnTo>
                  <a:pt x="841248" y="1911095"/>
                </a:lnTo>
                <a:lnTo>
                  <a:pt x="819150" y="1903476"/>
                </a:lnTo>
                <a:lnTo>
                  <a:pt x="797052" y="1894331"/>
                </a:lnTo>
                <a:lnTo>
                  <a:pt x="775716" y="1884426"/>
                </a:lnTo>
                <a:lnTo>
                  <a:pt x="763524" y="1877567"/>
                </a:lnTo>
                <a:lnTo>
                  <a:pt x="752856" y="1897379"/>
                </a:lnTo>
                <a:lnTo>
                  <a:pt x="799271" y="1919309"/>
                </a:lnTo>
                <a:lnTo>
                  <a:pt x="835087" y="1931983"/>
                </a:lnTo>
                <a:lnTo>
                  <a:pt x="842772" y="1911095"/>
                </a:lnTo>
                <a:close/>
              </a:path>
              <a:path w="1904364" h="1955164">
                <a:moveTo>
                  <a:pt x="991362" y="1932431"/>
                </a:moveTo>
                <a:lnTo>
                  <a:pt x="978065" y="1932709"/>
                </a:lnTo>
                <a:lnTo>
                  <a:pt x="964470" y="1932593"/>
                </a:lnTo>
                <a:lnTo>
                  <a:pt x="952642" y="1932053"/>
                </a:lnTo>
                <a:lnTo>
                  <a:pt x="941253" y="1931161"/>
                </a:lnTo>
                <a:lnTo>
                  <a:pt x="929431" y="1929933"/>
                </a:lnTo>
                <a:lnTo>
                  <a:pt x="916619" y="1928409"/>
                </a:lnTo>
                <a:lnTo>
                  <a:pt x="902208" y="1948433"/>
                </a:lnTo>
                <a:lnTo>
                  <a:pt x="952721" y="1954260"/>
                </a:lnTo>
                <a:lnTo>
                  <a:pt x="978065" y="1954738"/>
                </a:lnTo>
                <a:lnTo>
                  <a:pt x="990787" y="1954561"/>
                </a:lnTo>
                <a:lnTo>
                  <a:pt x="991362" y="1932431"/>
                </a:lnTo>
                <a:close/>
              </a:path>
              <a:path w="1904364" h="1955164">
                <a:moveTo>
                  <a:pt x="1145563" y="1922980"/>
                </a:moveTo>
                <a:lnTo>
                  <a:pt x="1138428" y="1901952"/>
                </a:lnTo>
                <a:lnTo>
                  <a:pt x="1126113" y="1906240"/>
                </a:lnTo>
                <a:lnTo>
                  <a:pt x="1114097" y="1910327"/>
                </a:lnTo>
                <a:lnTo>
                  <a:pt x="1102214" y="1914168"/>
                </a:lnTo>
                <a:lnTo>
                  <a:pt x="1090299" y="1917716"/>
                </a:lnTo>
                <a:lnTo>
                  <a:pt x="1078187" y="1920925"/>
                </a:lnTo>
                <a:lnTo>
                  <a:pt x="1065714" y="1923752"/>
                </a:lnTo>
                <a:lnTo>
                  <a:pt x="1059942" y="1946909"/>
                </a:lnTo>
                <a:lnTo>
                  <a:pt x="1097169" y="1938650"/>
                </a:lnTo>
                <a:lnTo>
                  <a:pt x="1133582" y="1927244"/>
                </a:lnTo>
                <a:lnTo>
                  <a:pt x="1145563" y="1922980"/>
                </a:lnTo>
                <a:close/>
              </a:path>
              <a:path w="1904364" h="1955164">
                <a:moveTo>
                  <a:pt x="1283970" y="1845564"/>
                </a:moveTo>
                <a:lnTo>
                  <a:pt x="1271016" y="1828038"/>
                </a:lnTo>
                <a:lnTo>
                  <a:pt x="1261110" y="1834895"/>
                </a:lnTo>
                <a:lnTo>
                  <a:pt x="1240536" y="1849374"/>
                </a:lnTo>
                <a:lnTo>
                  <a:pt x="1219962" y="1862327"/>
                </a:lnTo>
                <a:lnTo>
                  <a:pt x="1198626" y="1874519"/>
                </a:lnTo>
                <a:lnTo>
                  <a:pt x="1197864" y="1874519"/>
                </a:lnTo>
                <a:lnTo>
                  <a:pt x="1207770" y="1894331"/>
                </a:lnTo>
                <a:lnTo>
                  <a:pt x="1208532" y="1894331"/>
                </a:lnTo>
                <a:lnTo>
                  <a:pt x="1230630" y="1881377"/>
                </a:lnTo>
                <a:lnTo>
                  <a:pt x="1251966" y="1867662"/>
                </a:lnTo>
                <a:lnTo>
                  <a:pt x="1274064" y="1853183"/>
                </a:lnTo>
                <a:lnTo>
                  <a:pt x="1283970" y="1845564"/>
                </a:lnTo>
                <a:close/>
              </a:path>
              <a:path w="1904364" h="1955164">
                <a:moveTo>
                  <a:pt x="1399793" y="1741259"/>
                </a:moveTo>
                <a:lnTo>
                  <a:pt x="1383792" y="1725929"/>
                </a:lnTo>
                <a:lnTo>
                  <a:pt x="1375017" y="1735641"/>
                </a:lnTo>
                <a:lnTo>
                  <a:pt x="1366254" y="1744848"/>
                </a:lnTo>
                <a:lnTo>
                  <a:pt x="1357441" y="1753696"/>
                </a:lnTo>
                <a:lnTo>
                  <a:pt x="1348513" y="1762331"/>
                </a:lnTo>
                <a:lnTo>
                  <a:pt x="1339408" y="1770898"/>
                </a:lnTo>
                <a:lnTo>
                  <a:pt x="1330062" y="1779543"/>
                </a:lnTo>
                <a:lnTo>
                  <a:pt x="1336548" y="1803653"/>
                </a:lnTo>
                <a:lnTo>
                  <a:pt x="1364542" y="1777602"/>
                </a:lnTo>
                <a:lnTo>
                  <a:pt x="1390938" y="1750928"/>
                </a:lnTo>
                <a:lnTo>
                  <a:pt x="1399793" y="1741259"/>
                </a:lnTo>
                <a:close/>
              </a:path>
              <a:path w="1904364" h="1955164">
                <a:moveTo>
                  <a:pt x="1498092" y="1618488"/>
                </a:moveTo>
                <a:lnTo>
                  <a:pt x="1479804" y="1606295"/>
                </a:lnTo>
                <a:lnTo>
                  <a:pt x="1475232" y="1613153"/>
                </a:lnTo>
                <a:lnTo>
                  <a:pt x="1456944" y="1638300"/>
                </a:lnTo>
                <a:lnTo>
                  <a:pt x="1438656" y="1661921"/>
                </a:lnTo>
                <a:lnTo>
                  <a:pt x="1427226" y="1676400"/>
                </a:lnTo>
                <a:lnTo>
                  <a:pt x="1443990" y="1690115"/>
                </a:lnTo>
                <a:lnTo>
                  <a:pt x="1474470" y="1651253"/>
                </a:lnTo>
                <a:lnTo>
                  <a:pt x="1492758" y="1626107"/>
                </a:lnTo>
                <a:lnTo>
                  <a:pt x="1498092" y="1618488"/>
                </a:lnTo>
                <a:close/>
              </a:path>
              <a:path w="1904364" h="1955164">
                <a:moveTo>
                  <a:pt x="1580388" y="1486662"/>
                </a:moveTo>
                <a:lnTo>
                  <a:pt x="1560576" y="1475993"/>
                </a:lnTo>
                <a:lnTo>
                  <a:pt x="1544574" y="1504188"/>
                </a:lnTo>
                <a:lnTo>
                  <a:pt x="1527810" y="1533143"/>
                </a:lnTo>
                <a:lnTo>
                  <a:pt x="1516380" y="1551431"/>
                </a:lnTo>
                <a:lnTo>
                  <a:pt x="1534668" y="1562862"/>
                </a:lnTo>
                <a:lnTo>
                  <a:pt x="1546098" y="1544574"/>
                </a:lnTo>
                <a:lnTo>
                  <a:pt x="1563624" y="1515617"/>
                </a:lnTo>
                <a:lnTo>
                  <a:pt x="1580388" y="1486662"/>
                </a:lnTo>
                <a:close/>
              </a:path>
              <a:path w="1904364" h="1955164">
                <a:moveTo>
                  <a:pt x="1649730" y="1347215"/>
                </a:moveTo>
                <a:lnTo>
                  <a:pt x="1629156" y="1338071"/>
                </a:lnTo>
                <a:lnTo>
                  <a:pt x="1623822" y="1350264"/>
                </a:lnTo>
                <a:lnTo>
                  <a:pt x="1593342" y="1414271"/>
                </a:lnTo>
                <a:lnTo>
                  <a:pt x="1591818" y="1417319"/>
                </a:lnTo>
                <a:lnTo>
                  <a:pt x="1611630" y="1427226"/>
                </a:lnTo>
                <a:lnTo>
                  <a:pt x="1613154" y="1424177"/>
                </a:lnTo>
                <a:lnTo>
                  <a:pt x="1628394" y="1392174"/>
                </a:lnTo>
                <a:lnTo>
                  <a:pt x="1644395" y="1359407"/>
                </a:lnTo>
                <a:lnTo>
                  <a:pt x="1649730" y="1347215"/>
                </a:lnTo>
                <a:close/>
              </a:path>
              <a:path w="1904364" h="1955164">
                <a:moveTo>
                  <a:pt x="1708403" y="1203197"/>
                </a:moveTo>
                <a:lnTo>
                  <a:pt x="1687830" y="1195577"/>
                </a:lnTo>
                <a:lnTo>
                  <a:pt x="1668005" y="1248155"/>
                </a:lnTo>
                <a:lnTo>
                  <a:pt x="1655063" y="1277112"/>
                </a:lnTo>
                <a:lnTo>
                  <a:pt x="1675637" y="1286255"/>
                </a:lnTo>
                <a:lnTo>
                  <a:pt x="1687830" y="1256538"/>
                </a:lnTo>
                <a:lnTo>
                  <a:pt x="1708403" y="1203197"/>
                </a:lnTo>
                <a:close/>
              </a:path>
              <a:path w="1904364" h="1955164">
                <a:moveTo>
                  <a:pt x="1757933" y="1056131"/>
                </a:moveTo>
                <a:lnTo>
                  <a:pt x="1736597" y="1049274"/>
                </a:lnTo>
                <a:lnTo>
                  <a:pt x="1720595" y="1101852"/>
                </a:lnTo>
                <a:lnTo>
                  <a:pt x="1709927" y="1133093"/>
                </a:lnTo>
                <a:lnTo>
                  <a:pt x="1730501" y="1140714"/>
                </a:lnTo>
                <a:lnTo>
                  <a:pt x="1741170" y="1109471"/>
                </a:lnTo>
                <a:lnTo>
                  <a:pt x="1757933" y="1056131"/>
                </a:lnTo>
                <a:close/>
              </a:path>
              <a:path w="1904364" h="1955164">
                <a:moveTo>
                  <a:pt x="1799082" y="906017"/>
                </a:moveTo>
                <a:lnTo>
                  <a:pt x="1777745" y="900683"/>
                </a:lnTo>
                <a:lnTo>
                  <a:pt x="1766315" y="945641"/>
                </a:lnTo>
                <a:lnTo>
                  <a:pt x="1754885" y="986027"/>
                </a:lnTo>
                <a:lnTo>
                  <a:pt x="1776221" y="992124"/>
                </a:lnTo>
                <a:lnTo>
                  <a:pt x="1787651" y="951738"/>
                </a:lnTo>
                <a:lnTo>
                  <a:pt x="1799082" y="906017"/>
                </a:lnTo>
                <a:close/>
              </a:path>
              <a:path w="1904364" h="1955164">
                <a:moveTo>
                  <a:pt x="1832609" y="754379"/>
                </a:moveTo>
                <a:lnTo>
                  <a:pt x="1811273" y="750569"/>
                </a:lnTo>
                <a:lnTo>
                  <a:pt x="1792985" y="836676"/>
                </a:lnTo>
                <a:lnTo>
                  <a:pt x="1814321" y="841247"/>
                </a:lnTo>
                <a:lnTo>
                  <a:pt x="1826513" y="784859"/>
                </a:lnTo>
                <a:lnTo>
                  <a:pt x="1832609" y="754379"/>
                </a:lnTo>
                <a:close/>
              </a:path>
              <a:path w="1904364" h="1955164">
                <a:moveTo>
                  <a:pt x="1859280" y="601217"/>
                </a:moveTo>
                <a:lnTo>
                  <a:pt x="1837944" y="598169"/>
                </a:lnTo>
                <a:lnTo>
                  <a:pt x="1836420" y="605027"/>
                </a:lnTo>
                <a:lnTo>
                  <a:pt x="1823465" y="685800"/>
                </a:lnTo>
                <a:lnTo>
                  <a:pt x="1844801" y="688847"/>
                </a:lnTo>
                <a:lnTo>
                  <a:pt x="1858518" y="608838"/>
                </a:lnTo>
                <a:lnTo>
                  <a:pt x="1859280" y="601217"/>
                </a:lnTo>
                <a:close/>
              </a:path>
              <a:path w="1904364" h="1955164">
                <a:moveTo>
                  <a:pt x="1879853" y="448055"/>
                </a:moveTo>
                <a:lnTo>
                  <a:pt x="1857756" y="445007"/>
                </a:lnTo>
                <a:lnTo>
                  <a:pt x="1849373" y="515112"/>
                </a:lnTo>
                <a:lnTo>
                  <a:pt x="1847087" y="532638"/>
                </a:lnTo>
                <a:lnTo>
                  <a:pt x="1869185" y="535685"/>
                </a:lnTo>
                <a:lnTo>
                  <a:pt x="1871471" y="518159"/>
                </a:lnTo>
                <a:lnTo>
                  <a:pt x="1879853" y="448055"/>
                </a:lnTo>
                <a:close/>
              </a:path>
              <a:path w="1904364" h="1955164">
                <a:moveTo>
                  <a:pt x="1893570" y="293369"/>
                </a:moveTo>
                <a:lnTo>
                  <a:pt x="1871471" y="291845"/>
                </a:lnTo>
                <a:lnTo>
                  <a:pt x="1869185" y="329183"/>
                </a:lnTo>
                <a:lnTo>
                  <a:pt x="1864613" y="379475"/>
                </a:lnTo>
                <a:lnTo>
                  <a:pt x="1886711" y="381762"/>
                </a:lnTo>
                <a:lnTo>
                  <a:pt x="1891283" y="331469"/>
                </a:lnTo>
                <a:lnTo>
                  <a:pt x="1893570" y="293369"/>
                </a:lnTo>
                <a:close/>
              </a:path>
              <a:path w="1904364" h="1955164">
                <a:moveTo>
                  <a:pt x="1901951" y="138683"/>
                </a:moveTo>
                <a:lnTo>
                  <a:pt x="1879853" y="137159"/>
                </a:lnTo>
                <a:lnTo>
                  <a:pt x="1876044" y="225551"/>
                </a:lnTo>
                <a:lnTo>
                  <a:pt x="1898141" y="227075"/>
                </a:lnTo>
                <a:lnTo>
                  <a:pt x="1901951" y="138683"/>
                </a:lnTo>
                <a:close/>
              </a:path>
              <a:path w="1904364" h="1955164">
                <a:moveTo>
                  <a:pt x="1904237" y="39624"/>
                </a:moveTo>
                <a:lnTo>
                  <a:pt x="1882139" y="39624"/>
                </a:lnTo>
                <a:lnTo>
                  <a:pt x="1881377" y="71627"/>
                </a:lnTo>
                <a:lnTo>
                  <a:pt x="1903475" y="71627"/>
                </a:lnTo>
                <a:lnTo>
                  <a:pt x="1904237" y="39624"/>
                </a:lnTo>
                <a:close/>
              </a:path>
            </a:pathLst>
          </a:custGeom>
          <a:solidFill>
            <a:srgbClr val="141414"/>
          </a:solidFill>
        </p:spPr>
        <p:txBody>
          <a:bodyPr wrap="square" lIns="0" tIns="0" rIns="0" bIns="0" rtlCol="0"/>
          <a:lstStyle/>
          <a:p>
            <a:endParaRPr/>
          </a:p>
        </p:txBody>
      </p:sp>
      <p:sp>
        <p:nvSpPr>
          <p:cNvPr id="69" name="object 69"/>
          <p:cNvSpPr/>
          <p:nvPr/>
        </p:nvSpPr>
        <p:spPr>
          <a:xfrm>
            <a:off x="2364371" y="5951982"/>
            <a:ext cx="477774" cy="300989"/>
          </a:xfrm>
          <a:prstGeom prst="rect">
            <a:avLst/>
          </a:prstGeom>
          <a:blipFill>
            <a:blip r:embed="rId11" cstate="print"/>
            <a:stretch>
              <a:fillRect/>
            </a:stretch>
          </a:blipFill>
        </p:spPr>
        <p:txBody>
          <a:bodyPr wrap="square" lIns="0" tIns="0" rIns="0" bIns="0" rtlCol="0"/>
          <a:lstStyle/>
          <a:p>
            <a:endParaRPr/>
          </a:p>
        </p:txBody>
      </p:sp>
      <p:sp>
        <p:nvSpPr>
          <p:cNvPr id="70" name="object 70"/>
          <p:cNvSpPr/>
          <p:nvPr/>
        </p:nvSpPr>
        <p:spPr>
          <a:xfrm>
            <a:off x="1556651" y="2756154"/>
            <a:ext cx="477774" cy="300990"/>
          </a:xfrm>
          <a:prstGeom prst="rect">
            <a:avLst/>
          </a:prstGeom>
          <a:blipFill>
            <a:blip r:embed="rId12" cstate="print"/>
            <a:stretch>
              <a:fillRect/>
            </a:stretch>
          </a:blipFill>
        </p:spPr>
        <p:txBody>
          <a:bodyPr wrap="square" lIns="0" tIns="0" rIns="0" bIns="0" rtlCol="0"/>
          <a:lstStyle/>
          <a:p>
            <a:endParaRPr/>
          </a:p>
        </p:txBody>
      </p:sp>
      <p:pic>
        <p:nvPicPr>
          <p:cNvPr id="73" name="Picture 2"/>
          <p:cNvPicPr>
            <a:picLocks noChangeAspect="1" noChangeArrowheads="1"/>
          </p:cNvPicPr>
          <p:nvPr/>
        </p:nvPicPr>
        <p:blipFill>
          <a:blip r:embed="rId13"/>
          <a:srcRect/>
          <a:stretch>
            <a:fillRect/>
          </a:stretch>
        </p:blipFill>
        <p:spPr bwMode="auto">
          <a:xfrm>
            <a:off x="8132782" y="209525"/>
            <a:ext cx="1768475" cy="914400"/>
          </a:xfrm>
          <a:prstGeom prst="rect">
            <a:avLst/>
          </a:prstGeom>
          <a:noFill/>
          <a:ln w="9525">
            <a:noFill/>
            <a:miter lim="800000"/>
            <a:headEnd/>
            <a:tailEnd/>
          </a:ln>
          <a:effectLst/>
        </p:spPr>
      </p:pic>
      <p:sp>
        <p:nvSpPr>
          <p:cNvPr id="72" name="object 25"/>
          <p:cNvSpPr txBox="1"/>
          <p:nvPr/>
        </p:nvSpPr>
        <p:spPr>
          <a:xfrm>
            <a:off x="5147957" y="1621185"/>
            <a:ext cx="2286975" cy="553998"/>
          </a:xfrm>
          <a:prstGeom prst="rect">
            <a:avLst/>
          </a:prstGeom>
        </p:spPr>
        <p:txBody>
          <a:bodyPr vert="horz" wrap="square" lIns="0" tIns="0" rIns="0" bIns="0" rtlCol="0">
            <a:spAutoFit/>
          </a:bodyPr>
          <a:lstStyle/>
          <a:p>
            <a:pPr marL="12700">
              <a:lnSpc>
                <a:spcPct val="100000"/>
              </a:lnSpc>
            </a:pPr>
            <a:r>
              <a:rPr lang="en-US" sz="1800" b="1" u="sng" spc="-10" dirty="0" smtClean="0">
                <a:solidFill>
                  <a:srgbClr val="FF0000"/>
                </a:solidFill>
                <a:latin typeface="Verdana" panose="020B0604030504040204"/>
                <a:cs typeface="Verdana" panose="020B0604030504040204"/>
              </a:rPr>
              <a:t>More than 4</a:t>
            </a:r>
            <a:r>
              <a:rPr sz="1800" b="1" u="sng" spc="-20" dirty="0" smtClean="0">
                <a:solidFill>
                  <a:srgbClr val="FF0000"/>
                </a:solidFill>
                <a:latin typeface="Verdana" panose="020B0604030504040204"/>
                <a:cs typeface="Verdana" panose="020B0604030504040204"/>
              </a:rPr>
              <a:t> </a:t>
            </a:r>
            <a:r>
              <a:rPr sz="1800" b="1" u="sng" spc="-5" dirty="0" smtClean="0">
                <a:solidFill>
                  <a:srgbClr val="FF0000"/>
                </a:solidFill>
                <a:latin typeface="Verdana" panose="020B0604030504040204"/>
                <a:cs typeface="Verdana" panose="020B0604030504040204"/>
              </a:rPr>
              <a:t>D</a:t>
            </a:r>
            <a:r>
              <a:rPr sz="1800" b="1" u="sng" spc="-10" dirty="0" smtClean="0">
                <a:solidFill>
                  <a:srgbClr val="FF0000"/>
                </a:solidFill>
                <a:latin typeface="Verdana" panose="020B0604030504040204"/>
                <a:cs typeface="Verdana" panose="020B0604030504040204"/>
              </a:rPr>
              <a:t>AY</a:t>
            </a:r>
            <a:r>
              <a:rPr lang="en-US" sz="1800" b="1" u="sng" spc="-10" dirty="0" smtClean="0">
                <a:solidFill>
                  <a:srgbClr val="FF0000"/>
                </a:solidFill>
                <a:latin typeface="Verdana" panose="020B0604030504040204"/>
                <a:cs typeface="Verdana" panose="020B0604030504040204"/>
              </a:rPr>
              <a:t>S</a:t>
            </a:r>
            <a:endParaRPr sz="1800" dirty="0">
              <a:latin typeface="Verdana" panose="020B0604030504040204"/>
              <a:cs typeface="Verdana" panose="020B060403050404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4845" y="3609594"/>
            <a:ext cx="1808480" cy="782955"/>
          </a:xfrm>
          <a:custGeom>
            <a:avLst/>
            <a:gdLst/>
            <a:ahLst/>
            <a:cxnLst/>
            <a:rect l="l" t="t" r="r" b="b"/>
            <a:pathLst>
              <a:path w="1808479" h="782954">
                <a:moveTo>
                  <a:pt x="1808226" y="77723"/>
                </a:moveTo>
                <a:lnTo>
                  <a:pt x="1796734" y="37239"/>
                </a:lnTo>
                <a:lnTo>
                  <a:pt x="1766828" y="9103"/>
                </a:lnTo>
                <a:lnTo>
                  <a:pt x="78486" y="0"/>
                </a:lnTo>
                <a:lnTo>
                  <a:pt x="63877" y="1348"/>
                </a:lnTo>
                <a:lnTo>
                  <a:pt x="26472" y="19573"/>
                </a:lnTo>
                <a:lnTo>
                  <a:pt x="3807" y="53813"/>
                </a:lnTo>
                <a:lnTo>
                  <a:pt x="0" y="704088"/>
                </a:lnTo>
                <a:lnTo>
                  <a:pt x="1336" y="718627"/>
                </a:lnTo>
                <a:lnTo>
                  <a:pt x="19469" y="755899"/>
                </a:lnTo>
                <a:lnTo>
                  <a:pt x="53753" y="778617"/>
                </a:lnTo>
                <a:lnTo>
                  <a:pt x="1730502" y="782573"/>
                </a:lnTo>
                <a:lnTo>
                  <a:pt x="1744876" y="781224"/>
                </a:lnTo>
                <a:lnTo>
                  <a:pt x="1781873" y="762926"/>
                </a:lnTo>
                <a:lnTo>
                  <a:pt x="1804424" y="728363"/>
                </a:lnTo>
                <a:lnTo>
                  <a:pt x="1808226" y="77723"/>
                </a:lnTo>
                <a:close/>
              </a:path>
            </a:pathLst>
          </a:custGeom>
          <a:solidFill>
            <a:srgbClr val="808080"/>
          </a:solidFill>
        </p:spPr>
        <p:txBody>
          <a:bodyPr wrap="square" lIns="0" tIns="0" rIns="0" bIns="0" rtlCol="0"/>
          <a:lstStyle/>
          <a:p>
            <a:endParaRPr/>
          </a:p>
        </p:txBody>
      </p:sp>
      <p:sp>
        <p:nvSpPr>
          <p:cNvPr id="3" name="object 3"/>
          <p:cNvSpPr txBox="1"/>
          <p:nvPr/>
        </p:nvSpPr>
        <p:spPr>
          <a:xfrm>
            <a:off x="1756543" y="3879685"/>
            <a:ext cx="1463040" cy="253365"/>
          </a:xfrm>
          <a:prstGeom prst="rect">
            <a:avLst/>
          </a:prstGeom>
        </p:spPr>
        <p:txBody>
          <a:bodyPr vert="horz" wrap="square" lIns="0" tIns="0" rIns="0" bIns="0" rtlCol="0">
            <a:spAutoFit/>
          </a:bodyPr>
          <a:lstStyle/>
          <a:p>
            <a:pPr marL="12700">
              <a:lnSpc>
                <a:spcPct val="100000"/>
              </a:lnSpc>
            </a:pPr>
            <a:r>
              <a:rPr sz="1800" b="1" spc="-10" dirty="0">
                <a:solidFill>
                  <a:srgbClr val="FFFFFF"/>
                </a:solidFill>
                <a:latin typeface="Verdana" panose="020B0604030504040204"/>
                <a:cs typeface="Verdana" panose="020B0604030504040204"/>
              </a:rPr>
              <a:t>Benefici</a:t>
            </a:r>
            <a:r>
              <a:rPr sz="1800" b="1" spc="-20" dirty="0">
                <a:solidFill>
                  <a:srgbClr val="FFFFFF"/>
                </a:solidFill>
                <a:latin typeface="Verdana" panose="020B0604030504040204"/>
                <a:cs typeface="Verdana" panose="020B0604030504040204"/>
              </a:rPr>
              <a:t>a</a:t>
            </a:r>
            <a:r>
              <a:rPr sz="1800" b="1" dirty="0">
                <a:solidFill>
                  <a:srgbClr val="FFFFFF"/>
                </a:solidFill>
                <a:latin typeface="Verdana" panose="020B0604030504040204"/>
                <a:cs typeface="Verdana" panose="020B0604030504040204"/>
              </a:rPr>
              <a:t>r</a:t>
            </a:r>
            <a:r>
              <a:rPr sz="1800" b="1" spc="-10" dirty="0">
                <a:solidFill>
                  <a:srgbClr val="FFFFFF"/>
                </a:solidFill>
                <a:latin typeface="Verdana" panose="020B0604030504040204"/>
                <a:cs typeface="Verdana" panose="020B0604030504040204"/>
              </a:rPr>
              <a:t>y</a:t>
            </a:r>
            <a:endParaRPr sz="1800">
              <a:latin typeface="Verdana" panose="020B0604030504040204"/>
              <a:cs typeface="Verdana" panose="020B0604030504040204"/>
            </a:endParaRPr>
          </a:p>
        </p:txBody>
      </p:sp>
      <p:sp>
        <p:nvSpPr>
          <p:cNvPr id="4" name="object 4"/>
          <p:cNvSpPr/>
          <p:nvPr/>
        </p:nvSpPr>
        <p:spPr>
          <a:xfrm>
            <a:off x="3523373" y="3838955"/>
            <a:ext cx="276606" cy="3230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914279" y="3478529"/>
            <a:ext cx="1738883" cy="104394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83465" y="3838955"/>
            <a:ext cx="276605" cy="32308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174371" y="3609594"/>
            <a:ext cx="1499235" cy="782955"/>
          </a:xfrm>
          <a:custGeom>
            <a:avLst/>
            <a:gdLst/>
            <a:ahLst/>
            <a:cxnLst/>
            <a:rect l="l" t="t" r="r" b="b"/>
            <a:pathLst>
              <a:path w="1499234" h="782954">
                <a:moveTo>
                  <a:pt x="1498841" y="77723"/>
                </a:moveTo>
                <a:lnTo>
                  <a:pt x="1487427" y="37413"/>
                </a:lnTo>
                <a:lnTo>
                  <a:pt x="1457559" y="9296"/>
                </a:lnTo>
                <a:lnTo>
                  <a:pt x="77711" y="0"/>
                </a:lnTo>
                <a:lnTo>
                  <a:pt x="63270" y="1361"/>
                </a:lnTo>
                <a:lnTo>
                  <a:pt x="26145" y="19755"/>
                </a:lnTo>
                <a:lnTo>
                  <a:pt x="3650" y="54280"/>
                </a:lnTo>
                <a:lnTo>
                  <a:pt x="0" y="704088"/>
                </a:lnTo>
                <a:lnTo>
                  <a:pt x="1348" y="718697"/>
                </a:lnTo>
                <a:lnTo>
                  <a:pt x="19574" y="756104"/>
                </a:lnTo>
                <a:lnTo>
                  <a:pt x="53814" y="778769"/>
                </a:lnTo>
                <a:lnTo>
                  <a:pt x="1420355" y="782573"/>
                </a:lnTo>
                <a:lnTo>
                  <a:pt x="1434898" y="781237"/>
                </a:lnTo>
                <a:lnTo>
                  <a:pt x="1472172" y="763104"/>
                </a:lnTo>
                <a:lnTo>
                  <a:pt x="1494885" y="728820"/>
                </a:lnTo>
                <a:lnTo>
                  <a:pt x="1498841" y="77723"/>
                </a:lnTo>
                <a:close/>
              </a:path>
            </a:pathLst>
          </a:custGeom>
          <a:solidFill>
            <a:srgbClr val="6B6B6B"/>
          </a:solidFill>
        </p:spPr>
        <p:txBody>
          <a:bodyPr wrap="square" lIns="0" tIns="0" rIns="0" bIns="0" rtlCol="0"/>
          <a:lstStyle/>
          <a:p>
            <a:endParaRPr/>
          </a:p>
        </p:txBody>
      </p:sp>
      <p:sp>
        <p:nvSpPr>
          <p:cNvPr id="8" name="object 8"/>
          <p:cNvSpPr/>
          <p:nvPr/>
        </p:nvSpPr>
        <p:spPr>
          <a:xfrm>
            <a:off x="7803527" y="3838955"/>
            <a:ext cx="275844" cy="32308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194433" y="3491484"/>
            <a:ext cx="1694814" cy="1018540"/>
          </a:xfrm>
          <a:custGeom>
            <a:avLst/>
            <a:gdLst/>
            <a:ahLst/>
            <a:cxnLst/>
            <a:rect l="l" t="t" r="r" b="b"/>
            <a:pathLst>
              <a:path w="1694815" h="1018539">
                <a:moveTo>
                  <a:pt x="1694688" y="102107"/>
                </a:moveTo>
                <a:lnTo>
                  <a:pt x="1685784" y="60348"/>
                </a:lnTo>
                <a:lnTo>
                  <a:pt x="1661647" y="26907"/>
                </a:lnTo>
                <a:lnTo>
                  <a:pt x="1626137" y="5645"/>
                </a:lnTo>
                <a:lnTo>
                  <a:pt x="101346" y="0"/>
                </a:lnTo>
                <a:lnTo>
                  <a:pt x="86870" y="1044"/>
                </a:lnTo>
                <a:lnTo>
                  <a:pt x="47702" y="15558"/>
                </a:lnTo>
                <a:lnTo>
                  <a:pt x="18023" y="44103"/>
                </a:lnTo>
                <a:lnTo>
                  <a:pt x="1827" y="82773"/>
                </a:lnTo>
                <a:lnTo>
                  <a:pt x="0" y="915924"/>
                </a:lnTo>
                <a:lnTo>
                  <a:pt x="1044" y="930583"/>
                </a:lnTo>
                <a:lnTo>
                  <a:pt x="15525" y="970123"/>
                </a:lnTo>
                <a:lnTo>
                  <a:pt x="43924" y="999965"/>
                </a:lnTo>
                <a:lnTo>
                  <a:pt x="82249" y="1016203"/>
                </a:lnTo>
                <a:lnTo>
                  <a:pt x="1592567" y="1018031"/>
                </a:lnTo>
                <a:lnTo>
                  <a:pt x="1607175" y="1016995"/>
                </a:lnTo>
                <a:lnTo>
                  <a:pt x="1646597" y="1002585"/>
                </a:lnTo>
                <a:lnTo>
                  <a:pt x="1676411" y="974230"/>
                </a:lnTo>
                <a:lnTo>
                  <a:pt x="1692755" y="935793"/>
                </a:lnTo>
                <a:lnTo>
                  <a:pt x="1694688" y="102107"/>
                </a:lnTo>
                <a:close/>
              </a:path>
            </a:pathLst>
          </a:custGeom>
          <a:solidFill>
            <a:srgbClr val="BFBFBF"/>
          </a:solidFill>
        </p:spPr>
        <p:txBody>
          <a:bodyPr wrap="square" lIns="0" tIns="0" rIns="0" bIns="0" rtlCol="0"/>
          <a:lstStyle/>
          <a:p>
            <a:endParaRPr/>
          </a:p>
        </p:txBody>
      </p:sp>
      <p:sp>
        <p:nvSpPr>
          <p:cNvPr id="10" name="object 10"/>
          <p:cNvSpPr/>
          <p:nvPr/>
        </p:nvSpPr>
        <p:spPr>
          <a:xfrm>
            <a:off x="3985139" y="2122169"/>
            <a:ext cx="807719" cy="856488"/>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210447" y="4997196"/>
            <a:ext cx="1087120" cy="521334"/>
          </a:xfrm>
          <a:custGeom>
            <a:avLst/>
            <a:gdLst/>
            <a:ahLst/>
            <a:cxnLst/>
            <a:rect l="l" t="t" r="r" b="b"/>
            <a:pathLst>
              <a:path w="1087120" h="521335">
                <a:moveTo>
                  <a:pt x="1086611" y="521207"/>
                </a:moveTo>
                <a:lnTo>
                  <a:pt x="1086611" y="260603"/>
                </a:lnTo>
                <a:lnTo>
                  <a:pt x="840486" y="0"/>
                </a:lnTo>
                <a:lnTo>
                  <a:pt x="246126" y="0"/>
                </a:lnTo>
                <a:lnTo>
                  <a:pt x="225876" y="863"/>
                </a:lnTo>
                <a:lnTo>
                  <a:pt x="186827" y="7568"/>
                </a:lnTo>
                <a:lnTo>
                  <a:pt x="150125" y="20466"/>
                </a:lnTo>
                <a:lnTo>
                  <a:pt x="116270" y="39022"/>
                </a:lnTo>
                <a:lnTo>
                  <a:pt x="85759" y="62701"/>
                </a:lnTo>
                <a:lnTo>
                  <a:pt x="59091" y="90968"/>
                </a:lnTo>
                <a:lnTo>
                  <a:pt x="36763" y="123288"/>
                </a:lnTo>
                <a:lnTo>
                  <a:pt x="19276" y="159127"/>
                </a:lnTo>
                <a:lnTo>
                  <a:pt x="7126" y="197948"/>
                </a:lnTo>
                <a:lnTo>
                  <a:pt x="812" y="239218"/>
                </a:lnTo>
                <a:lnTo>
                  <a:pt x="0" y="260603"/>
                </a:lnTo>
                <a:lnTo>
                  <a:pt x="0" y="521207"/>
                </a:lnTo>
                <a:lnTo>
                  <a:pt x="1086611" y="521207"/>
                </a:lnTo>
                <a:close/>
              </a:path>
            </a:pathLst>
          </a:custGeom>
          <a:solidFill>
            <a:srgbClr val="A5A5A5"/>
          </a:solidFill>
        </p:spPr>
        <p:txBody>
          <a:bodyPr wrap="square" lIns="0" tIns="0" rIns="0" bIns="0" rtlCol="0"/>
          <a:lstStyle/>
          <a:p>
            <a:endParaRPr/>
          </a:p>
        </p:txBody>
      </p:sp>
      <p:sp>
        <p:nvSpPr>
          <p:cNvPr id="12" name="object 12"/>
          <p:cNvSpPr/>
          <p:nvPr/>
        </p:nvSpPr>
        <p:spPr>
          <a:xfrm>
            <a:off x="2210447" y="4997196"/>
            <a:ext cx="1087120" cy="521334"/>
          </a:xfrm>
          <a:custGeom>
            <a:avLst/>
            <a:gdLst/>
            <a:ahLst/>
            <a:cxnLst/>
            <a:rect l="l" t="t" r="r" b="b"/>
            <a:pathLst>
              <a:path w="1087120" h="521335">
                <a:moveTo>
                  <a:pt x="246126" y="0"/>
                </a:moveTo>
                <a:lnTo>
                  <a:pt x="840486" y="0"/>
                </a:lnTo>
                <a:lnTo>
                  <a:pt x="1086611" y="260603"/>
                </a:lnTo>
                <a:lnTo>
                  <a:pt x="1086611" y="521207"/>
                </a:lnTo>
                <a:lnTo>
                  <a:pt x="0" y="521207"/>
                </a:lnTo>
                <a:lnTo>
                  <a:pt x="0" y="260603"/>
                </a:lnTo>
                <a:lnTo>
                  <a:pt x="812" y="239218"/>
                </a:lnTo>
                <a:lnTo>
                  <a:pt x="7126" y="197948"/>
                </a:lnTo>
                <a:lnTo>
                  <a:pt x="19276" y="159127"/>
                </a:lnTo>
                <a:lnTo>
                  <a:pt x="36763" y="123288"/>
                </a:lnTo>
                <a:lnTo>
                  <a:pt x="59091" y="90968"/>
                </a:lnTo>
                <a:lnTo>
                  <a:pt x="85759" y="62701"/>
                </a:lnTo>
                <a:lnTo>
                  <a:pt x="116270" y="39022"/>
                </a:lnTo>
                <a:lnTo>
                  <a:pt x="150125" y="20466"/>
                </a:lnTo>
                <a:lnTo>
                  <a:pt x="186827" y="7568"/>
                </a:lnTo>
                <a:lnTo>
                  <a:pt x="225876" y="863"/>
                </a:lnTo>
                <a:lnTo>
                  <a:pt x="246126" y="0"/>
                </a:lnTo>
              </a:path>
            </a:pathLst>
          </a:custGeom>
          <a:ln w="25272">
            <a:solidFill>
              <a:srgbClr val="A90101"/>
            </a:solidFill>
          </a:ln>
        </p:spPr>
        <p:txBody>
          <a:bodyPr wrap="square" lIns="0" tIns="0" rIns="0" bIns="0" rtlCol="0"/>
          <a:lstStyle/>
          <a:p>
            <a:endParaRPr/>
          </a:p>
        </p:txBody>
      </p:sp>
      <p:sp>
        <p:nvSpPr>
          <p:cNvPr id="13" name="object 13"/>
          <p:cNvSpPr/>
          <p:nvPr/>
        </p:nvSpPr>
        <p:spPr>
          <a:xfrm>
            <a:off x="2312590" y="5366773"/>
            <a:ext cx="246379" cy="260985"/>
          </a:xfrm>
          <a:custGeom>
            <a:avLst/>
            <a:gdLst/>
            <a:ahLst/>
            <a:cxnLst/>
            <a:rect l="l" t="t" r="r" b="b"/>
            <a:pathLst>
              <a:path w="246380" h="260985">
                <a:moveTo>
                  <a:pt x="246091" y="130294"/>
                </a:moveTo>
                <a:lnTo>
                  <a:pt x="239036" y="86750"/>
                </a:lnTo>
                <a:lnTo>
                  <a:pt x="219488" y="49376"/>
                </a:lnTo>
                <a:lnTo>
                  <a:pt x="189874" y="20817"/>
                </a:lnTo>
                <a:lnTo>
                  <a:pt x="152618" y="3722"/>
                </a:lnTo>
                <a:lnTo>
                  <a:pt x="124735" y="0"/>
                </a:lnTo>
                <a:lnTo>
                  <a:pt x="110210" y="854"/>
                </a:lnTo>
                <a:lnTo>
                  <a:pt x="70150" y="12930"/>
                </a:lnTo>
                <a:lnTo>
                  <a:pt x="37116" y="37264"/>
                </a:lnTo>
                <a:lnTo>
                  <a:pt x="13358" y="71270"/>
                </a:lnTo>
                <a:lnTo>
                  <a:pt x="1126" y="112365"/>
                </a:lnTo>
                <a:lnTo>
                  <a:pt x="0" y="127192"/>
                </a:lnTo>
                <a:lnTo>
                  <a:pt x="782" y="142744"/>
                </a:lnTo>
                <a:lnTo>
                  <a:pt x="11934" y="185484"/>
                </a:lnTo>
                <a:lnTo>
                  <a:pt x="34523" y="220620"/>
                </a:lnTo>
                <a:lnTo>
                  <a:pt x="66274" y="245923"/>
                </a:lnTo>
                <a:lnTo>
                  <a:pt x="104910" y="259165"/>
                </a:lnTo>
                <a:lnTo>
                  <a:pt x="118926" y="260513"/>
                </a:lnTo>
                <a:lnTo>
                  <a:pt x="133784" y="259699"/>
                </a:lnTo>
                <a:lnTo>
                  <a:pt x="174544" y="247991"/>
                </a:lnTo>
                <a:lnTo>
                  <a:pt x="207984" y="224242"/>
                </a:lnTo>
                <a:lnTo>
                  <a:pt x="232049" y="190843"/>
                </a:lnTo>
                <a:lnTo>
                  <a:pt x="244683" y="150184"/>
                </a:lnTo>
                <a:lnTo>
                  <a:pt x="246091" y="130294"/>
                </a:lnTo>
                <a:close/>
              </a:path>
            </a:pathLst>
          </a:custGeom>
          <a:solidFill>
            <a:srgbClr val="A5A5A5"/>
          </a:solidFill>
        </p:spPr>
        <p:txBody>
          <a:bodyPr wrap="square" lIns="0" tIns="0" rIns="0" bIns="0" rtlCol="0"/>
          <a:lstStyle/>
          <a:p>
            <a:endParaRPr/>
          </a:p>
        </p:txBody>
      </p:sp>
      <p:sp>
        <p:nvSpPr>
          <p:cNvPr id="14" name="object 14"/>
          <p:cNvSpPr/>
          <p:nvPr/>
        </p:nvSpPr>
        <p:spPr>
          <a:xfrm>
            <a:off x="2312590" y="5366773"/>
            <a:ext cx="246379" cy="260985"/>
          </a:xfrm>
          <a:custGeom>
            <a:avLst/>
            <a:gdLst/>
            <a:ahLst/>
            <a:cxnLst/>
            <a:rect l="l" t="t" r="r" b="b"/>
            <a:pathLst>
              <a:path w="246380" h="260985">
                <a:moveTo>
                  <a:pt x="246091" y="130294"/>
                </a:moveTo>
                <a:lnTo>
                  <a:pt x="239036" y="86750"/>
                </a:lnTo>
                <a:lnTo>
                  <a:pt x="219488" y="49376"/>
                </a:lnTo>
                <a:lnTo>
                  <a:pt x="189874" y="20817"/>
                </a:lnTo>
                <a:lnTo>
                  <a:pt x="152618" y="3722"/>
                </a:lnTo>
                <a:lnTo>
                  <a:pt x="124735" y="0"/>
                </a:lnTo>
                <a:lnTo>
                  <a:pt x="110210" y="854"/>
                </a:lnTo>
                <a:lnTo>
                  <a:pt x="70150" y="12930"/>
                </a:lnTo>
                <a:lnTo>
                  <a:pt x="37116" y="37264"/>
                </a:lnTo>
                <a:lnTo>
                  <a:pt x="13358" y="71270"/>
                </a:lnTo>
                <a:lnTo>
                  <a:pt x="1126" y="112365"/>
                </a:lnTo>
                <a:lnTo>
                  <a:pt x="0" y="127192"/>
                </a:lnTo>
                <a:lnTo>
                  <a:pt x="782" y="142744"/>
                </a:lnTo>
                <a:lnTo>
                  <a:pt x="11934" y="185484"/>
                </a:lnTo>
                <a:lnTo>
                  <a:pt x="34523" y="220620"/>
                </a:lnTo>
                <a:lnTo>
                  <a:pt x="66274" y="245923"/>
                </a:lnTo>
                <a:lnTo>
                  <a:pt x="104910" y="259165"/>
                </a:lnTo>
                <a:lnTo>
                  <a:pt x="118926" y="260513"/>
                </a:lnTo>
                <a:lnTo>
                  <a:pt x="133784" y="259699"/>
                </a:lnTo>
                <a:lnTo>
                  <a:pt x="174544" y="247991"/>
                </a:lnTo>
                <a:lnTo>
                  <a:pt x="207984" y="224242"/>
                </a:lnTo>
                <a:lnTo>
                  <a:pt x="232049" y="190843"/>
                </a:lnTo>
                <a:lnTo>
                  <a:pt x="244683" y="150184"/>
                </a:lnTo>
                <a:lnTo>
                  <a:pt x="245999" y="135431"/>
                </a:lnTo>
              </a:path>
            </a:pathLst>
          </a:custGeom>
          <a:ln w="37896">
            <a:solidFill>
              <a:srgbClr val="FFFFFF"/>
            </a:solidFill>
          </a:ln>
        </p:spPr>
        <p:txBody>
          <a:bodyPr wrap="square" lIns="0" tIns="0" rIns="0" bIns="0" rtlCol="0"/>
          <a:lstStyle/>
          <a:p>
            <a:endParaRPr/>
          </a:p>
        </p:txBody>
      </p:sp>
      <p:sp>
        <p:nvSpPr>
          <p:cNvPr id="15" name="object 15"/>
          <p:cNvSpPr/>
          <p:nvPr/>
        </p:nvSpPr>
        <p:spPr>
          <a:xfrm>
            <a:off x="2907699" y="5366773"/>
            <a:ext cx="245745" cy="260985"/>
          </a:xfrm>
          <a:custGeom>
            <a:avLst/>
            <a:gdLst/>
            <a:ahLst/>
            <a:cxnLst/>
            <a:rect l="l" t="t" r="r" b="b"/>
            <a:pathLst>
              <a:path w="245744" h="260985">
                <a:moveTo>
                  <a:pt x="245341" y="130294"/>
                </a:moveTo>
                <a:lnTo>
                  <a:pt x="238286" y="86750"/>
                </a:lnTo>
                <a:lnTo>
                  <a:pt x="218738" y="49376"/>
                </a:lnTo>
                <a:lnTo>
                  <a:pt x="189124" y="20817"/>
                </a:lnTo>
                <a:lnTo>
                  <a:pt x="151869" y="3722"/>
                </a:lnTo>
                <a:lnTo>
                  <a:pt x="123985" y="0"/>
                </a:lnTo>
                <a:lnTo>
                  <a:pt x="109568" y="859"/>
                </a:lnTo>
                <a:lnTo>
                  <a:pt x="69737" y="13003"/>
                </a:lnTo>
                <a:lnTo>
                  <a:pt x="36833" y="37466"/>
                </a:lnTo>
                <a:lnTo>
                  <a:pt x="13172" y="71641"/>
                </a:lnTo>
                <a:lnTo>
                  <a:pt x="1067" y="112921"/>
                </a:lnTo>
                <a:lnTo>
                  <a:pt x="0" y="127809"/>
                </a:lnTo>
                <a:lnTo>
                  <a:pt x="793" y="143322"/>
                </a:lnTo>
                <a:lnTo>
                  <a:pt x="12050" y="185997"/>
                </a:lnTo>
                <a:lnTo>
                  <a:pt x="34792" y="221086"/>
                </a:lnTo>
                <a:lnTo>
                  <a:pt x="66664" y="246291"/>
                </a:lnTo>
                <a:lnTo>
                  <a:pt x="105313" y="259313"/>
                </a:lnTo>
                <a:lnTo>
                  <a:pt x="119294" y="260548"/>
                </a:lnTo>
                <a:lnTo>
                  <a:pt x="133998" y="259720"/>
                </a:lnTo>
                <a:lnTo>
                  <a:pt x="174432" y="247897"/>
                </a:lnTo>
                <a:lnTo>
                  <a:pt x="207682" y="223947"/>
                </a:lnTo>
                <a:lnTo>
                  <a:pt x="231604" y="190291"/>
                </a:lnTo>
                <a:lnTo>
                  <a:pt x="244051" y="149348"/>
                </a:lnTo>
                <a:lnTo>
                  <a:pt x="245341" y="130294"/>
                </a:lnTo>
                <a:close/>
              </a:path>
            </a:pathLst>
          </a:custGeom>
          <a:solidFill>
            <a:srgbClr val="A5A5A5"/>
          </a:solidFill>
        </p:spPr>
        <p:txBody>
          <a:bodyPr wrap="square" lIns="0" tIns="0" rIns="0" bIns="0" rtlCol="0"/>
          <a:lstStyle/>
          <a:p>
            <a:endParaRPr/>
          </a:p>
        </p:txBody>
      </p:sp>
      <p:sp>
        <p:nvSpPr>
          <p:cNvPr id="16" name="object 16"/>
          <p:cNvSpPr/>
          <p:nvPr/>
        </p:nvSpPr>
        <p:spPr>
          <a:xfrm>
            <a:off x="2907699" y="5366773"/>
            <a:ext cx="245745" cy="260985"/>
          </a:xfrm>
          <a:custGeom>
            <a:avLst/>
            <a:gdLst/>
            <a:ahLst/>
            <a:cxnLst/>
            <a:rect l="l" t="t" r="r" b="b"/>
            <a:pathLst>
              <a:path w="245744" h="260985">
                <a:moveTo>
                  <a:pt x="245341" y="130294"/>
                </a:moveTo>
                <a:lnTo>
                  <a:pt x="238286" y="86750"/>
                </a:lnTo>
                <a:lnTo>
                  <a:pt x="218738" y="49376"/>
                </a:lnTo>
                <a:lnTo>
                  <a:pt x="189124" y="20817"/>
                </a:lnTo>
                <a:lnTo>
                  <a:pt x="151869" y="3722"/>
                </a:lnTo>
                <a:lnTo>
                  <a:pt x="123985" y="0"/>
                </a:lnTo>
                <a:lnTo>
                  <a:pt x="109568" y="859"/>
                </a:lnTo>
                <a:lnTo>
                  <a:pt x="69737" y="13003"/>
                </a:lnTo>
                <a:lnTo>
                  <a:pt x="36833" y="37466"/>
                </a:lnTo>
                <a:lnTo>
                  <a:pt x="13172" y="71641"/>
                </a:lnTo>
                <a:lnTo>
                  <a:pt x="1067" y="112921"/>
                </a:lnTo>
                <a:lnTo>
                  <a:pt x="0" y="127809"/>
                </a:lnTo>
                <a:lnTo>
                  <a:pt x="793" y="143322"/>
                </a:lnTo>
                <a:lnTo>
                  <a:pt x="12050" y="185997"/>
                </a:lnTo>
                <a:lnTo>
                  <a:pt x="34792" y="221086"/>
                </a:lnTo>
                <a:lnTo>
                  <a:pt x="66664" y="246291"/>
                </a:lnTo>
                <a:lnTo>
                  <a:pt x="105313" y="259313"/>
                </a:lnTo>
                <a:lnTo>
                  <a:pt x="119294" y="260548"/>
                </a:lnTo>
                <a:lnTo>
                  <a:pt x="133998" y="259720"/>
                </a:lnTo>
                <a:lnTo>
                  <a:pt x="174432" y="247897"/>
                </a:lnTo>
                <a:lnTo>
                  <a:pt x="207682" y="223947"/>
                </a:lnTo>
                <a:lnTo>
                  <a:pt x="231604" y="190291"/>
                </a:lnTo>
                <a:lnTo>
                  <a:pt x="244051" y="149348"/>
                </a:lnTo>
                <a:lnTo>
                  <a:pt x="245280" y="134500"/>
                </a:lnTo>
              </a:path>
            </a:pathLst>
          </a:custGeom>
          <a:ln w="37896">
            <a:solidFill>
              <a:srgbClr val="FFFFFF"/>
            </a:solidFill>
          </a:ln>
        </p:spPr>
        <p:txBody>
          <a:bodyPr wrap="square" lIns="0" tIns="0" rIns="0" bIns="0" rtlCol="0"/>
          <a:lstStyle/>
          <a:p>
            <a:endParaRPr/>
          </a:p>
        </p:txBody>
      </p:sp>
      <p:sp>
        <p:nvSpPr>
          <p:cNvPr id="17" name="object 17"/>
          <p:cNvSpPr/>
          <p:nvPr/>
        </p:nvSpPr>
        <p:spPr>
          <a:xfrm>
            <a:off x="4470539" y="1960626"/>
            <a:ext cx="4298950" cy="666115"/>
          </a:xfrm>
          <a:custGeom>
            <a:avLst/>
            <a:gdLst/>
            <a:ahLst/>
            <a:cxnLst/>
            <a:rect l="l" t="t" r="r" b="b"/>
            <a:pathLst>
              <a:path w="4298950" h="666114">
                <a:moveTo>
                  <a:pt x="4298442" y="657605"/>
                </a:moveTo>
                <a:lnTo>
                  <a:pt x="4298442" y="653033"/>
                </a:lnTo>
                <a:lnTo>
                  <a:pt x="4296905" y="649985"/>
                </a:lnTo>
                <a:lnTo>
                  <a:pt x="4277540" y="617102"/>
                </a:lnTo>
                <a:lnTo>
                  <a:pt x="4255275" y="586107"/>
                </a:lnTo>
                <a:lnTo>
                  <a:pt x="4247268" y="576223"/>
                </a:lnTo>
                <a:lnTo>
                  <a:pt x="4229087" y="589025"/>
                </a:lnTo>
                <a:lnTo>
                  <a:pt x="4237313" y="598610"/>
                </a:lnTo>
                <a:lnTo>
                  <a:pt x="4245201" y="608619"/>
                </a:lnTo>
                <a:lnTo>
                  <a:pt x="4252712" y="618995"/>
                </a:lnTo>
                <a:lnTo>
                  <a:pt x="4259810" y="629680"/>
                </a:lnTo>
                <a:lnTo>
                  <a:pt x="4266456" y="640619"/>
                </a:lnTo>
                <a:lnTo>
                  <a:pt x="4272612" y="651754"/>
                </a:lnTo>
                <a:lnTo>
                  <a:pt x="4286237" y="644306"/>
                </a:lnTo>
                <a:lnTo>
                  <a:pt x="4286237" y="643889"/>
                </a:lnTo>
                <a:lnTo>
                  <a:pt x="4286999" y="643889"/>
                </a:lnTo>
                <a:lnTo>
                  <a:pt x="4286999" y="665987"/>
                </a:lnTo>
                <a:lnTo>
                  <a:pt x="4290809" y="665987"/>
                </a:lnTo>
                <a:lnTo>
                  <a:pt x="4294632" y="663701"/>
                </a:lnTo>
                <a:lnTo>
                  <a:pt x="4296156" y="660653"/>
                </a:lnTo>
                <a:lnTo>
                  <a:pt x="4298442" y="657605"/>
                </a:lnTo>
                <a:close/>
              </a:path>
              <a:path w="4298950" h="666114">
                <a:moveTo>
                  <a:pt x="4286999" y="643889"/>
                </a:moveTo>
                <a:lnTo>
                  <a:pt x="4286237" y="643889"/>
                </a:lnTo>
                <a:lnTo>
                  <a:pt x="4286237" y="644306"/>
                </a:lnTo>
                <a:lnTo>
                  <a:pt x="4286999" y="643889"/>
                </a:lnTo>
                <a:close/>
              </a:path>
              <a:path w="4298950" h="666114">
                <a:moveTo>
                  <a:pt x="4286999" y="665987"/>
                </a:moveTo>
                <a:lnTo>
                  <a:pt x="4286999" y="643889"/>
                </a:lnTo>
                <a:lnTo>
                  <a:pt x="4286237" y="644306"/>
                </a:lnTo>
                <a:lnTo>
                  <a:pt x="4286237" y="665987"/>
                </a:lnTo>
                <a:lnTo>
                  <a:pt x="4286999" y="665987"/>
                </a:lnTo>
                <a:close/>
              </a:path>
              <a:path w="4298950" h="666114">
                <a:moveTo>
                  <a:pt x="4199382" y="526541"/>
                </a:moveTo>
                <a:lnTo>
                  <a:pt x="4186427" y="514349"/>
                </a:lnTo>
                <a:lnTo>
                  <a:pt x="4146803" y="482345"/>
                </a:lnTo>
                <a:lnTo>
                  <a:pt x="4129277" y="469391"/>
                </a:lnTo>
                <a:lnTo>
                  <a:pt x="4116311" y="487679"/>
                </a:lnTo>
                <a:lnTo>
                  <a:pt x="4133088" y="499871"/>
                </a:lnTo>
                <a:lnTo>
                  <a:pt x="4152887" y="515111"/>
                </a:lnTo>
                <a:lnTo>
                  <a:pt x="4171188" y="531113"/>
                </a:lnTo>
                <a:lnTo>
                  <a:pt x="4184141" y="542543"/>
                </a:lnTo>
                <a:lnTo>
                  <a:pt x="4199382" y="526541"/>
                </a:lnTo>
                <a:close/>
              </a:path>
              <a:path w="4298950" h="666114">
                <a:moveTo>
                  <a:pt x="4073651" y="432053"/>
                </a:moveTo>
                <a:lnTo>
                  <a:pt x="4054601" y="420623"/>
                </a:lnTo>
                <a:lnTo>
                  <a:pt x="4028693" y="405383"/>
                </a:lnTo>
                <a:lnTo>
                  <a:pt x="4002011" y="390905"/>
                </a:lnTo>
                <a:lnTo>
                  <a:pt x="3996690" y="387857"/>
                </a:lnTo>
                <a:lnTo>
                  <a:pt x="3986009" y="407669"/>
                </a:lnTo>
                <a:lnTo>
                  <a:pt x="3991356" y="409955"/>
                </a:lnTo>
                <a:lnTo>
                  <a:pt x="4018025" y="424433"/>
                </a:lnTo>
                <a:lnTo>
                  <a:pt x="4043159" y="439673"/>
                </a:lnTo>
                <a:lnTo>
                  <a:pt x="4062209" y="451103"/>
                </a:lnTo>
                <a:lnTo>
                  <a:pt x="4073651" y="432053"/>
                </a:lnTo>
                <a:close/>
              </a:path>
              <a:path w="4298950" h="666114">
                <a:moveTo>
                  <a:pt x="3937253" y="357377"/>
                </a:moveTo>
                <a:lnTo>
                  <a:pt x="3915917" y="347471"/>
                </a:lnTo>
                <a:lnTo>
                  <a:pt x="3885438" y="333755"/>
                </a:lnTo>
                <a:lnTo>
                  <a:pt x="3855707" y="321563"/>
                </a:lnTo>
                <a:lnTo>
                  <a:pt x="3847338" y="341375"/>
                </a:lnTo>
                <a:lnTo>
                  <a:pt x="3876293" y="353567"/>
                </a:lnTo>
                <a:lnTo>
                  <a:pt x="3906761" y="368045"/>
                </a:lnTo>
                <a:lnTo>
                  <a:pt x="3927335" y="377951"/>
                </a:lnTo>
                <a:lnTo>
                  <a:pt x="3937253" y="357377"/>
                </a:lnTo>
                <a:close/>
              </a:path>
              <a:path w="4298950" h="666114">
                <a:moveTo>
                  <a:pt x="3793985" y="296417"/>
                </a:moveTo>
                <a:lnTo>
                  <a:pt x="3787140" y="293369"/>
                </a:lnTo>
                <a:lnTo>
                  <a:pt x="3752837" y="280415"/>
                </a:lnTo>
                <a:lnTo>
                  <a:pt x="3717023" y="267461"/>
                </a:lnTo>
                <a:lnTo>
                  <a:pt x="3710940" y="265175"/>
                </a:lnTo>
                <a:lnTo>
                  <a:pt x="3703307" y="286511"/>
                </a:lnTo>
                <a:lnTo>
                  <a:pt x="3709416" y="288797"/>
                </a:lnTo>
                <a:lnTo>
                  <a:pt x="3745229" y="300989"/>
                </a:lnTo>
                <a:lnTo>
                  <a:pt x="3778758" y="313943"/>
                </a:lnTo>
                <a:lnTo>
                  <a:pt x="3786377" y="316991"/>
                </a:lnTo>
                <a:lnTo>
                  <a:pt x="3793985" y="296417"/>
                </a:lnTo>
                <a:close/>
              </a:path>
              <a:path w="4298950" h="666114">
                <a:moveTo>
                  <a:pt x="3647681" y="243839"/>
                </a:moveTo>
                <a:lnTo>
                  <a:pt x="3643884" y="243077"/>
                </a:lnTo>
                <a:lnTo>
                  <a:pt x="3605784" y="230885"/>
                </a:lnTo>
                <a:lnTo>
                  <a:pt x="3566909" y="219455"/>
                </a:lnTo>
                <a:lnTo>
                  <a:pt x="3563099" y="217931"/>
                </a:lnTo>
                <a:lnTo>
                  <a:pt x="3557016" y="239267"/>
                </a:lnTo>
                <a:lnTo>
                  <a:pt x="3560064" y="240029"/>
                </a:lnTo>
                <a:lnTo>
                  <a:pt x="3598925" y="252221"/>
                </a:lnTo>
                <a:lnTo>
                  <a:pt x="3637025" y="263651"/>
                </a:lnTo>
                <a:lnTo>
                  <a:pt x="3640823" y="265175"/>
                </a:lnTo>
                <a:lnTo>
                  <a:pt x="3647681" y="243839"/>
                </a:lnTo>
                <a:close/>
              </a:path>
              <a:path w="4298950" h="666114">
                <a:moveTo>
                  <a:pt x="3499103" y="199643"/>
                </a:moveTo>
                <a:lnTo>
                  <a:pt x="3486137" y="196595"/>
                </a:lnTo>
                <a:lnTo>
                  <a:pt x="3445001" y="185165"/>
                </a:lnTo>
                <a:lnTo>
                  <a:pt x="3412985" y="177545"/>
                </a:lnTo>
                <a:lnTo>
                  <a:pt x="3407664" y="198881"/>
                </a:lnTo>
                <a:lnTo>
                  <a:pt x="3439667" y="206501"/>
                </a:lnTo>
                <a:lnTo>
                  <a:pt x="3480816" y="217931"/>
                </a:lnTo>
                <a:lnTo>
                  <a:pt x="3493008" y="220979"/>
                </a:lnTo>
                <a:lnTo>
                  <a:pt x="3499103" y="199643"/>
                </a:lnTo>
                <a:close/>
              </a:path>
              <a:path w="4298950" h="666114">
                <a:moveTo>
                  <a:pt x="3348227" y="161543"/>
                </a:moveTo>
                <a:lnTo>
                  <a:pt x="3316211" y="153923"/>
                </a:lnTo>
                <a:lnTo>
                  <a:pt x="3272027" y="144017"/>
                </a:lnTo>
                <a:lnTo>
                  <a:pt x="3262109" y="141731"/>
                </a:lnTo>
                <a:lnTo>
                  <a:pt x="3257537" y="163829"/>
                </a:lnTo>
                <a:lnTo>
                  <a:pt x="3267456" y="165353"/>
                </a:lnTo>
                <a:lnTo>
                  <a:pt x="3311651" y="175259"/>
                </a:lnTo>
                <a:lnTo>
                  <a:pt x="3343656" y="182879"/>
                </a:lnTo>
                <a:lnTo>
                  <a:pt x="3348227" y="161543"/>
                </a:lnTo>
                <a:close/>
              </a:path>
              <a:path w="4298950" h="666114">
                <a:moveTo>
                  <a:pt x="3197351" y="128777"/>
                </a:moveTo>
                <a:lnTo>
                  <a:pt x="3180588" y="124967"/>
                </a:lnTo>
                <a:lnTo>
                  <a:pt x="3109709" y="112013"/>
                </a:lnTo>
                <a:lnTo>
                  <a:pt x="3105899" y="133349"/>
                </a:lnTo>
                <a:lnTo>
                  <a:pt x="3176777" y="147065"/>
                </a:lnTo>
                <a:lnTo>
                  <a:pt x="3192779" y="150113"/>
                </a:lnTo>
                <a:lnTo>
                  <a:pt x="3197351" y="128777"/>
                </a:lnTo>
                <a:close/>
              </a:path>
              <a:path w="4298950" h="666114">
                <a:moveTo>
                  <a:pt x="3044190" y="100583"/>
                </a:moveTo>
                <a:lnTo>
                  <a:pt x="2990088" y="90677"/>
                </a:lnTo>
                <a:lnTo>
                  <a:pt x="2957309" y="86105"/>
                </a:lnTo>
                <a:lnTo>
                  <a:pt x="2953499" y="107441"/>
                </a:lnTo>
                <a:lnTo>
                  <a:pt x="2987040" y="112775"/>
                </a:lnTo>
                <a:lnTo>
                  <a:pt x="3040379" y="121919"/>
                </a:lnTo>
                <a:lnTo>
                  <a:pt x="3044190" y="100583"/>
                </a:lnTo>
                <a:close/>
              </a:path>
              <a:path w="4298950" h="666114">
                <a:moveTo>
                  <a:pt x="2891790" y="75437"/>
                </a:moveTo>
                <a:lnTo>
                  <a:pt x="2891027" y="75437"/>
                </a:lnTo>
                <a:lnTo>
                  <a:pt x="2803385" y="64007"/>
                </a:lnTo>
                <a:lnTo>
                  <a:pt x="2800337" y="85343"/>
                </a:lnTo>
                <a:lnTo>
                  <a:pt x="2887979" y="97535"/>
                </a:lnTo>
                <a:lnTo>
                  <a:pt x="2891790" y="75437"/>
                </a:lnTo>
                <a:close/>
              </a:path>
              <a:path w="4298950" h="666114">
                <a:moveTo>
                  <a:pt x="2737866" y="55625"/>
                </a:moveTo>
                <a:lnTo>
                  <a:pt x="2686037" y="48767"/>
                </a:lnTo>
                <a:lnTo>
                  <a:pt x="2649461" y="44957"/>
                </a:lnTo>
                <a:lnTo>
                  <a:pt x="2647188" y="67055"/>
                </a:lnTo>
                <a:lnTo>
                  <a:pt x="2683001" y="70865"/>
                </a:lnTo>
                <a:lnTo>
                  <a:pt x="2734817" y="77723"/>
                </a:lnTo>
                <a:lnTo>
                  <a:pt x="2737866" y="55625"/>
                </a:lnTo>
                <a:close/>
              </a:path>
              <a:path w="4298950" h="666114">
                <a:moveTo>
                  <a:pt x="2583941" y="38099"/>
                </a:moveTo>
                <a:lnTo>
                  <a:pt x="2579357" y="38099"/>
                </a:lnTo>
                <a:lnTo>
                  <a:pt x="2495537" y="29717"/>
                </a:lnTo>
                <a:lnTo>
                  <a:pt x="2493264" y="51815"/>
                </a:lnTo>
                <a:lnTo>
                  <a:pt x="2577071" y="59435"/>
                </a:lnTo>
                <a:lnTo>
                  <a:pt x="2581656" y="60197"/>
                </a:lnTo>
                <a:lnTo>
                  <a:pt x="2583941" y="38099"/>
                </a:lnTo>
                <a:close/>
              </a:path>
              <a:path w="4298950" h="666114">
                <a:moveTo>
                  <a:pt x="2429256" y="24383"/>
                </a:moveTo>
                <a:lnTo>
                  <a:pt x="2360675" y="19049"/>
                </a:lnTo>
                <a:lnTo>
                  <a:pt x="2340864" y="18287"/>
                </a:lnTo>
                <a:lnTo>
                  <a:pt x="2339340" y="40385"/>
                </a:lnTo>
                <a:lnTo>
                  <a:pt x="2359151" y="41147"/>
                </a:lnTo>
                <a:lnTo>
                  <a:pt x="2427732" y="46481"/>
                </a:lnTo>
                <a:lnTo>
                  <a:pt x="2429256" y="24383"/>
                </a:lnTo>
                <a:close/>
              </a:path>
              <a:path w="4298950" h="666114">
                <a:moveTo>
                  <a:pt x="2274557" y="13715"/>
                </a:moveTo>
                <a:lnTo>
                  <a:pt x="2248649" y="12191"/>
                </a:lnTo>
                <a:lnTo>
                  <a:pt x="2186177" y="9143"/>
                </a:lnTo>
                <a:lnTo>
                  <a:pt x="2185416" y="31241"/>
                </a:lnTo>
                <a:lnTo>
                  <a:pt x="2247138" y="34289"/>
                </a:lnTo>
                <a:lnTo>
                  <a:pt x="2273033" y="35813"/>
                </a:lnTo>
                <a:lnTo>
                  <a:pt x="2274557" y="13715"/>
                </a:lnTo>
                <a:close/>
              </a:path>
              <a:path w="4298950" h="666114">
                <a:moveTo>
                  <a:pt x="2119871" y="6095"/>
                </a:moveTo>
                <a:lnTo>
                  <a:pt x="2031491" y="3047"/>
                </a:lnTo>
                <a:lnTo>
                  <a:pt x="2030717" y="25145"/>
                </a:lnTo>
                <a:lnTo>
                  <a:pt x="2119109" y="28193"/>
                </a:lnTo>
                <a:lnTo>
                  <a:pt x="2119871" y="6095"/>
                </a:lnTo>
                <a:close/>
              </a:path>
              <a:path w="4298950" h="666114">
                <a:moveTo>
                  <a:pt x="1965185" y="1523"/>
                </a:moveTo>
                <a:lnTo>
                  <a:pt x="1901952" y="740"/>
                </a:lnTo>
                <a:lnTo>
                  <a:pt x="1876031" y="0"/>
                </a:lnTo>
                <a:lnTo>
                  <a:pt x="1876031" y="22097"/>
                </a:lnTo>
                <a:lnTo>
                  <a:pt x="1901952" y="22859"/>
                </a:lnTo>
                <a:lnTo>
                  <a:pt x="1964423" y="23621"/>
                </a:lnTo>
                <a:lnTo>
                  <a:pt x="1965185" y="1523"/>
                </a:lnTo>
                <a:close/>
              </a:path>
              <a:path w="4298950" h="666114">
                <a:moveTo>
                  <a:pt x="1809737" y="22097"/>
                </a:moveTo>
                <a:lnTo>
                  <a:pt x="1809737" y="0"/>
                </a:lnTo>
                <a:lnTo>
                  <a:pt x="1721345" y="0"/>
                </a:lnTo>
                <a:lnTo>
                  <a:pt x="1721345" y="22097"/>
                </a:lnTo>
                <a:lnTo>
                  <a:pt x="1809737" y="22097"/>
                </a:lnTo>
                <a:close/>
              </a:path>
              <a:path w="4298950" h="666114">
                <a:moveTo>
                  <a:pt x="1655064" y="22859"/>
                </a:moveTo>
                <a:lnTo>
                  <a:pt x="1655064" y="761"/>
                </a:lnTo>
                <a:lnTo>
                  <a:pt x="1654302" y="761"/>
                </a:lnTo>
                <a:lnTo>
                  <a:pt x="1566671" y="2285"/>
                </a:lnTo>
                <a:lnTo>
                  <a:pt x="1566671" y="24383"/>
                </a:lnTo>
                <a:lnTo>
                  <a:pt x="1654302" y="22859"/>
                </a:lnTo>
                <a:lnTo>
                  <a:pt x="1655064" y="22859"/>
                </a:lnTo>
                <a:close/>
              </a:path>
              <a:path w="4298950" h="666114">
                <a:moveTo>
                  <a:pt x="1501139" y="26669"/>
                </a:moveTo>
                <a:lnTo>
                  <a:pt x="1500377" y="4571"/>
                </a:lnTo>
                <a:lnTo>
                  <a:pt x="1411985" y="7619"/>
                </a:lnTo>
                <a:lnTo>
                  <a:pt x="1412747" y="29717"/>
                </a:lnTo>
                <a:lnTo>
                  <a:pt x="1501139" y="26669"/>
                </a:lnTo>
                <a:close/>
              </a:path>
              <a:path w="4298950" h="666114">
                <a:moveTo>
                  <a:pt x="1346453" y="33527"/>
                </a:moveTo>
                <a:lnTo>
                  <a:pt x="1344929" y="11429"/>
                </a:lnTo>
                <a:lnTo>
                  <a:pt x="1275588" y="15239"/>
                </a:lnTo>
                <a:lnTo>
                  <a:pt x="1256538" y="16001"/>
                </a:lnTo>
                <a:lnTo>
                  <a:pt x="1258062" y="38099"/>
                </a:lnTo>
                <a:lnTo>
                  <a:pt x="1276350" y="37337"/>
                </a:lnTo>
                <a:lnTo>
                  <a:pt x="1346453" y="33527"/>
                </a:lnTo>
                <a:close/>
              </a:path>
              <a:path w="4298950" h="666114">
                <a:moveTo>
                  <a:pt x="1191767" y="42671"/>
                </a:moveTo>
                <a:lnTo>
                  <a:pt x="1190243" y="20573"/>
                </a:lnTo>
                <a:lnTo>
                  <a:pt x="1152905" y="23621"/>
                </a:lnTo>
                <a:lnTo>
                  <a:pt x="1102614" y="27431"/>
                </a:lnTo>
                <a:lnTo>
                  <a:pt x="1104138" y="49529"/>
                </a:lnTo>
                <a:lnTo>
                  <a:pt x="1154429" y="45719"/>
                </a:lnTo>
                <a:lnTo>
                  <a:pt x="1191767" y="42671"/>
                </a:lnTo>
                <a:close/>
              </a:path>
              <a:path w="4298950" h="666114">
                <a:moveTo>
                  <a:pt x="1037843" y="54863"/>
                </a:moveTo>
                <a:lnTo>
                  <a:pt x="1036319" y="33527"/>
                </a:lnTo>
                <a:lnTo>
                  <a:pt x="1033271" y="33527"/>
                </a:lnTo>
                <a:lnTo>
                  <a:pt x="947927" y="41909"/>
                </a:lnTo>
                <a:lnTo>
                  <a:pt x="950213" y="64007"/>
                </a:lnTo>
                <a:lnTo>
                  <a:pt x="1035557" y="55625"/>
                </a:lnTo>
                <a:lnTo>
                  <a:pt x="1037843" y="54863"/>
                </a:lnTo>
                <a:close/>
              </a:path>
              <a:path w="4298950" h="666114">
                <a:moveTo>
                  <a:pt x="884681" y="70865"/>
                </a:moveTo>
                <a:lnTo>
                  <a:pt x="881633" y="49529"/>
                </a:lnTo>
                <a:lnTo>
                  <a:pt x="801623" y="58673"/>
                </a:lnTo>
                <a:lnTo>
                  <a:pt x="794003" y="59435"/>
                </a:lnTo>
                <a:lnTo>
                  <a:pt x="797051" y="81533"/>
                </a:lnTo>
                <a:lnTo>
                  <a:pt x="803909" y="80771"/>
                </a:lnTo>
                <a:lnTo>
                  <a:pt x="884681" y="70865"/>
                </a:lnTo>
                <a:close/>
              </a:path>
              <a:path w="4298950" h="666114">
                <a:moveTo>
                  <a:pt x="730757" y="90677"/>
                </a:moveTo>
                <a:lnTo>
                  <a:pt x="728471" y="68579"/>
                </a:lnTo>
                <a:lnTo>
                  <a:pt x="689609" y="73913"/>
                </a:lnTo>
                <a:lnTo>
                  <a:pt x="640079" y="80771"/>
                </a:lnTo>
                <a:lnTo>
                  <a:pt x="643889" y="102869"/>
                </a:lnTo>
                <a:lnTo>
                  <a:pt x="692657" y="96011"/>
                </a:lnTo>
                <a:lnTo>
                  <a:pt x="730757" y="90677"/>
                </a:lnTo>
                <a:close/>
              </a:path>
              <a:path w="4298950" h="666114">
                <a:moveTo>
                  <a:pt x="578357" y="113537"/>
                </a:moveTo>
                <a:lnTo>
                  <a:pt x="574547" y="91439"/>
                </a:lnTo>
                <a:lnTo>
                  <a:pt x="527303" y="99059"/>
                </a:lnTo>
                <a:lnTo>
                  <a:pt x="487679" y="105917"/>
                </a:lnTo>
                <a:lnTo>
                  <a:pt x="491489" y="128015"/>
                </a:lnTo>
                <a:lnTo>
                  <a:pt x="531113" y="121157"/>
                </a:lnTo>
                <a:lnTo>
                  <a:pt x="578357" y="113537"/>
                </a:lnTo>
                <a:close/>
              </a:path>
              <a:path w="4298950" h="666114">
                <a:moveTo>
                  <a:pt x="425957" y="140207"/>
                </a:moveTo>
                <a:lnTo>
                  <a:pt x="422147" y="118109"/>
                </a:lnTo>
                <a:lnTo>
                  <a:pt x="371855" y="128015"/>
                </a:lnTo>
                <a:lnTo>
                  <a:pt x="335279" y="135635"/>
                </a:lnTo>
                <a:lnTo>
                  <a:pt x="339851" y="157733"/>
                </a:lnTo>
                <a:lnTo>
                  <a:pt x="376427" y="150113"/>
                </a:lnTo>
                <a:lnTo>
                  <a:pt x="425957" y="140207"/>
                </a:lnTo>
                <a:close/>
              </a:path>
              <a:path w="4298950" h="666114">
                <a:moveTo>
                  <a:pt x="275081" y="171449"/>
                </a:moveTo>
                <a:lnTo>
                  <a:pt x="269747" y="149351"/>
                </a:lnTo>
                <a:lnTo>
                  <a:pt x="224789" y="160019"/>
                </a:lnTo>
                <a:lnTo>
                  <a:pt x="183641" y="169925"/>
                </a:lnTo>
                <a:lnTo>
                  <a:pt x="188975" y="191261"/>
                </a:lnTo>
                <a:lnTo>
                  <a:pt x="229362" y="181355"/>
                </a:lnTo>
                <a:lnTo>
                  <a:pt x="275081" y="171449"/>
                </a:lnTo>
                <a:close/>
              </a:path>
              <a:path w="4298950" h="666114">
                <a:moveTo>
                  <a:pt x="121919" y="196595"/>
                </a:moveTo>
                <a:lnTo>
                  <a:pt x="105155" y="136397"/>
                </a:lnTo>
                <a:lnTo>
                  <a:pt x="0" y="230885"/>
                </a:lnTo>
                <a:lnTo>
                  <a:pt x="73151" y="244953"/>
                </a:lnTo>
                <a:lnTo>
                  <a:pt x="73151" y="198881"/>
                </a:lnTo>
                <a:lnTo>
                  <a:pt x="118871" y="185927"/>
                </a:lnTo>
                <a:lnTo>
                  <a:pt x="121919" y="196595"/>
                </a:lnTo>
                <a:close/>
              </a:path>
              <a:path w="4298950" h="666114">
                <a:moveTo>
                  <a:pt x="124861" y="207294"/>
                </a:moveTo>
                <a:lnTo>
                  <a:pt x="121919" y="196595"/>
                </a:lnTo>
                <a:lnTo>
                  <a:pt x="118871" y="185927"/>
                </a:lnTo>
                <a:lnTo>
                  <a:pt x="73151" y="198881"/>
                </a:lnTo>
                <a:lnTo>
                  <a:pt x="79247" y="220217"/>
                </a:lnTo>
                <a:lnTo>
                  <a:pt x="124861" y="207294"/>
                </a:lnTo>
                <a:close/>
              </a:path>
              <a:path w="4298950" h="666114">
                <a:moveTo>
                  <a:pt x="138683" y="257555"/>
                </a:moveTo>
                <a:lnTo>
                  <a:pt x="124861" y="207294"/>
                </a:lnTo>
                <a:lnTo>
                  <a:pt x="79247" y="220217"/>
                </a:lnTo>
                <a:lnTo>
                  <a:pt x="73151" y="198881"/>
                </a:lnTo>
                <a:lnTo>
                  <a:pt x="73151" y="244953"/>
                </a:lnTo>
                <a:lnTo>
                  <a:pt x="138683" y="257555"/>
                </a:lnTo>
                <a:close/>
              </a:path>
              <a:path w="4298950" h="666114">
                <a:moveTo>
                  <a:pt x="124967" y="207263"/>
                </a:moveTo>
                <a:lnTo>
                  <a:pt x="121919" y="196595"/>
                </a:lnTo>
                <a:lnTo>
                  <a:pt x="124861" y="207294"/>
                </a:lnTo>
                <a:close/>
              </a:path>
            </a:pathLst>
          </a:custGeom>
          <a:solidFill>
            <a:srgbClr val="141414"/>
          </a:solidFill>
        </p:spPr>
        <p:txBody>
          <a:bodyPr wrap="square" lIns="0" tIns="0" rIns="0" bIns="0" rtlCol="0"/>
          <a:lstStyle/>
          <a:p>
            <a:endParaRPr/>
          </a:p>
        </p:txBody>
      </p:sp>
      <p:sp>
        <p:nvSpPr>
          <p:cNvPr id="18" name="object 18"/>
          <p:cNvSpPr/>
          <p:nvPr/>
        </p:nvSpPr>
        <p:spPr>
          <a:xfrm>
            <a:off x="2519057" y="4830317"/>
            <a:ext cx="477774" cy="300989"/>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3863987" y="4644390"/>
            <a:ext cx="2569210" cy="1332230"/>
          </a:xfrm>
          <a:custGeom>
            <a:avLst/>
            <a:gdLst/>
            <a:ahLst/>
            <a:cxnLst/>
            <a:rect l="l" t="t" r="r" b="b"/>
            <a:pathLst>
              <a:path w="2569210" h="1332229">
                <a:moveTo>
                  <a:pt x="126492" y="206502"/>
                </a:moveTo>
                <a:lnTo>
                  <a:pt x="54102" y="85344"/>
                </a:lnTo>
                <a:lnTo>
                  <a:pt x="0" y="215646"/>
                </a:lnTo>
                <a:lnTo>
                  <a:pt x="48768" y="212120"/>
                </a:lnTo>
                <a:lnTo>
                  <a:pt x="48768" y="164592"/>
                </a:lnTo>
                <a:lnTo>
                  <a:pt x="70866" y="163068"/>
                </a:lnTo>
                <a:lnTo>
                  <a:pt x="74610" y="210252"/>
                </a:lnTo>
                <a:lnTo>
                  <a:pt x="126492" y="206502"/>
                </a:lnTo>
                <a:close/>
              </a:path>
              <a:path w="2569210" h="1332229">
                <a:moveTo>
                  <a:pt x="74610" y="210252"/>
                </a:moveTo>
                <a:lnTo>
                  <a:pt x="70866" y="163068"/>
                </a:lnTo>
                <a:lnTo>
                  <a:pt x="48768" y="164592"/>
                </a:lnTo>
                <a:lnTo>
                  <a:pt x="52460" y="211853"/>
                </a:lnTo>
                <a:lnTo>
                  <a:pt x="74610" y="210252"/>
                </a:lnTo>
                <a:close/>
              </a:path>
              <a:path w="2569210" h="1332229">
                <a:moveTo>
                  <a:pt x="52460" y="211853"/>
                </a:moveTo>
                <a:lnTo>
                  <a:pt x="48768" y="164592"/>
                </a:lnTo>
                <a:lnTo>
                  <a:pt x="48768" y="212120"/>
                </a:lnTo>
                <a:lnTo>
                  <a:pt x="52460" y="211853"/>
                </a:lnTo>
                <a:close/>
              </a:path>
              <a:path w="2569210" h="1332229">
                <a:moveTo>
                  <a:pt x="80010" y="250698"/>
                </a:moveTo>
                <a:lnTo>
                  <a:pt x="74675" y="211074"/>
                </a:lnTo>
                <a:lnTo>
                  <a:pt x="74610" y="210252"/>
                </a:lnTo>
                <a:lnTo>
                  <a:pt x="52460" y="211853"/>
                </a:lnTo>
                <a:lnTo>
                  <a:pt x="52578" y="213360"/>
                </a:lnTo>
                <a:lnTo>
                  <a:pt x="57912" y="253746"/>
                </a:lnTo>
                <a:lnTo>
                  <a:pt x="80010" y="250698"/>
                </a:lnTo>
                <a:close/>
              </a:path>
              <a:path w="2569210" h="1332229">
                <a:moveTo>
                  <a:pt x="112014" y="400050"/>
                </a:moveTo>
                <a:lnTo>
                  <a:pt x="109728" y="392430"/>
                </a:lnTo>
                <a:lnTo>
                  <a:pt x="95250" y="332994"/>
                </a:lnTo>
                <a:lnTo>
                  <a:pt x="91440" y="315468"/>
                </a:lnTo>
                <a:lnTo>
                  <a:pt x="70104" y="319278"/>
                </a:lnTo>
                <a:lnTo>
                  <a:pt x="73152" y="337566"/>
                </a:lnTo>
                <a:lnTo>
                  <a:pt x="88392" y="397764"/>
                </a:lnTo>
                <a:lnTo>
                  <a:pt x="90678" y="406146"/>
                </a:lnTo>
                <a:lnTo>
                  <a:pt x="112014" y="400050"/>
                </a:lnTo>
                <a:close/>
              </a:path>
              <a:path w="2569210" h="1332229">
                <a:moveTo>
                  <a:pt x="162306" y="545592"/>
                </a:moveTo>
                <a:lnTo>
                  <a:pt x="147066" y="508254"/>
                </a:lnTo>
                <a:lnTo>
                  <a:pt x="131064" y="463296"/>
                </a:lnTo>
                <a:lnTo>
                  <a:pt x="110490" y="470154"/>
                </a:lnTo>
                <a:lnTo>
                  <a:pt x="125730" y="515112"/>
                </a:lnTo>
                <a:lnTo>
                  <a:pt x="141732" y="553974"/>
                </a:lnTo>
                <a:lnTo>
                  <a:pt x="162306" y="545592"/>
                </a:lnTo>
                <a:close/>
              </a:path>
              <a:path w="2569210" h="1332229">
                <a:moveTo>
                  <a:pt x="228600" y="683514"/>
                </a:moveTo>
                <a:lnTo>
                  <a:pt x="194310" y="617982"/>
                </a:lnTo>
                <a:lnTo>
                  <a:pt x="188214" y="605790"/>
                </a:lnTo>
                <a:lnTo>
                  <a:pt x="168402" y="614934"/>
                </a:lnTo>
                <a:lnTo>
                  <a:pt x="173736" y="627126"/>
                </a:lnTo>
                <a:lnTo>
                  <a:pt x="201930" y="680466"/>
                </a:lnTo>
                <a:lnTo>
                  <a:pt x="209550" y="694182"/>
                </a:lnTo>
                <a:lnTo>
                  <a:pt x="228600" y="683514"/>
                </a:lnTo>
                <a:close/>
              </a:path>
              <a:path w="2569210" h="1332229">
                <a:moveTo>
                  <a:pt x="311658" y="812292"/>
                </a:moveTo>
                <a:lnTo>
                  <a:pt x="282702" y="771906"/>
                </a:lnTo>
                <a:lnTo>
                  <a:pt x="262128" y="739902"/>
                </a:lnTo>
                <a:lnTo>
                  <a:pt x="243840" y="751332"/>
                </a:lnTo>
                <a:lnTo>
                  <a:pt x="264414" y="783336"/>
                </a:lnTo>
                <a:lnTo>
                  <a:pt x="294132" y="825246"/>
                </a:lnTo>
                <a:lnTo>
                  <a:pt x="311658" y="812292"/>
                </a:lnTo>
                <a:close/>
              </a:path>
              <a:path w="2569210" h="1332229">
                <a:moveTo>
                  <a:pt x="409956" y="929640"/>
                </a:moveTo>
                <a:lnTo>
                  <a:pt x="391668" y="910590"/>
                </a:lnTo>
                <a:lnTo>
                  <a:pt x="353568" y="865632"/>
                </a:lnTo>
                <a:lnTo>
                  <a:pt x="352044" y="864108"/>
                </a:lnTo>
                <a:lnTo>
                  <a:pt x="334518" y="877824"/>
                </a:lnTo>
                <a:lnTo>
                  <a:pt x="336042" y="879348"/>
                </a:lnTo>
                <a:lnTo>
                  <a:pt x="374904" y="925068"/>
                </a:lnTo>
                <a:lnTo>
                  <a:pt x="393954" y="944880"/>
                </a:lnTo>
                <a:lnTo>
                  <a:pt x="409956" y="929640"/>
                </a:lnTo>
                <a:close/>
              </a:path>
              <a:path w="2569210" h="1332229">
                <a:moveTo>
                  <a:pt x="521208" y="1034796"/>
                </a:moveTo>
                <a:lnTo>
                  <a:pt x="517398" y="1031748"/>
                </a:lnTo>
                <a:lnTo>
                  <a:pt x="473964" y="992886"/>
                </a:lnTo>
                <a:lnTo>
                  <a:pt x="456438" y="976884"/>
                </a:lnTo>
                <a:lnTo>
                  <a:pt x="441198" y="992124"/>
                </a:lnTo>
                <a:lnTo>
                  <a:pt x="457962" y="1008888"/>
                </a:lnTo>
                <a:lnTo>
                  <a:pt x="502920" y="1048512"/>
                </a:lnTo>
                <a:lnTo>
                  <a:pt x="507492" y="1052322"/>
                </a:lnTo>
                <a:lnTo>
                  <a:pt x="521208" y="1034796"/>
                </a:lnTo>
                <a:close/>
              </a:path>
              <a:path w="2569210" h="1332229">
                <a:moveTo>
                  <a:pt x="646176" y="1124712"/>
                </a:moveTo>
                <a:lnTo>
                  <a:pt x="610362" y="1101852"/>
                </a:lnTo>
                <a:lnTo>
                  <a:pt x="573024" y="1075182"/>
                </a:lnTo>
                <a:lnTo>
                  <a:pt x="560070" y="1093470"/>
                </a:lnTo>
                <a:lnTo>
                  <a:pt x="597408" y="1120140"/>
                </a:lnTo>
                <a:lnTo>
                  <a:pt x="633984" y="1143762"/>
                </a:lnTo>
                <a:lnTo>
                  <a:pt x="646176" y="1124712"/>
                </a:lnTo>
                <a:close/>
              </a:path>
              <a:path w="2569210" h="1332229">
                <a:moveTo>
                  <a:pt x="780288" y="1198626"/>
                </a:moveTo>
                <a:lnTo>
                  <a:pt x="761238" y="1190244"/>
                </a:lnTo>
                <a:lnTo>
                  <a:pt x="709422" y="1162812"/>
                </a:lnTo>
                <a:lnTo>
                  <a:pt x="702564" y="1159002"/>
                </a:lnTo>
                <a:lnTo>
                  <a:pt x="691134" y="1178052"/>
                </a:lnTo>
                <a:lnTo>
                  <a:pt x="698754" y="1181862"/>
                </a:lnTo>
                <a:lnTo>
                  <a:pt x="751332" y="1209294"/>
                </a:lnTo>
                <a:lnTo>
                  <a:pt x="770382" y="1218438"/>
                </a:lnTo>
                <a:lnTo>
                  <a:pt x="780288" y="1198626"/>
                </a:lnTo>
                <a:close/>
              </a:path>
              <a:path w="2569210" h="1332229">
                <a:moveTo>
                  <a:pt x="922782" y="1255014"/>
                </a:moveTo>
                <a:lnTo>
                  <a:pt x="869442" y="1235964"/>
                </a:lnTo>
                <a:lnTo>
                  <a:pt x="840486" y="1224534"/>
                </a:lnTo>
                <a:lnTo>
                  <a:pt x="832104" y="1245108"/>
                </a:lnTo>
                <a:lnTo>
                  <a:pt x="861060" y="1256538"/>
                </a:lnTo>
                <a:lnTo>
                  <a:pt x="915924" y="1275588"/>
                </a:lnTo>
                <a:lnTo>
                  <a:pt x="922782" y="1255014"/>
                </a:lnTo>
                <a:close/>
              </a:path>
              <a:path w="2569210" h="1332229">
                <a:moveTo>
                  <a:pt x="1071372" y="1290828"/>
                </a:moveTo>
                <a:lnTo>
                  <a:pt x="1039368" y="1285494"/>
                </a:lnTo>
                <a:lnTo>
                  <a:pt x="985266" y="1272540"/>
                </a:lnTo>
                <a:lnTo>
                  <a:pt x="980694" y="1293876"/>
                </a:lnTo>
                <a:lnTo>
                  <a:pt x="1034796" y="1306830"/>
                </a:lnTo>
                <a:lnTo>
                  <a:pt x="1067562" y="1312926"/>
                </a:lnTo>
                <a:lnTo>
                  <a:pt x="1071372" y="1290828"/>
                </a:lnTo>
                <a:close/>
              </a:path>
              <a:path w="2569210" h="1332229">
                <a:moveTo>
                  <a:pt x="1223772" y="1308354"/>
                </a:moveTo>
                <a:lnTo>
                  <a:pt x="1217676" y="1308277"/>
                </a:lnTo>
                <a:lnTo>
                  <a:pt x="1188720" y="1306830"/>
                </a:lnTo>
                <a:lnTo>
                  <a:pt x="1158240" y="1303782"/>
                </a:lnTo>
                <a:lnTo>
                  <a:pt x="1136142" y="1301496"/>
                </a:lnTo>
                <a:lnTo>
                  <a:pt x="1133856" y="1323594"/>
                </a:lnTo>
                <a:lnTo>
                  <a:pt x="1155954" y="1325880"/>
                </a:lnTo>
                <a:lnTo>
                  <a:pt x="1186434" y="1328928"/>
                </a:lnTo>
                <a:lnTo>
                  <a:pt x="1217676" y="1330452"/>
                </a:lnTo>
                <a:lnTo>
                  <a:pt x="1223010" y="1330452"/>
                </a:lnTo>
                <a:lnTo>
                  <a:pt x="1223772" y="1308354"/>
                </a:lnTo>
                <a:close/>
              </a:path>
              <a:path w="2569210" h="1332229">
                <a:moveTo>
                  <a:pt x="1378458" y="1328166"/>
                </a:moveTo>
                <a:lnTo>
                  <a:pt x="1376934" y="1306068"/>
                </a:lnTo>
                <a:lnTo>
                  <a:pt x="1374648" y="1306068"/>
                </a:lnTo>
                <a:lnTo>
                  <a:pt x="1343406" y="1308354"/>
                </a:lnTo>
                <a:lnTo>
                  <a:pt x="1312926" y="1309840"/>
                </a:lnTo>
                <a:lnTo>
                  <a:pt x="1289304" y="1309878"/>
                </a:lnTo>
                <a:lnTo>
                  <a:pt x="1289304" y="1331976"/>
                </a:lnTo>
                <a:lnTo>
                  <a:pt x="1312926" y="1331976"/>
                </a:lnTo>
                <a:lnTo>
                  <a:pt x="1344168" y="1330452"/>
                </a:lnTo>
                <a:lnTo>
                  <a:pt x="1374648" y="1328274"/>
                </a:lnTo>
                <a:lnTo>
                  <a:pt x="1378458" y="1328166"/>
                </a:lnTo>
                <a:close/>
              </a:path>
              <a:path w="2569210" h="1332229">
                <a:moveTo>
                  <a:pt x="1533144" y="1305306"/>
                </a:moveTo>
                <a:lnTo>
                  <a:pt x="1527810" y="1283970"/>
                </a:lnTo>
                <a:lnTo>
                  <a:pt x="1526286" y="1284732"/>
                </a:lnTo>
                <a:lnTo>
                  <a:pt x="1495806" y="1290828"/>
                </a:lnTo>
                <a:lnTo>
                  <a:pt x="1466088" y="1295400"/>
                </a:lnTo>
                <a:lnTo>
                  <a:pt x="1441704" y="1299210"/>
                </a:lnTo>
                <a:lnTo>
                  <a:pt x="1445514" y="1321308"/>
                </a:lnTo>
                <a:lnTo>
                  <a:pt x="1469136" y="1317498"/>
                </a:lnTo>
                <a:lnTo>
                  <a:pt x="1499616" y="1312164"/>
                </a:lnTo>
                <a:lnTo>
                  <a:pt x="1530096" y="1306068"/>
                </a:lnTo>
                <a:lnTo>
                  <a:pt x="1533144" y="1305306"/>
                </a:lnTo>
                <a:close/>
              </a:path>
              <a:path w="2569210" h="1332229">
                <a:moveTo>
                  <a:pt x="1683258" y="1262634"/>
                </a:moveTo>
                <a:lnTo>
                  <a:pt x="1675638" y="1242060"/>
                </a:lnTo>
                <a:lnTo>
                  <a:pt x="1642872" y="1253490"/>
                </a:lnTo>
                <a:lnTo>
                  <a:pt x="1591818" y="1268730"/>
                </a:lnTo>
                <a:lnTo>
                  <a:pt x="1597914" y="1289304"/>
                </a:lnTo>
                <a:lnTo>
                  <a:pt x="1648968" y="1274826"/>
                </a:lnTo>
                <a:lnTo>
                  <a:pt x="1683258" y="1262634"/>
                </a:lnTo>
                <a:close/>
              </a:path>
              <a:path w="2569210" h="1332229">
                <a:moveTo>
                  <a:pt x="1826514" y="1200912"/>
                </a:moveTo>
                <a:lnTo>
                  <a:pt x="1816608" y="1181862"/>
                </a:lnTo>
                <a:lnTo>
                  <a:pt x="1808226" y="1186434"/>
                </a:lnTo>
                <a:lnTo>
                  <a:pt x="1754124" y="1211580"/>
                </a:lnTo>
                <a:lnTo>
                  <a:pt x="1737360" y="1218438"/>
                </a:lnTo>
                <a:lnTo>
                  <a:pt x="1745742" y="1239012"/>
                </a:lnTo>
                <a:lnTo>
                  <a:pt x="1762506" y="1231392"/>
                </a:lnTo>
                <a:lnTo>
                  <a:pt x="1817370" y="1206246"/>
                </a:lnTo>
                <a:lnTo>
                  <a:pt x="1826514" y="1200912"/>
                </a:lnTo>
                <a:close/>
              </a:path>
              <a:path w="2569210" h="1332229">
                <a:moveTo>
                  <a:pt x="1960626" y="1121664"/>
                </a:moveTo>
                <a:lnTo>
                  <a:pt x="1948434" y="1103376"/>
                </a:lnTo>
                <a:lnTo>
                  <a:pt x="1911096" y="1127760"/>
                </a:lnTo>
                <a:lnTo>
                  <a:pt x="1874520" y="1149858"/>
                </a:lnTo>
                <a:lnTo>
                  <a:pt x="1885188" y="1168908"/>
                </a:lnTo>
                <a:lnTo>
                  <a:pt x="1922526" y="1146810"/>
                </a:lnTo>
                <a:lnTo>
                  <a:pt x="1960626" y="1121664"/>
                </a:lnTo>
                <a:close/>
              </a:path>
              <a:path w="2569210" h="1332229">
                <a:moveTo>
                  <a:pt x="2084070" y="1025651"/>
                </a:moveTo>
                <a:lnTo>
                  <a:pt x="2069592" y="1009650"/>
                </a:lnTo>
                <a:lnTo>
                  <a:pt x="2054352" y="1022604"/>
                </a:lnTo>
                <a:lnTo>
                  <a:pt x="2008632" y="1059942"/>
                </a:lnTo>
                <a:lnTo>
                  <a:pt x="2001774" y="1065276"/>
                </a:lnTo>
                <a:lnTo>
                  <a:pt x="2014728" y="1082802"/>
                </a:lnTo>
                <a:lnTo>
                  <a:pt x="2021586" y="1078230"/>
                </a:lnTo>
                <a:lnTo>
                  <a:pt x="2068068" y="1040130"/>
                </a:lnTo>
                <a:lnTo>
                  <a:pt x="2084070" y="1025651"/>
                </a:lnTo>
                <a:close/>
              </a:path>
              <a:path w="2569210" h="1332229">
                <a:moveTo>
                  <a:pt x="2194560" y="915924"/>
                </a:moveTo>
                <a:lnTo>
                  <a:pt x="2178558" y="901446"/>
                </a:lnTo>
                <a:lnTo>
                  <a:pt x="2140458" y="941832"/>
                </a:lnTo>
                <a:lnTo>
                  <a:pt x="2117598" y="964692"/>
                </a:lnTo>
                <a:lnTo>
                  <a:pt x="2132838" y="980694"/>
                </a:lnTo>
                <a:lnTo>
                  <a:pt x="2156460" y="957834"/>
                </a:lnTo>
                <a:lnTo>
                  <a:pt x="2194560" y="915924"/>
                </a:lnTo>
                <a:close/>
              </a:path>
              <a:path w="2569210" h="1332229">
                <a:moveTo>
                  <a:pt x="2290572" y="792480"/>
                </a:moveTo>
                <a:lnTo>
                  <a:pt x="2272284" y="780288"/>
                </a:lnTo>
                <a:lnTo>
                  <a:pt x="2255520" y="804672"/>
                </a:lnTo>
                <a:lnTo>
                  <a:pt x="2220468" y="851154"/>
                </a:lnTo>
                <a:lnTo>
                  <a:pt x="2237994" y="864870"/>
                </a:lnTo>
                <a:lnTo>
                  <a:pt x="2273046" y="818388"/>
                </a:lnTo>
                <a:lnTo>
                  <a:pt x="2290572" y="792480"/>
                </a:lnTo>
                <a:close/>
              </a:path>
              <a:path w="2569210" h="1332229">
                <a:moveTo>
                  <a:pt x="2371344" y="659130"/>
                </a:moveTo>
                <a:lnTo>
                  <a:pt x="2351532" y="649224"/>
                </a:lnTo>
                <a:lnTo>
                  <a:pt x="2350008" y="652272"/>
                </a:lnTo>
                <a:lnTo>
                  <a:pt x="2321052" y="704850"/>
                </a:lnTo>
                <a:lnTo>
                  <a:pt x="2308098" y="725424"/>
                </a:lnTo>
                <a:lnTo>
                  <a:pt x="2327148" y="736854"/>
                </a:lnTo>
                <a:lnTo>
                  <a:pt x="2339340" y="716280"/>
                </a:lnTo>
                <a:lnTo>
                  <a:pt x="2369058" y="662939"/>
                </a:lnTo>
                <a:lnTo>
                  <a:pt x="2371344" y="659130"/>
                </a:lnTo>
                <a:close/>
              </a:path>
              <a:path w="2569210" h="1332229">
                <a:moveTo>
                  <a:pt x="2434590" y="516636"/>
                </a:moveTo>
                <a:lnTo>
                  <a:pt x="2414016" y="509015"/>
                </a:lnTo>
                <a:lnTo>
                  <a:pt x="2401049" y="541782"/>
                </a:lnTo>
                <a:lnTo>
                  <a:pt x="2380475" y="589788"/>
                </a:lnTo>
                <a:lnTo>
                  <a:pt x="2400287" y="598932"/>
                </a:lnTo>
                <a:lnTo>
                  <a:pt x="2421636" y="550926"/>
                </a:lnTo>
                <a:lnTo>
                  <a:pt x="2434590" y="516636"/>
                </a:lnTo>
                <a:close/>
              </a:path>
              <a:path w="2569210" h="1332229">
                <a:moveTo>
                  <a:pt x="2481072" y="367284"/>
                </a:moveTo>
                <a:lnTo>
                  <a:pt x="2459736" y="362712"/>
                </a:lnTo>
                <a:lnTo>
                  <a:pt x="2458199" y="366522"/>
                </a:lnTo>
                <a:lnTo>
                  <a:pt x="2442210" y="426720"/>
                </a:lnTo>
                <a:lnTo>
                  <a:pt x="2435339" y="446532"/>
                </a:lnTo>
                <a:lnTo>
                  <a:pt x="2456675" y="453389"/>
                </a:lnTo>
                <a:lnTo>
                  <a:pt x="2463533" y="433577"/>
                </a:lnTo>
                <a:lnTo>
                  <a:pt x="2479548" y="372618"/>
                </a:lnTo>
                <a:lnTo>
                  <a:pt x="2481072" y="367284"/>
                </a:lnTo>
                <a:close/>
              </a:path>
              <a:path w="2569210" h="1332229">
                <a:moveTo>
                  <a:pt x="2509266" y="215646"/>
                </a:moveTo>
                <a:lnTo>
                  <a:pt x="2509266" y="214122"/>
                </a:lnTo>
                <a:lnTo>
                  <a:pt x="2487168" y="211836"/>
                </a:lnTo>
                <a:lnTo>
                  <a:pt x="2487168" y="212598"/>
                </a:lnTo>
                <a:lnTo>
                  <a:pt x="2482583" y="243839"/>
                </a:lnTo>
                <a:lnTo>
                  <a:pt x="2473439" y="298704"/>
                </a:lnTo>
                <a:lnTo>
                  <a:pt x="2495537" y="302513"/>
                </a:lnTo>
                <a:lnTo>
                  <a:pt x="2504694" y="247650"/>
                </a:lnTo>
                <a:lnTo>
                  <a:pt x="2509266" y="215646"/>
                </a:lnTo>
                <a:close/>
              </a:path>
              <a:path w="2569210" h="1332229">
                <a:moveTo>
                  <a:pt x="2568689" y="126492"/>
                </a:moveTo>
                <a:lnTo>
                  <a:pt x="2506980" y="0"/>
                </a:lnTo>
                <a:lnTo>
                  <a:pt x="2442210" y="125730"/>
                </a:lnTo>
                <a:lnTo>
                  <a:pt x="2493711" y="126350"/>
                </a:lnTo>
                <a:lnTo>
                  <a:pt x="2494775" y="78486"/>
                </a:lnTo>
                <a:lnTo>
                  <a:pt x="2516886" y="79248"/>
                </a:lnTo>
                <a:lnTo>
                  <a:pt x="2516886" y="126492"/>
                </a:lnTo>
                <a:lnTo>
                  <a:pt x="2568689" y="126492"/>
                </a:lnTo>
                <a:close/>
              </a:path>
              <a:path w="2569210" h="1332229">
                <a:moveTo>
                  <a:pt x="2515815" y="126492"/>
                </a:moveTo>
                <a:lnTo>
                  <a:pt x="2505456" y="126492"/>
                </a:lnTo>
                <a:lnTo>
                  <a:pt x="2493711" y="126350"/>
                </a:lnTo>
                <a:lnTo>
                  <a:pt x="2493251" y="147065"/>
                </a:lnTo>
                <a:lnTo>
                  <a:pt x="2515349" y="147065"/>
                </a:lnTo>
                <a:lnTo>
                  <a:pt x="2515815" y="126492"/>
                </a:lnTo>
                <a:close/>
              </a:path>
              <a:path w="2569210" h="1332229">
                <a:moveTo>
                  <a:pt x="2516886" y="79248"/>
                </a:moveTo>
                <a:lnTo>
                  <a:pt x="2494775" y="78486"/>
                </a:lnTo>
                <a:lnTo>
                  <a:pt x="2493711" y="126350"/>
                </a:lnTo>
                <a:lnTo>
                  <a:pt x="2505456" y="126492"/>
                </a:lnTo>
                <a:lnTo>
                  <a:pt x="2515815" y="126492"/>
                </a:lnTo>
                <a:lnTo>
                  <a:pt x="2516886" y="79248"/>
                </a:lnTo>
                <a:close/>
              </a:path>
              <a:path w="2569210" h="1332229">
                <a:moveTo>
                  <a:pt x="2516886" y="126492"/>
                </a:moveTo>
                <a:lnTo>
                  <a:pt x="2516886" y="79248"/>
                </a:lnTo>
                <a:lnTo>
                  <a:pt x="2515815" y="126492"/>
                </a:lnTo>
                <a:lnTo>
                  <a:pt x="2516886" y="126492"/>
                </a:lnTo>
                <a:close/>
              </a:path>
            </a:pathLst>
          </a:custGeom>
          <a:solidFill>
            <a:srgbClr val="141414"/>
          </a:solidFill>
        </p:spPr>
        <p:txBody>
          <a:bodyPr wrap="square" lIns="0" tIns="0" rIns="0" bIns="0" rtlCol="0"/>
          <a:lstStyle/>
          <a:p>
            <a:endParaRPr/>
          </a:p>
        </p:txBody>
      </p:sp>
      <p:sp>
        <p:nvSpPr>
          <p:cNvPr id="20" name="object 20"/>
          <p:cNvSpPr txBox="1"/>
          <p:nvPr/>
        </p:nvSpPr>
        <p:spPr>
          <a:xfrm>
            <a:off x="4073023" y="3820130"/>
            <a:ext cx="1672589" cy="714375"/>
          </a:xfrm>
          <a:prstGeom prst="rect">
            <a:avLst/>
          </a:prstGeom>
        </p:spPr>
        <p:txBody>
          <a:bodyPr vert="horz" wrap="square" lIns="0" tIns="0" rIns="0" bIns="0" rtlCol="0">
            <a:spAutoFit/>
          </a:bodyPr>
          <a:lstStyle/>
          <a:p>
            <a:pPr marL="12700">
              <a:lnSpc>
                <a:spcPct val="100000"/>
              </a:lnSpc>
            </a:pPr>
            <a:r>
              <a:rPr sz="2750" b="1" spc="25" dirty="0">
                <a:solidFill>
                  <a:srgbClr val="FFFFFF"/>
                </a:solidFill>
                <a:latin typeface="Verdana" panose="020B0604030504040204"/>
                <a:cs typeface="Verdana" panose="020B0604030504040204"/>
              </a:rPr>
              <a:t>Bank</a:t>
            </a:r>
            <a:r>
              <a:rPr sz="2750" b="1" spc="15" dirty="0">
                <a:solidFill>
                  <a:srgbClr val="FFFFFF"/>
                </a:solidFill>
                <a:latin typeface="Verdana" panose="020B0604030504040204"/>
                <a:cs typeface="Verdana" panose="020B0604030504040204"/>
              </a:rPr>
              <a:t> </a:t>
            </a:r>
            <a:r>
              <a:rPr sz="2750" b="1" spc="25" dirty="0">
                <a:solidFill>
                  <a:srgbClr val="FFFFFF"/>
                </a:solidFill>
                <a:latin typeface="Verdana" panose="020B0604030504040204"/>
                <a:cs typeface="Verdana" panose="020B0604030504040204"/>
              </a:rPr>
              <a:t>A</a:t>
            </a:r>
            <a:endParaRPr sz="2750">
              <a:latin typeface="Verdana" panose="020B0604030504040204"/>
              <a:cs typeface="Verdana" panose="020B0604030504040204"/>
            </a:endParaRPr>
          </a:p>
          <a:p>
            <a:pPr marL="170180">
              <a:lnSpc>
                <a:spcPct val="100000"/>
              </a:lnSpc>
              <a:spcBef>
                <a:spcPts val="40"/>
              </a:spcBef>
            </a:pPr>
            <a:r>
              <a:rPr sz="2150" spc="15" dirty="0">
                <a:solidFill>
                  <a:srgbClr val="FFFFFF"/>
                </a:solidFill>
                <a:latin typeface="Verdana" panose="020B0604030504040204"/>
                <a:cs typeface="Verdana" panose="020B0604030504040204"/>
              </a:rPr>
              <a:t>ELE</a:t>
            </a:r>
            <a:r>
              <a:rPr sz="2150" spc="25" dirty="0">
                <a:solidFill>
                  <a:srgbClr val="FFFFFF"/>
                </a:solidFill>
                <a:latin typeface="Verdana" panose="020B0604030504040204"/>
                <a:cs typeface="Verdana" panose="020B0604030504040204"/>
              </a:rPr>
              <a:t>C</a:t>
            </a:r>
            <a:r>
              <a:rPr sz="2150" spc="20" dirty="0">
                <a:solidFill>
                  <a:srgbClr val="FFFFFF"/>
                </a:solidFill>
                <a:latin typeface="Verdana" panose="020B0604030504040204"/>
                <a:cs typeface="Verdana" panose="020B0604030504040204"/>
              </a:rPr>
              <a:t>TR</a:t>
            </a:r>
            <a:r>
              <a:rPr sz="2150" spc="35" dirty="0">
                <a:solidFill>
                  <a:srgbClr val="FFFFFF"/>
                </a:solidFill>
                <a:latin typeface="Verdana" panose="020B0604030504040204"/>
                <a:cs typeface="Verdana" panose="020B0604030504040204"/>
              </a:rPr>
              <a:t>O</a:t>
            </a:r>
            <a:r>
              <a:rPr sz="2150" spc="25" dirty="0">
                <a:solidFill>
                  <a:srgbClr val="FFFFFF"/>
                </a:solidFill>
                <a:latin typeface="Verdana" panose="020B0604030504040204"/>
                <a:cs typeface="Verdana" panose="020B0604030504040204"/>
              </a:rPr>
              <a:t>N</a:t>
            </a:r>
            <a:endParaRPr sz="2150">
              <a:latin typeface="Verdana" panose="020B0604030504040204"/>
              <a:cs typeface="Verdana" panose="020B0604030504040204"/>
            </a:endParaRPr>
          </a:p>
        </p:txBody>
      </p:sp>
      <p:sp>
        <p:nvSpPr>
          <p:cNvPr id="21" name="object 21"/>
          <p:cNvSpPr txBox="1"/>
          <p:nvPr/>
        </p:nvSpPr>
        <p:spPr>
          <a:xfrm>
            <a:off x="6295777" y="3757765"/>
            <a:ext cx="1252855" cy="253365"/>
          </a:xfrm>
          <a:prstGeom prst="rect">
            <a:avLst/>
          </a:prstGeom>
        </p:spPr>
        <p:txBody>
          <a:bodyPr vert="horz" wrap="square" lIns="0" tIns="0" rIns="0" bIns="0" rtlCol="0">
            <a:spAutoFit/>
          </a:bodyPr>
          <a:lstStyle/>
          <a:p>
            <a:pPr marL="12700">
              <a:lnSpc>
                <a:spcPct val="100000"/>
              </a:lnSpc>
            </a:pPr>
            <a:r>
              <a:rPr sz="1800" b="1" spc="-10" dirty="0">
                <a:solidFill>
                  <a:srgbClr val="FFFFFF"/>
                </a:solidFill>
                <a:latin typeface="Verdana" panose="020B0604030504040204"/>
                <a:cs typeface="Verdana" panose="020B0604030504040204"/>
              </a:rPr>
              <a:t>Exchange</a:t>
            </a:r>
            <a:endParaRPr sz="1800">
              <a:latin typeface="Verdana" panose="020B0604030504040204"/>
              <a:cs typeface="Verdana" panose="020B0604030504040204"/>
            </a:endParaRPr>
          </a:p>
        </p:txBody>
      </p:sp>
      <p:sp>
        <p:nvSpPr>
          <p:cNvPr id="22" name="object 22"/>
          <p:cNvSpPr/>
          <p:nvPr/>
        </p:nvSpPr>
        <p:spPr>
          <a:xfrm>
            <a:off x="6496697" y="4575809"/>
            <a:ext cx="2576830" cy="1301750"/>
          </a:xfrm>
          <a:custGeom>
            <a:avLst/>
            <a:gdLst/>
            <a:ahLst/>
            <a:cxnLst/>
            <a:rect l="l" t="t" r="r" b="b"/>
            <a:pathLst>
              <a:path w="2576829" h="1301750">
                <a:moveTo>
                  <a:pt x="126479" y="126491"/>
                </a:moveTo>
                <a:lnTo>
                  <a:pt x="64008" y="0"/>
                </a:lnTo>
                <a:lnTo>
                  <a:pt x="0" y="125729"/>
                </a:lnTo>
                <a:lnTo>
                  <a:pt x="52565" y="126363"/>
                </a:lnTo>
                <a:lnTo>
                  <a:pt x="52565" y="78486"/>
                </a:lnTo>
                <a:lnTo>
                  <a:pt x="74663" y="78486"/>
                </a:lnTo>
                <a:lnTo>
                  <a:pt x="74663" y="126491"/>
                </a:lnTo>
                <a:lnTo>
                  <a:pt x="126479" y="126491"/>
                </a:lnTo>
                <a:close/>
              </a:path>
              <a:path w="2576829" h="1301750">
                <a:moveTo>
                  <a:pt x="74663" y="126491"/>
                </a:moveTo>
                <a:lnTo>
                  <a:pt x="74663" y="78486"/>
                </a:lnTo>
                <a:lnTo>
                  <a:pt x="52565" y="78486"/>
                </a:lnTo>
                <a:lnTo>
                  <a:pt x="52565" y="126363"/>
                </a:lnTo>
                <a:lnTo>
                  <a:pt x="54851" y="126390"/>
                </a:lnTo>
                <a:lnTo>
                  <a:pt x="74663" y="126491"/>
                </a:lnTo>
                <a:close/>
              </a:path>
              <a:path w="2576829" h="1301750">
                <a:moveTo>
                  <a:pt x="76949" y="166115"/>
                </a:moveTo>
                <a:lnTo>
                  <a:pt x="76949" y="164591"/>
                </a:lnTo>
                <a:lnTo>
                  <a:pt x="74663" y="134112"/>
                </a:lnTo>
                <a:lnTo>
                  <a:pt x="74663" y="126491"/>
                </a:lnTo>
                <a:lnTo>
                  <a:pt x="54851" y="126390"/>
                </a:lnTo>
                <a:lnTo>
                  <a:pt x="52565" y="126363"/>
                </a:lnTo>
                <a:lnTo>
                  <a:pt x="52565" y="134112"/>
                </a:lnTo>
                <a:lnTo>
                  <a:pt x="54851" y="166115"/>
                </a:lnTo>
                <a:lnTo>
                  <a:pt x="54851" y="168401"/>
                </a:lnTo>
                <a:lnTo>
                  <a:pt x="76949" y="166115"/>
                </a:lnTo>
                <a:close/>
              </a:path>
              <a:path w="2576829" h="1301750">
                <a:moveTo>
                  <a:pt x="98298" y="317753"/>
                </a:moveTo>
                <a:lnTo>
                  <a:pt x="97523" y="315467"/>
                </a:lnTo>
                <a:lnTo>
                  <a:pt x="86867" y="256031"/>
                </a:lnTo>
                <a:lnTo>
                  <a:pt x="83819" y="231648"/>
                </a:lnTo>
                <a:lnTo>
                  <a:pt x="61721" y="234695"/>
                </a:lnTo>
                <a:lnTo>
                  <a:pt x="65532" y="259079"/>
                </a:lnTo>
                <a:lnTo>
                  <a:pt x="76187" y="319277"/>
                </a:lnTo>
                <a:lnTo>
                  <a:pt x="76949" y="323088"/>
                </a:lnTo>
                <a:lnTo>
                  <a:pt x="98298" y="317753"/>
                </a:lnTo>
                <a:close/>
              </a:path>
              <a:path w="2576829" h="1301750">
                <a:moveTo>
                  <a:pt x="139445" y="465581"/>
                </a:moveTo>
                <a:lnTo>
                  <a:pt x="128003" y="431291"/>
                </a:lnTo>
                <a:lnTo>
                  <a:pt x="113525" y="381762"/>
                </a:lnTo>
                <a:lnTo>
                  <a:pt x="92189" y="387857"/>
                </a:lnTo>
                <a:lnTo>
                  <a:pt x="106680" y="437388"/>
                </a:lnTo>
                <a:lnTo>
                  <a:pt x="118871" y="472439"/>
                </a:lnTo>
                <a:lnTo>
                  <a:pt x="139445" y="465581"/>
                </a:lnTo>
                <a:close/>
              </a:path>
              <a:path w="2576829" h="1301750">
                <a:moveTo>
                  <a:pt x="198882" y="606551"/>
                </a:moveTo>
                <a:lnTo>
                  <a:pt x="192773" y="595884"/>
                </a:lnTo>
                <a:lnTo>
                  <a:pt x="169151" y="541781"/>
                </a:lnTo>
                <a:lnTo>
                  <a:pt x="163067" y="527303"/>
                </a:lnTo>
                <a:lnTo>
                  <a:pt x="142493" y="535686"/>
                </a:lnTo>
                <a:lnTo>
                  <a:pt x="148577" y="550163"/>
                </a:lnTo>
                <a:lnTo>
                  <a:pt x="172974" y="605027"/>
                </a:lnTo>
                <a:lnTo>
                  <a:pt x="179069" y="617219"/>
                </a:lnTo>
                <a:lnTo>
                  <a:pt x="198882" y="606551"/>
                </a:lnTo>
                <a:close/>
              </a:path>
              <a:path w="2576829" h="1301750">
                <a:moveTo>
                  <a:pt x="275843" y="739901"/>
                </a:moveTo>
                <a:lnTo>
                  <a:pt x="249174" y="697991"/>
                </a:lnTo>
                <a:lnTo>
                  <a:pt x="230124" y="664463"/>
                </a:lnTo>
                <a:lnTo>
                  <a:pt x="211074" y="675893"/>
                </a:lnTo>
                <a:lnTo>
                  <a:pt x="230124" y="709422"/>
                </a:lnTo>
                <a:lnTo>
                  <a:pt x="257556" y="751331"/>
                </a:lnTo>
                <a:lnTo>
                  <a:pt x="275843" y="739901"/>
                </a:lnTo>
                <a:close/>
              </a:path>
              <a:path w="2576829" h="1301750">
                <a:moveTo>
                  <a:pt x="368808" y="861060"/>
                </a:moveTo>
                <a:lnTo>
                  <a:pt x="351282" y="840486"/>
                </a:lnTo>
                <a:lnTo>
                  <a:pt x="314706" y="794765"/>
                </a:lnTo>
                <a:lnTo>
                  <a:pt x="313943" y="793241"/>
                </a:lnTo>
                <a:lnTo>
                  <a:pt x="295656" y="806195"/>
                </a:lnTo>
                <a:lnTo>
                  <a:pt x="297180" y="807719"/>
                </a:lnTo>
                <a:lnTo>
                  <a:pt x="333756" y="854201"/>
                </a:lnTo>
                <a:lnTo>
                  <a:pt x="352806" y="875538"/>
                </a:lnTo>
                <a:lnTo>
                  <a:pt x="368808" y="861060"/>
                </a:lnTo>
                <a:close/>
              </a:path>
              <a:path w="2576829" h="1301750">
                <a:moveTo>
                  <a:pt x="476250" y="970026"/>
                </a:moveTo>
                <a:lnTo>
                  <a:pt x="471665" y="966215"/>
                </a:lnTo>
                <a:lnTo>
                  <a:pt x="429767" y="925829"/>
                </a:lnTo>
                <a:lnTo>
                  <a:pt x="413753" y="909827"/>
                </a:lnTo>
                <a:lnTo>
                  <a:pt x="397751" y="925067"/>
                </a:lnTo>
                <a:lnTo>
                  <a:pt x="413753" y="941069"/>
                </a:lnTo>
                <a:lnTo>
                  <a:pt x="456425" y="982217"/>
                </a:lnTo>
                <a:lnTo>
                  <a:pt x="461771" y="986789"/>
                </a:lnTo>
                <a:lnTo>
                  <a:pt x="476250" y="970026"/>
                </a:lnTo>
                <a:close/>
              </a:path>
              <a:path w="2576829" h="1301750">
                <a:moveTo>
                  <a:pt x="597408" y="1065276"/>
                </a:moveTo>
                <a:lnTo>
                  <a:pt x="561593" y="1040129"/>
                </a:lnTo>
                <a:lnTo>
                  <a:pt x="526529" y="1012698"/>
                </a:lnTo>
                <a:lnTo>
                  <a:pt x="512813" y="1030224"/>
                </a:lnTo>
                <a:lnTo>
                  <a:pt x="547865" y="1056893"/>
                </a:lnTo>
                <a:lnTo>
                  <a:pt x="584441" y="1082802"/>
                </a:lnTo>
                <a:lnTo>
                  <a:pt x="597408" y="1065276"/>
                </a:lnTo>
                <a:close/>
              </a:path>
              <a:path w="2576829" h="1301750">
                <a:moveTo>
                  <a:pt x="728471" y="1143762"/>
                </a:moveTo>
                <a:lnTo>
                  <a:pt x="709421" y="1133855"/>
                </a:lnTo>
                <a:lnTo>
                  <a:pt x="658367" y="1104900"/>
                </a:lnTo>
                <a:lnTo>
                  <a:pt x="652271" y="1101089"/>
                </a:lnTo>
                <a:lnTo>
                  <a:pt x="640829" y="1119377"/>
                </a:lnTo>
                <a:lnTo>
                  <a:pt x="646925" y="1123188"/>
                </a:lnTo>
                <a:lnTo>
                  <a:pt x="698741" y="1152905"/>
                </a:lnTo>
                <a:lnTo>
                  <a:pt x="718553" y="1163574"/>
                </a:lnTo>
                <a:lnTo>
                  <a:pt x="728471" y="1143762"/>
                </a:lnTo>
                <a:close/>
              </a:path>
              <a:path w="2576829" h="1301750">
                <a:moveTo>
                  <a:pt x="869429" y="1205484"/>
                </a:moveTo>
                <a:lnTo>
                  <a:pt x="816089" y="1184910"/>
                </a:lnTo>
                <a:lnTo>
                  <a:pt x="787908" y="1171955"/>
                </a:lnTo>
                <a:lnTo>
                  <a:pt x="778751" y="1192529"/>
                </a:lnTo>
                <a:lnTo>
                  <a:pt x="806958" y="1204722"/>
                </a:lnTo>
                <a:lnTo>
                  <a:pt x="861060" y="1226057"/>
                </a:lnTo>
                <a:lnTo>
                  <a:pt x="869429" y="1205484"/>
                </a:lnTo>
                <a:close/>
              </a:path>
              <a:path w="2576829" h="1301750">
                <a:moveTo>
                  <a:pt x="1015745" y="1248917"/>
                </a:moveTo>
                <a:lnTo>
                  <a:pt x="985253" y="1241298"/>
                </a:lnTo>
                <a:lnTo>
                  <a:pt x="931151" y="1226057"/>
                </a:lnTo>
                <a:lnTo>
                  <a:pt x="925067" y="1247393"/>
                </a:lnTo>
                <a:lnTo>
                  <a:pt x="979169" y="1262634"/>
                </a:lnTo>
                <a:lnTo>
                  <a:pt x="1011174" y="1270253"/>
                </a:lnTo>
                <a:lnTo>
                  <a:pt x="1015745" y="1248917"/>
                </a:lnTo>
                <a:close/>
              </a:path>
              <a:path w="2576829" h="1301750">
                <a:moveTo>
                  <a:pt x="1167384" y="1273302"/>
                </a:moveTo>
                <a:lnTo>
                  <a:pt x="1165098" y="1273302"/>
                </a:lnTo>
                <a:lnTo>
                  <a:pt x="1104125" y="1265681"/>
                </a:lnTo>
                <a:lnTo>
                  <a:pt x="1080503" y="1261872"/>
                </a:lnTo>
                <a:lnTo>
                  <a:pt x="1076706" y="1283207"/>
                </a:lnTo>
                <a:lnTo>
                  <a:pt x="1100315" y="1287779"/>
                </a:lnTo>
                <a:lnTo>
                  <a:pt x="1162050" y="1295400"/>
                </a:lnTo>
                <a:lnTo>
                  <a:pt x="1165098" y="1295400"/>
                </a:lnTo>
                <a:lnTo>
                  <a:pt x="1167384" y="1273302"/>
                </a:lnTo>
                <a:close/>
              </a:path>
              <a:path w="2576829" h="1301750">
                <a:moveTo>
                  <a:pt x="1321308" y="1301495"/>
                </a:moveTo>
                <a:lnTo>
                  <a:pt x="1320545" y="1279398"/>
                </a:lnTo>
                <a:lnTo>
                  <a:pt x="1256525" y="1279349"/>
                </a:lnTo>
                <a:lnTo>
                  <a:pt x="1232903" y="1277874"/>
                </a:lnTo>
                <a:lnTo>
                  <a:pt x="1232141" y="1299972"/>
                </a:lnTo>
                <a:lnTo>
                  <a:pt x="1256525" y="1301495"/>
                </a:lnTo>
                <a:lnTo>
                  <a:pt x="1321308" y="1301495"/>
                </a:lnTo>
                <a:close/>
              </a:path>
              <a:path w="2576829" h="1301750">
                <a:moveTo>
                  <a:pt x="1475993" y="1287779"/>
                </a:moveTo>
                <a:lnTo>
                  <a:pt x="1473708" y="1265681"/>
                </a:lnTo>
                <a:lnTo>
                  <a:pt x="1413510" y="1273302"/>
                </a:lnTo>
                <a:lnTo>
                  <a:pt x="1386065" y="1275588"/>
                </a:lnTo>
                <a:lnTo>
                  <a:pt x="1387589" y="1297686"/>
                </a:lnTo>
                <a:lnTo>
                  <a:pt x="1415034" y="1295400"/>
                </a:lnTo>
                <a:lnTo>
                  <a:pt x="1475993" y="1287779"/>
                </a:lnTo>
                <a:close/>
              </a:path>
              <a:path w="2576829" h="1301750">
                <a:moveTo>
                  <a:pt x="1629156" y="1254252"/>
                </a:moveTo>
                <a:lnTo>
                  <a:pt x="1623060" y="1232915"/>
                </a:lnTo>
                <a:lnTo>
                  <a:pt x="1593329" y="1241298"/>
                </a:lnTo>
                <a:lnTo>
                  <a:pt x="1537703" y="1254252"/>
                </a:lnTo>
                <a:lnTo>
                  <a:pt x="1542275" y="1275588"/>
                </a:lnTo>
                <a:lnTo>
                  <a:pt x="1597901" y="1262634"/>
                </a:lnTo>
                <a:lnTo>
                  <a:pt x="1629156" y="1254252"/>
                </a:lnTo>
                <a:close/>
              </a:path>
              <a:path w="2576829" h="1301750">
                <a:moveTo>
                  <a:pt x="1776221" y="1202436"/>
                </a:moveTo>
                <a:lnTo>
                  <a:pt x="1767065" y="1182624"/>
                </a:lnTo>
                <a:lnTo>
                  <a:pt x="1762506" y="1184910"/>
                </a:lnTo>
                <a:lnTo>
                  <a:pt x="1706880" y="1206245"/>
                </a:lnTo>
                <a:lnTo>
                  <a:pt x="1685543" y="1213103"/>
                </a:lnTo>
                <a:lnTo>
                  <a:pt x="1692389" y="1234439"/>
                </a:lnTo>
                <a:lnTo>
                  <a:pt x="1714500" y="1226819"/>
                </a:lnTo>
                <a:lnTo>
                  <a:pt x="1770126" y="1205484"/>
                </a:lnTo>
                <a:lnTo>
                  <a:pt x="1776221" y="1202436"/>
                </a:lnTo>
                <a:close/>
              </a:path>
              <a:path w="2576829" h="1301750">
                <a:moveTo>
                  <a:pt x="1915667" y="1132331"/>
                </a:moveTo>
                <a:lnTo>
                  <a:pt x="1904225" y="1113281"/>
                </a:lnTo>
                <a:lnTo>
                  <a:pt x="1868424" y="1133855"/>
                </a:lnTo>
                <a:lnTo>
                  <a:pt x="1827276" y="1155191"/>
                </a:lnTo>
                <a:lnTo>
                  <a:pt x="1837182" y="1174241"/>
                </a:lnTo>
                <a:lnTo>
                  <a:pt x="1878330" y="1153667"/>
                </a:lnTo>
                <a:lnTo>
                  <a:pt x="1915667" y="1132331"/>
                </a:lnTo>
                <a:close/>
              </a:path>
              <a:path w="2576829" h="1301750">
                <a:moveTo>
                  <a:pt x="2045208" y="1045463"/>
                </a:moveTo>
                <a:lnTo>
                  <a:pt x="2031479" y="1027938"/>
                </a:lnTo>
                <a:lnTo>
                  <a:pt x="2016239" y="1039367"/>
                </a:lnTo>
                <a:lnTo>
                  <a:pt x="1969008" y="1072895"/>
                </a:lnTo>
                <a:lnTo>
                  <a:pt x="1960626" y="1078229"/>
                </a:lnTo>
                <a:lnTo>
                  <a:pt x="1972056" y="1097279"/>
                </a:lnTo>
                <a:lnTo>
                  <a:pt x="1980425" y="1091945"/>
                </a:lnTo>
                <a:lnTo>
                  <a:pt x="2029206" y="1057655"/>
                </a:lnTo>
                <a:lnTo>
                  <a:pt x="2045208" y="1045463"/>
                </a:lnTo>
                <a:close/>
              </a:path>
              <a:path w="2576829" h="1301750">
                <a:moveTo>
                  <a:pt x="2162556" y="943355"/>
                </a:moveTo>
                <a:lnTo>
                  <a:pt x="2147303" y="927353"/>
                </a:lnTo>
                <a:lnTo>
                  <a:pt x="2106930" y="965453"/>
                </a:lnTo>
                <a:lnTo>
                  <a:pt x="2082545" y="986027"/>
                </a:lnTo>
                <a:lnTo>
                  <a:pt x="2097024" y="1002791"/>
                </a:lnTo>
                <a:lnTo>
                  <a:pt x="2120645" y="982217"/>
                </a:lnTo>
                <a:lnTo>
                  <a:pt x="2162556" y="943355"/>
                </a:lnTo>
                <a:close/>
              </a:path>
              <a:path w="2576829" h="1301750">
                <a:moveTo>
                  <a:pt x="2266175" y="826007"/>
                </a:moveTo>
                <a:lnTo>
                  <a:pt x="2248649" y="812291"/>
                </a:lnTo>
                <a:lnTo>
                  <a:pt x="2227326" y="839724"/>
                </a:lnTo>
                <a:lnTo>
                  <a:pt x="2192274" y="880110"/>
                </a:lnTo>
                <a:lnTo>
                  <a:pt x="2209025" y="894588"/>
                </a:lnTo>
                <a:lnTo>
                  <a:pt x="2244077" y="854201"/>
                </a:lnTo>
                <a:lnTo>
                  <a:pt x="2266175" y="826007"/>
                </a:lnTo>
                <a:close/>
              </a:path>
              <a:path w="2576829" h="1301750">
                <a:moveTo>
                  <a:pt x="2354580" y="697229"/>
                </a:moveTo>
                <a:lnTo>
                  <a:pt x="2335530" y="686562"/>
                </a:lnTo>
                <a:lnTo>
                  <a:pt x="2328671" y="697991"/>
                </a:lnTo>
                <a:lnTo>
                  <a:pt x="2297430" y="746760"/>
                </a:lnTo>
                <a:lnTo>
                  <a:pt x="2288273" y="759713"/>
                </a:lnTo>
                <a:lnTo>
                  <a:pt x="2305799" y="772667"/>
                </a:lnTo>
                <a:lnTo>
                  <a:pt x="2314956" y="759713"/>
                </a:lnTo>
                <a:lnTo>
                  <a:pt x="2347721" y="709422"/>
                </a:lnTo>
                <a:lnTo>
                  <a:pt x="2354580" y="697229"/>
                </a:lnTo>
                <a:close/>
              </a:path>
              <a:path w="2576829" h="1301750">
                <a:moveTo>
                  <a:pt x="2425445" y="558545"/>
                </a:moveTo>
                <a:lnTo>
                  <a:pt x="2405634" y="549401"/>
                </a:lnTo>
                <a:lnTo>
                  <a:pt x="2385047" y="595122"/>
                </a:lnTo>
                <a:lnTo>
                  <a:pt x="2367534" y="628650"/>
                </a:lnTo>
                <a:lnTo>
                  <a:pt x="2387345" y="639317"/>
                </a:lnTo>
                <a:lnTo>
                  <a:pt x="2404871" y="605027"/>
                </a:lnTo>
                <a:lnTo>
                  <a:pt x="2425445" y="558545"/>
                </a:lnTo>
                <a:close/>
              </a:path>
              <a:path w="2576829" h="1301750">
                <a:moveTo>
                  <a:pt x="2478773" y="411479"/>
                </a:moveTo>
                <a:lnTo>
                  <a:pt x="2457450" y="405384"/>
                </a:lnTo>
                <a:lnTo>
                  <a:pt x="2449830" y="430529"/>
                </a:lnTo>
                <a:lnTo>
                  <a:pt x="2430780" y="486917"/>
                </a:lnTo>
                <a:lnTo>
                  <a:pt x="2430017" y="488441"/>
                </a:lnTo>
                <a:lnTo>
                  <a:pt x="2450579" y="496824"/>
                </a:lnTo>
                <a:lnTo>
                  <a:pt x="2451341" y="495300"/>
                </a:lnTo>
                <a:lnTo>
                  <a:pt x="2471153" y="438150"/>
                </a:lnTo>
                <a:lnTo>
                  <a:pt x="2478773" y="411479"/>
                </a:lnTo>
                <a:close/>
              </a:path>
              <a:path w="2576829" h="1301750">
                <a:moveTo>
                  <a:pt x="2512301" y="259841"/>
                </a:moveTo>
                <a:lnTo>
                  <a:pt x="2490203" y="256031"/>
                </a:lnTo>
                <a:lnTo>
                  <a:pt x="2480297" y="314705"/>
                </a:lnTo>
                <a:lnTo>
                  <a:pt x="2473452" y="342138"/>
                </a:lnTo>
                <a:lnTo>
                  <a:pt x="2495550" y="346710"/>
                </a:lnTo>
                <a:lnTo>
                  <a:pt x="2501645" y="320039"/>
                </a:lnTo>
                <a:lnTo>
                  <a:pt x="2512301" y="259841"/>
                </a:lnTo>
                <a:close/>
              </a:path>
              <a:path w="2576829" h="1301750">
                <a:moveTo>
                  <a:pt x="2576321" y="145541"/>
                </a:moveTo>
                <a:lnTo>
                  <a:pt x="2514600" y="19050"/>
                </a:lnTo>
                <a:lnTo>
                  <a:pt x="2449830" y="144779"/>
                </a:lnTo>
                <a:lnTo>
                  <a:pt x="2501363" y="145400"/>
                </a:lnTo>
                <a:lnTo>
                  <a:pt x="2502408" y="103631"/>
                </a:lnTo>
                <a:lnTo>
                  <a:pt x="2524506" y="103631"/>
                </a:lnTo>
                <a:lnTo>
                  <a:pt x="2524506" y="145541"/>
                </a:lnTo>
                <a:lnTo>
                  <a:pt x="2576321" y="145541"/>
                </a:lnTo>
                <a:close/>
              </a:path>
              <a:path w="2576829" h="1301750">
                <a:moveTo>
                  <a:pt x="2523496" y="145541"/>
                </a:moveTo>
                <a:lnTo>
                  <a:pt x="2513076" y="145541"/>
                </a:lnTo>
                <a:lnTo>
                  <a:pt x="2501363" y="145400"/>
                </a:lnTo>
                <a:lnTo>
                  <a:pt x="2500884" y="164591"/>
                </a:lnTo>
                <a:lnTo>
                  <a:pt x="2498598" y="191262"/>
                </a:lnTo>
                <a:lnTo>
                  <a:pt x="2520695" y="192786"/>
                </a:lnTo>
                <a:lnTo>
                  <a:pt x="2522982" y="166877"/>
                </a:lnTo>
                <a:lnTo>
                  <a:pt x="2523496" y="145541"/>
                </a:lnTo>
                <a:close/>
              </a:path>
              <a:path w="2576829" h="1301750">
                <a:moveTo>
                  <a:pt x="2524506" y="103631"/>
                </a:moveTo>
                <a:lnTo>
                  <a:pt x="2502408" y="103631"/>
                </a:lnTo>
                <a:lnTo>
                  <a:pt x="2501363" y="145400"/>
                </a:lnTo>
                <a:lnTo>
                  <a:pt x="2513076" y="145541"/>
                </a:lnTo>
                <a:lnTo>
                  <a:pt x="2523496" y="145541"/>
                </a:lnTo>
                <a:lnTo>
                  <a:pt x="2524506" y="103631"/>
                </a:lnTo>
                <a:close/>
              </a:path>
              <a:path w="2576829" h="1301750">
                <a:moveTo>
                  <a:pt x="2524506" y="145541"/>
                </a:moveTo>
                <a:lnTo>
                  <a:pt x="2524506" y="103631"/>
                </a:lnTo>
                <a:lnTo>
                  <a:pt x="2523496" y="145541"/>
                </a:lnTo>
                <a:lnTo>
                  <a:pt x="2524506" y="145541"/>
                </a:lnTo>
                <a:close/>
              </a:path>
            </a:pathLst>
          </a:custGeom>
          <a:solidFill>
            <a:srgbClr val="141414"/>
          </a:solidFill>
        </p:spPr>
        <p:txBody>
          <a:bodyPr wrap="square" lIns="0" tIns="0" rIns="0" bIns="0" rtlCol="0"/>
          <a:lstStyle/>
          <a:p>
            <a:endParaRPr/>
          </a:p>
        </p:txBody>
      </p:sp>
      <p:sp>
        <p:nvSpPr>
          <p:cNvPr id="23" name="object 23"/>
          <p:cNvSpPr txBox="1"/>
          <p:nvPr/>
        </p:nvSpPr>
        <p:spPr>
          <a:xfrm>
            <a:off x="6500767" y="4002370"/>
            <a:ext cx="1094740" cy="482600"/>
          </a:xfrm>
          <a:prstGeom prst="rect">
            <a:avLst/>
          </a:prstGeom>
        </p:spPr>
        <p:txBody>
          <a:bodyPr vert="horz" wrap="square" lIns="0" tIns="0" rIns="0" bIns="0" rtlCol="0">
            <a:spAutoFit/>
          </a:bodyPr>
          <a:lstStyle/>
          <a:p>
            <a:pPr marL="12700">
              <a:lnSpc>
                <a:spcPts val="1775"/>
              </a:lnSpc>
            </a:pPr>
            <a:r>
              <a:rPr sz="1800" b="1" spc="-10" dirty="0">
                <a:solidFill>
                  <a:srgbClr val="FFFFFF"/>
                </a:solidFill>
                <a:latin typeface="Verdana" panose="020B0604030504040204"/>
                <a:cs typeface="Verdana" panose="020B0604030504040204"/>
              </a:rPr>
              <a:t>center</a:t>
            </a:r>
            <a:endParaRPr sz="1800">
              <a:latin typeface="Verdana" panose="020B0604030504040204"/>
              <a:cs typeface="Verdana" panose="020B0604030504040204"/>
            </a:endParaRPr>
          </a:p>
          <a:p>
            <a:pPr marL="383540">
              <a:lnSpc>
                <a:spcPts val="2195"/>
              </a:lnSpc>
            </a:pPr>
            <a:r>
              <a:rPr sz="2150" spc="10" dirty="0">
                <a:solidFill>
                  <a:srgbClr val="FFFFFF"/>
                </a:solidFill>
                <a:latin typeface="Verdana" panose="020B0604030504040204"/>
                <a:cs typeface="Verdana" panose="020B0604030504040204"/>
              </a:rPr>
              <a:t>E</a:t>
            </a:r>
            <a:r>
              <a:rPr sz="2150" spc="25" dirty="0">
                <a:solidFill>
                  <a:srgbClr val="FFFFFF"/>
                </a:solidFill>
                <a:latin typeface="Verdana" panose="020B0604030504040204"/>
                <a:cs typeface="Verdana" panose="020B0604030504040204"/>
              </a:rPr>
              <a:t>L</a:t>
            </a:r>
            <a:r>
              <a:rPr sz="2150" spc="15" dirty="0">
                <a:solidFill>
                  <a:srgbClr val="FFFFFF"/>
                </a:solidFill>
                <a:latin typeface="Verdana" panose="020B0604030504040204"/>
                <a:cs typeface="Verdana" panose="020B0604030504040204"/>
              </a:rPr>
              <a:t>EC</a:t>
            </a:r>
            <a:endParaRPr sz="2150">
              <a:latin typeface="Verdana" panose="020B0604030504040204"/>
              <a:cs typeface="Verdana" panose="020B0604030504040204"/>
            </a:endParaRPr>
          </a:p>
        </p:txBody>
      </p:sp>
      <p:sp>
        <p:nvSpPr>
          <p:cNvPr id="24" name="object 24"/>
          <p:cNvSpPr txBox="1"/>
          <p:nvPr/>
        </p:nvSpPr>
        <p:spPr>
          <a:xfrm>
            <a:off x="8152969" y="3820891"/>
            <a:ext cx="1594485" cy="664210"/>
          </a:xfrm>
          <a:prstGeom prst="rect">
            <a:avLst/>
          </a:prstGeom>
        </p:spPr>
        <p:txBody>
          <a:bodyPr vert="horz" wrap="square" lIns="0" tIns="0" rIns="0" bIns="0" rtlCol="0">
            <a:spAutoFit/>
          </a:bodyPr>
          <a:lstStyle/>
          <a:p>
            <a:pPr marL="194310">
              <a:lnSpc>
                <a:spcPts val="3125"/>
              </a:lnSpc>
            </a:pPr>
            <a:r>
              <a:rPr sz="2750" b="1" spc="25" dirty="0">
                <a:solidFill>
                  <a:srgbClr val="FFFFFF"/>
                </a:solidFill>
                <a:latin typeface="Verdana" panose="020B0604030504040204"/>
                <a:cs typeface="Verdana" panose="020B0604030504040204"/>
              </a:rPr>
              <a:t>Bank</a:t>
            </a:r>
            <a:r>
              <a:rPr sz="2750" b="1" spc="15" dirty="0">
                <a:solidFill>
                  <a:srgbClr val="FFFFFF"/>
                </a:solidFill>
                <a:latin typeface="Verdana" panose="020B0604030504040204"/>
                <a:cs typeface="Verdana" panose="020B0604030504040204"/>
              </a:rPr>
              <a:t> </a:t>
            </a:r>
            <a:r>
              <a:rPr sz="2750" b="1" spc="25" dirty="0">
                <a:solidFill>
                  <a:srgbClr val="FFFFFF"/>
                </a:solidFill>
                <a:latin typeface="Verdana" panose="020B0604030504040204"/>
                <a:cs typeface="Verdana" panose="020B0604030504040204"/>
              </a:rPr>
              <a:t>B</a:t>
            </a:r>
            <a:endParaRPr sz="2750">
              <a:latin typeface="Verdana" panose="020B0604030504040204"/>
              <a:cs typeface="Verdana" panose="020B0604030504040204"/>
            </a:endParaRPr>
          </a:p>
          <a:p>
            <a:pPr marL="12700">
              <a:lnSpc>
                <a:spcPts val="2405"/>
              </a:lnSpc>
            </a:pPr>
            <a:r>
              <a:rPr sz="2150" spc="30" dirty="0">
                <a:solidFill>
                  <a:srgbClr val="FFFFFF"/>
                </a:solidFill>
                <a:latin typeface="Verdana" panose="020B0604030504040204"/>
                <a:cs typeface="Verdana" panose="020B0604030504040204"/>
              </a:rPr>
              <a:t>N</a:t>
            </a:r>
            <a:r>
              <a:rPr sz="2150" spc="10" dirty="0">
                <a:solidFill>
                  <a:srgbClr val="FFFFFF"/>
                </a:solidFill>
                <a:latin typeface="Verdana" panose="020B0604030504040204"/>
                <a:cs typeface="Verdana" panose="020B0604030504040204"/>
              </a:rPr>
              <a:t>IC</a:t>
            </a:r>
            <a:endParaRPr sz="2150">
              <a:latin typeface="Verdana" panose="020B0604030504040204"/>
              <a:cs typeface="Verdana" panose="020B0604030504040204"/>
            </a:endParaRPr>
          </a:p>
        </p:txBody>
      </p:sp>
      <p:sp>
        <p:nvSpPr>
          <p:cNvPr id="25" name="object 25"/>
          <p:cNvSpPr txBox="1"/>
          <p:nvPr/>
        </p:nvSpPr>
        <p:spPr>
          <a:xfrm>
            <a:off x="5922764" y="2053233"/>
            <a:ext cx="797560" cy="253365"/>
          </a:xfrm>
          <a:prstGeom prst="rect">
            <a:avLst/>
          </a:prstGeom>
        </p:spPr>
        <p:txBody>
          <a:bodyPr vert="horz" wrap="square" lIns="0" tIns="0" rIns="0" bIns="0" rtlCol="0">
            <a:spAutoFit/>
          </a:bodyPr>
          <a:lstStyle/>
          <a:p>
            <a:pPr marL="12700">
              <a:lnSpc>
                <a:spcPct val="100000"/>
              </a:lnSpc>
            </a:pPr>
            <a:r>
              <a:rPr sz="1800" b="1" u="sng" spc="-10" dirty="0">
                <a:solidFill>
                  <a:srgbClr val="FF0000"/>
                </a:solidFill>
                <a:latin typeface="Verdana" panose="020B0604030504040204"/>
                <a:cs typeface="Verdana" panose="020B0604030504040204"/>
              </a:rPr>
              <a:t>1</a:t>
            </a:r>
            <a:r>
              <a:rPr sz="1800" b="1" u="sng" spc="-20" dirty="0">
                <a:solidFill>
                  <a:srgbClr val="FF0000"/>
                </a:solidFill>
                <a:latin typeface="Verdana" panose="020B0604030504040204"/>
                <a:cs typeface="Verdana" panose="020B0604030504040204"/>
              </a:rPr>
              <a:t> </a:t>
            </a:r>
            <a:r>
              <a:rPr sz="1800" b="1" u="sng" spc="-5" dirty="0">
                <a:solidFill>
                  <a:srgbClr val="FF0000"/>
                </a:solidFill>
                <a:latin typeface="Verdana" panose="020B0604030504040204"/>
                <a:cs typeface="Verdana" panose="020B0604030504040204"/>
              </a:rPr>
              <a:t>D</a:t>
            </a:r>
            <a:r>
              <a:rPr sz="1800" b="1" u="sng" spc="-10" dirty="0">
                <a:solidFill>
                  <a:srgbClr val="FF0000"/>
                </a:solidFill>
                <a:latin typeface="Verdana" panose="020B0604030504040204"/>
                <a:cs typeface="Verdana" panose="020B0604030504040204"/>
              </a:rPr>
              <a:t>AY</a:t>
            </a:r>
            <a:endParaRPr sz="1800" dirty="0">
              <a:latin typeface="Verdana" panose="020B0604030504040204"/>
              <a:cs typeface="Verdana" panose="020B0604030504040204"/>
            </a:endParaRPr>
          </a:p>
        </p:txBody>
      </p:sp>
      <p:sp>
        <p:nvSpPr>
          <p:cNvPr id="26" name="object 26"/>
          <p:cNvSpPr/>
          <p:nvPr/>
        </p:nvSpPr>
        <p:spPr>
          <a:xfrm>
            <a:off x="1742579" y="3129533"/>
            <a:ext cx="477012" cy="300989"/>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8001648" y="2827782"/>
            <a:ext cx="1428750" cy="593725"/>
          </a:xfrm>
          <a:custGeom>
            <a:avLst/>
            <a:gdLst/>
            <a:ahLst/>
            <a:cxnLst/>
            <a:rect l="l" t="t" r="r" b="b"/>
            <a:pathLst>
              <a:path w="1428750" h="593725">
                <a:moveTo>
                  <a:pt x="1428750" y="0"/>
                </a:moveTo>
                <a:lnTo>
                  <a:pt x="0" y="0"/>
                </a:lnTo>
                <a:lnTo>
                  <a:pt x="288035" y="593597"/>
                </a:lnTo>
                <a:lnTo>
                  <a:pt x="1140701" y="593597"/>
                </a:lnTo>
                <a:lnTo>
                  <a:pt x="1428750" y="0"/>
                </a:lnTo>
                <a:close/>
              </a:path>
            </a:pathLst>
          </a:custGeom>
          <a:solidFill>
            <a:srgbClr val="545454"/>
          </a:solidFill>
        </p:spPr>
        <p:txBody>
          <a:bodyPr wrap="square" lIns="0" tIns="0" rIns="0" bIns="0" rtlCol="0"/>
          <a:lstStyle/>
          <a:p>
            <a:endParaRPr/>
          </a:p>
        </p:txBody>
      </p:sp>
      <p:sp>
        <p:nvSpPr>
          <p:cNvPr id="28" name="object 28"/>
          <p:cNvSpPr/>
          <p:nvPr/>
        </p:nvSpPr>
        <p:spPr>
          <a:xfrm>
            <a:off x="8001648" y="2827782"/>
            <a:ext cx="1428750" cy="593725"/>
          </a:xfrm>
          <a:custGeom>
            <a:avLst/>
            <a:gdLst/>
            <a:ahLst/>
            <a:cxnLst/>
            <a:rect l="l" t="t" r="r" b="b"/>
            <a:pathLst>
              <a:path w="1428750" h="593725">
                <a:moveTo>
                  <a:pt x="0" y="0"/>
                </a:moveTo>
                <a:lnTo>
                  <a:pt x="1428750" y="0"/>
                </a:lnTo>
                <a:lnTo>
                  <a:pt x="1140701" y="593597"/>
                </a:lnTo>
                <a:lnTo>
                  <a:pt x="288035" y="593597"/>
                </a:lnTo>
                <a:lnTo>
                  <a:pt x="0" y="0"/>
                </a:lnTo>
                <a:close/>
              </a:path>
            </a:pathLst>
          </a:custGeom>
          <a:ln w="25273">
            <a:solidFill>
              <a:srgbClr val="3D3D3D"/>
            </a:solidFill>
          </a:ln>
        </p:spPr>
        <p:txBody>
          <a:bodyPr wrap="square" lIns="0" tIns="0" rIns="0" bIns="0" rtlCol="0"/>
          <a:lstStyle/>
          <a:p>
            <a:endParaRPr/>
          </a:p>
        </p:txBody>
      </p:sp>
      <p:sp>
        <p:nvSpPr>
          <p:cNvPr id="29" name="object 29"/>
          <p:cNvSpPr txBox="1"/>
          <p:nvPr/>
        </p:nvSpPr>
        <p:spPr>
          <a:xfrm>
            <a:off x="8366887" y="2954841"/>
            <a:ext cx="691515" cy="359410"/>
          </a:xfrm>
          <a:prstGeom prst="rect">
            <a:avLst/>
          </a:prstGeom>
        </p:spPr>
        <p:txBody>
          <a:bodyPr vert="horz" wrap="square" lIns="0" tIns="0" rIns="0" bIns="0" rtlCol="0">
            <a:spAutoFit/>
          </a:bodyPr>
          <a:lstStyle/>
          <a:p>
            <a:pPr marL="12700" marR="5080" indent="59690">
              <a:lnSpc>
                <a:spcPct val="100000"/>
              </a:lnSpc>
            </a:pPr>
            <a:r>
              <a:rPr sz="1200" b="1" spc="-10" dirty="0">
                <a:solidFill>
                  <a:srgbClr val="FFFFFF"/>
                </a:solidFill>
                <a:latin typeface="Verdana" panose="020B0604030504040204"/>
                <a:cs typeface="Verdana" panose="020B0604030504040204"/>
              </a:rPr>
              <a:t>Issu</a:t>
            </a:r>
            <a:r>
              <a:rPr sz="1200" b="1" dirty="0">
                <a:solidFill>
                  <a:srgbClr val="FFFFFF"/>
                </a:solidFill>
                <a:latin typeface="Verdana" panose="020B0604030504040204"/>
                <a:cs typeface="Verdana" panose="020B0604030504040204"/>
              </a:rPr>
              <a:t>e</a:t>
            </a:r>
            <a:r>
              <a:rPr sz="1200" b="1" spc="-5" dirty="0">
                <a:solidFill>
                  <a:srgbClr val="FFFFFF"/>
                </a:solidFill>
                <a:latin typeface="Verdana" panose="020B0604030504040204"/>
                <a:cs typeface="Verdana" panose="020B0604030504040204"/>
              </a:rPr>
              <a:t>r </a:t>
            </a:r>
            <a:r>
              <a:rPr sz="1200" b="1" spc="-10" dirty="0">
                <a:solidFill>
                  <a:srgbClr val="FFFFFF"/>
                </a:solidFill>
                <a:latin typeface="Verdana" panose="020B0604030504040204"/>
                <a:cs typeface="Verdana" panose="020B0604030504040204"/>
              </a:rPr>
              <a:t>acc</a:t>
            </a:r>
            <a:r>
              <a:rPr sz="1200" b="1" spc="-5" dirty="0">
                <a:solidFill>
                  <a:srgbClr val="FFFFFF"/>
                </a:solidFill>
                <a:latin typeface="Verdana" panose="020B0604030504040204"/>
                <a:cs typeface="Verdana" panose="020B0604030504040204"/>
              </a:rPr>
              <a:t>o</a:t>
            </a:r>
            <a:r>
              <a:rPr sz="1200" b="1" spc="-10" dirty="0">
                <a:solidFill>
                  <a:srgbClr val="FFFFFF"/>
                </a:solidFill>
                <a:latin typeface="Verdana" panose="020B0604030504040204"/>
                <a:cs typeface="Verdana" panose="020B0604030504040204"/>
              </a:rPr>
              <a:t>unt</a:t>
            </a:r>
            <a:endParaRPr sz="1200">
              <a:latin typeface="Verdana" panose="020B0604030504040204"/>
              <a:cs typeface="Verdana" panose="020B0604030504040204"/>
            </a:endParaRPr>
          </a:p>
        </p:txBody>
      </p:sp>
      <p:sp>
        <p:nvSpPr>
          <p:cNvPr id="30" name="object 30"/>
          <p:cNvSpPr/>
          <p:nvPr/>
        </p:nvSpPr>
        <p:spPr>
          <a:xfrm>
            <a:off x="3435743" y="2795016"/>
            <a:ext cx="1911350" cy="626745"/>
          </a:xfrm>
          <a:custGeom>
            <a:avLst/>
            <a:gdLst/>
            <a:ahLst/>
            <a:cxnLst/>
            <a:rect l="l" t="t" r="r" b="b"/>
            <a:pathLst>
              <a:path w="1911350" h="626745">
                <a:moveTo>
                  <a:pt x="1911096" y="0"/>
                </a:moveTo>
                <a:lnTo>
                  <a:pt x="0" y="0"/>
                </a:lnTo>
                <a:lnTo>
                  <a:pt x="385572" y="626363"/>
                </a:lnTo>
                <a:lnTo>
                  <a:pt x="1525524" y="626363"/>
                </a:lnTo>
                <a:lnTo>
                  <a:pt x="1911096" y="0"/>
                </a:lnTo>
                <a:close/>
              </a:path>
            </a:pathLst>
          </a:custGeom>
          <a:solidFill>
            <a:srgbClr val="808080"/>
          </a:solidFill>
        </p:spPr>
        <p:txBody>
          <a:bodyPr wrap="square" lIns="0" tIns="0" rIns="0" bIns="0" rtlCol="0"/>
          <a:lstStyle/>
          <a:p>
            <a:endParaRPr/>
          </a:p>
        </p:txBody>
      </p:sp>
      <p:sp>
        <p:nvSpPr>
          <p:cNvPr id="31" name="object 31"/>
          <p:cNvSpPr/>
          <p:nvPr/>
        </p:nvSpPr>
        <p:spPr>
          <a:xfrm>
            <a:off x="3435743" y="2795016"/>
            <a:ext cx="1911350" cy="626745"/>
          </a:xfrm>
          <a:custGeom>
            <a:avLst/>
            <a:gdLst/>
            <a:ahLst/>
            <a:cxnLst/>
            <a:rect l="l" t="t" r="r" b="b"/>
            <a:pathLst>
              <a:path w="1911350" h="626745">
                <a:moveTo>
                  <a:pt x="0" y="0"/>
                </a:moveTo>
                <a:lnTo>
                  <a:pt x="1911096" y="0"/>
                </a:lnTo>
                <a:lnTo>
                  <a:pt x="1525524" y="626363"/>
                </a:lnTo>
                <a:lnTo>
                  <a:pt x="385572" y="626363"/>
                </a:lnTo>
                <a:lnTo>
                  <a:pt x="0" y="0"/>
                </a:lnTo>
                <a:close/>
              </a:path>
            </a:pathLst>
          </a:custGeom>
          <a:ln w="25273">
            <a:solidFill>
              <a:srgbClr val="BABABA"/>
            </a:solidFill>
          </a:ln>
        </p:spPr>
        <p:txBody>
          <a:bodyPr wrap="square" lIns="0" tIns="0" rIns="0" bIns="0" rtlCol="0"/>
          <a:lstStyle/>
          <a:p>
            <a:endParaRPr/>
          </a:p>
        </p:txBody>
      </p:sp>
      <p:sp>
        <p:nvSpPr>
          <p:cNvPr id="32" name="object 32"/>
          <p:cNvSpPr txBox="1"/>
          <p:nvPr/>
        </p:nvSpPr>
        <p:spPr>
          <a:xfrm>
            <a:off x="3895477" y="2938077"/>
            <a:ext cx="981710" cy="358775"/>
          </a:xfrm>
          <a:prstGeom prst="rect">
            <a:avLst/>
          </a:prstGeom>
        </p:spPr>
        <p:txBody>
          <a:bodyPr vert="horz" wrap="square" lIns="0" tIns="0" rIns="0" bIns="0" rtlCol="0">
            <a:spAutoFit/>
          </a:bodyPr>
          <a:lstStyle/>
          <a:p>
            <a:pPr marL="158115" marR="5080" indent="-146050">
              <a:lnSpc>
                <a:spcPts val="1430"/>
              </a:lnSpc>
            </a:pPr>
            <a:r>
              <a:rPr sz="1200" b="1" spc="-5" dirty="0">
                <a:solidFill>
                  <a:srgbClr val="FFFFFF"/>
                </a:solidFill>
                <a:latin typeface="Verdana" panose="020B0604030504040204"/>
                <a:cs typeface="Verdana" panose="020B0604030504040204"/>
              </a:rPr>
              <a:t>Benefi</a:t>
            </a:r>
            <a:r>
              <a:rPr sz="1200" b="1" spc="-15" dirty="0">
                <a:solidFill>
                  <a:srgbClr val="FFFFFF"/>
                </a:solidFill>
                <a:latin typeface="Verdana" panose="020B0604030504040204"/>
                <a:cs typeface="Verdana" panose="020B0604030504040204"/>
              </a:rPr>
              <a:t>c</a:t>
            </a:r>
            <a:r>
              <a:rPr sz="1200" b="1" spc="-5" dirty="0">
                <a:solidFill>
                  <a:srgbClr val="FFFFFF"/>
                </a:solidFill>
                <a:latin typeface="Verdana" panose="020B0604030504040204"/>
                <a:cs typeface="Verdana" panose="020B0604030504040204"/>
              </a:rPr>
              <a:t>iary a</a:t>
            </a:r>
            <a:r>
              <a:rPr sz="1200" b="1" spc="-15" dirty="0">
                <a:solidFill>
                  <a:srgbClr val="FFFFFF"/>
                </a:solidFill>
                <a:latin typeface="Verdana" panose="020B0604030504040204"/>
                <a:cs typeface="Verdana" panose="020B0604030504040204"/>
              </a:rPr>
              <a:t>cc</a:t>
            </a:r>
            <a:r>
              <a:rPr sz="1200" b="1" spc="-5" dirty="0">
                <a:solidFill>
                  <a:srgbClr val="FFFFFF"/>
                </a:solidFill>
                <a:latin typeface="Verdana" panose="020B0604030504040204"/>
                <a:cs typeface="Verdana" panose="020B0604030504040204"/>
              </a:rPr>
              <a:t>o</a:t>
            </a:r>
            <a:r>
              <a:rPr sz="1200" b="1" spc="-15" dirty="0">
                <a:solidFill>
                  <a:srgbClr val="FFFFFF"/>
                </a:solidFill>
                <a:latin typeface="Verdana" panose="020B0604030504040204"/>
                <a:cs typeface="Verdana" panose="020B0604030504040204"/>
              </a:rPr>
              <a:t>unt</a:t>
            </a:r>
            <a:endParaRPr sz="1200">
              <a:latin typeface="Verdana" panose="020B0604030504040204"/>
              <a:cs typeface="Verdana" panose="020B0604030504040204"/>
            </a:endParaRPr>
          </a:p>
        </p:txBody>
      </p:sp>
      <p:sp>
        <p:nvSpPr>
          <p:cNvPr id="33" name="object 33"/>
          <p:cNvSpPr txBox="1"/>
          <p:nvPr/>
        </p:nvSpPr>
        <p:spPr>
          <a:xfrm>
            <a:off x="1251337" y="746954"/>
            <a:ext cx="6877684" cy="278130"/>
          </a:xfrm>
          <a:prstGeom prst="rect">
            <a:avLst/>
          </a:prstGeom>
        </p:spPr>
        <p:txBody>
          <a:bodyPr vert="horz" wrap="square" lIns="0" tIns="0" rIns="0" bIns="0" rtlCol="0">
            <a:spAutoFit/>
          </a:bodyPr>
          <a:lstStyle/>
          <a:p>
            <a:pPr marL="12700">
              <a:lnSpc>
                <a:spcPts val="2530"/>
              </a:lnSpc>
            </a:pPr>
            <a:r>
              <a:rPr sz="2150" b="1" spc="20" dirty="0">
                <a:solidFill>
                  <a:srgbClr val="626262"/>
                </a:solidFill>
                <a:latin typeface="Verdana" panose="020B0604030504040204"/>
                <a:cs typeface="Verdana" panose="020B0604030504040204"/>
              </a:rPr>
              <a:t>Th</a:t>
            </a:r>
            <a:r>
              <a:rPr sz="2150" b="1" spc="25" dirty="0">
                <a:solidFill>
                  <a:srgbClr val="626262"/>
                </a:solidFill>
                <a:latin typeface="Verdana" panose="020B0604030504040204"/>
                <a:cs typeface="Verdana" panose="020B0604030504040204"/>
              </a:rPr>
              <a:t>e</a:t>
            </a:r>
            <a:r>
              <a:rPr sz="2150" b="1" spc="5" dirty="0">
                <a:solidFill>
                  <a:srgbClr val="626262"/>
                </a:solidFill>
                <a:latin typeface="Verdana" panose="020B0604030504040204"/>
                <a:cs typeface="Verdana" panose="020B0604030504040204"/>
              </a:rPr>
              <a:t> </a:t>
            </a:r>
            <a:r>
              <a:rPr sz="2150" b="1" spc="15" dirty="0">
                <a:solidFill>
                  <a:srgbClr val="626262"/>
                </a:solidFill>
                <a:latin typeface="Verdana" panose="020B0604030504040204"/>
                <a:cs typeface="Verdana" panose="020B0604030504040204"/>
              </a:rPr>
              <a:t>evolutio</a:t>
            </a:r>
            <a:r>
              <a:rPr sz="2150" b="1" spc="25" dirty="0">
                <a:solidFill>
                  <a:srgbClr val="626262"/>
                </a:solidFill>
                <a:latin typeface="Verdana" panose="020B0604030504040204"/>
                <a:cs typeface="Verdana" panose="020B0604030504040204"/>
              </a:rPr>
              <a:t>n</a:t>
            </a:r>
            <a:r>
              <a:rPr sz="2150" b="1" spc="5" dirty="0">
                <a:solidFill>
                  <a:srgbClr val="626262"/>
                </a:solidFill>
                <a:latin typeface="Verdana" panose="020B0604030504040204"/>
                <a:cs typeface="Verdana" panose="020B0604030504040204"/>
              </a:rPr>
              <a:t> i</a:t>
            </a:r>
            <a:r>
              <a:rPr sz="2150" b="1" spc="25" dirty="0">
                <a:solidFill>
                  <a:srgbClr val="626262"/>
                </a:solidFill>
                <a:latin typeface="Verdana" panose="020B0604030504040204"/>
                <a:cs typeface="Verdana" panose="020B0604030504040204"/>
              </a:rPr>
              <a:t>n</a:t>
            </a:r>
            <a:r>
              <a:rPr sz="2150" b="1" spc="5" dirty="0">
                <a:solidFill>
                  <a:srgbClr val="626262"/>
                </a:solidFill>
                <a:latin typeface="Verdana" panose="020B0604030504040204"/>
                <a:cs typeface="Verdana" panose="020B0604030504040204"/>
              </a:rPr>
              <a:t> </a:t>
            </a:r>
            <a:r>
              <a:rPr sz="2150" b="1" spc="20" dirty="0">
                <a:solidFill>
                  <a:srgbClr val="626262"/>
                </a:solidFill>
                <a:latin typeface="Verdana" panose="020B0604030504040204"/>
                <a:cs typeface="Verdana" panose="020B0604030504040204"/>
              </a:rPr>
              <a:t>Chequ</a:t>
            </a:r>
            <a:r>
              <a:rPr sz="2150" b="1" spc="25" dirty="0">
                <a:solidFill>
                  <a:srgbClr val="626262"/>
                </a:solidFill>
                <a:latin typeface="Verdana" panose="020B0604030504040204"/>
                <a:cs typeface="Verdana" panose="020B0604030504040204"/>
              </a:rPr>
              <a:t>e</a:t>
            </a:r>
            <a:r>
              <a:rPr sz="2150" b="1" spc="5" dirty="0">
                <a:solidFill>
                  <a:srgbClr val="626262"/>
                </a:solidFill>
                <a:latin typeface="Verdana" panose="020B0604030504040204"/>
                <a:cs typeface="Verdana" panose="020B0604030504040204"/>
              </a:rPr>
              <a:t> </a:t>
            </a:r>
            <a:r>
              <a:rPr sz="2150" b="1" spc="30" dirty="0">
                <a:solidFill>
                  <a:srgbClr val="626262"/>
                </a:solidFill>
                <a:latin typeface="Verdana" panose="020B0604030504040204"/>
                <a:cs typeface="Verdana" panose="020B0604030504040204"/>
              </a:rPr>
              <a:t>Ma</a:t>
            </a:r>
            <a:r>
              <a:rPr sz="2150" b="1" spc="20" dirty="0">
                <a:solidFill>
                  <a:srgbClr val="626262"/>
                </a:solidFill>
                <a:latin typeface="Verdana" panose="020B0604030504040204"/>
                <a:cs typeface="Verdana" panose="020B0604030504040204"/>
              </a:rPr>
              <a:t>nagemen</a:t>
            </a:r>
            <a:r>
              <a:rPr sz="2150" b="1" spc="15" dirty="0">
                <a:solidFill>
                  <a:srgbClr val="626262"/>
                </a:solidFill>
                <a:latin typeface="Verdana" panose="020B0604030504040204"/>
                <a:cs typeface="Verdana" panose="020B0604030504040204"/>
              </a:rPr>
              <a:t>t</a:t>
            </a:r>
            <a:r>
              <a:rPr sz="2150" b="1" spc="5" dirty="0">
                <a:solidFill>
                  <a:srgbClr val="626262"/>
                </a:solidFill>
                <a:latin typeface="Verdana" panose="020B0604030504040204"/>
                <a:cs typeface="Verdana" panose="020B0604030504040204"/>
              </a:rPr>
              <a:t> </a:t>
            </a:r>
            <a:r>
              <a:rPr sz="2150" b="1" spc="15" dirty="0">
                <a:solidFill>
                  <a:srgbClr val="626262"/>
                </a:solidFill>
                <a:latin typeface="Verdana" panose="020B0604030504040204"/>
                <a:cs typeface="Verdana" panose="020B0604030504040204"/>
              </a:rPr>
              <a:t>(2/2)</a:t>
            </a:r>
            <a:endParaRPr sz="2150">
              <a:latin typeface="Verdana" panose="020B0604030504040204"/>
              <a:cs typeface="Verdana" panose="020B0604030504040204"/>
            </a:endParaRPr>
          </a:p>
        </p:txBody>
      </p:sp>
      <p:sp>
        <p:nvSpPr>
          <p:cNvPr id="34" name="object 34"/>
          <p:cNvSpPr txBox="1">
            <a:spLocks noGrp="1"/>
          </p:cNvSpPr>
          <p:nvPr>
            <p:ph type="title"/>
          </p:nvPr>
        </p:nvSpPr>
        <p:spPr>
          <a:xfrm>
            <a:off x="1251337" y="1160391"/>
            <a:ext cx="8335009" cy="303530"/>
          </a:xfrm>
          <a:prstGeom prst="rect">
            <a:avLst/>
          </a:prstGeom>
        </p:spPr>
        <p:txBody>
          <a:bodyPr vert="horz" wrap="square" lIns="0" tIns="0" rIns="0" bIns="0" rtlCol="0">
            <a:spAutoFit/>
          </a:bodyPr>
          <a:lstStyle/>
          <a:p>
            <a:pPr marL="12700">
              <a:lnSpc>
                <a:spcPts val="2760"/>
              </a:lnSpc>
              <a:tabLst>
                <a:tab pos="8321675" algn="l"/>
              </a:tabLst>
            </a:pPr>
            <a:r>
              <a:rPr u="heavy" spc="20" dirty="0"/>
              <a:t>Elec</a:t>
            </a:r>
            <a:r>
              <a:rPr u="heavy" spc="5" dirty="0"/>
              <a:t>t</a:t>
            </a:r>
            <a:r>
              <a:rPr u="heavy" dirty="0"/>
              <a:t>r</a:t>
            </a:r>
            <a:r>
              <a:rPr u="heavy" spc="20" dirty="0"/>
              <a:t>onic</a:t>
            </a:r>
            <a:r>
              <a:rPr u="heavy" spc="15" dirty="0"/>
              <a:t> </a:t>
            </a:r>
            <a:r>
              <a:rPr u="heavy" spc="25" dirty="0"/>
              <a:t>Cheque</a:t>
            </a:r>
            <a:r>
              <a:rPr u="heavy" spc="15" dirty="0"/>
              <a:t> </a:t>
            </a:r>
            <a:r>
              <a:rPr u="heavy" spc="20" dirty="0"/>
              <a:t>Clea</a:t>
            </a:r>
            <a:r>
              <a:rPr u="heavy" dirty="0"/>
              <a:t>r</a:t>
            </a:r>
            <a:r>
              <a:rPr u="heavy" spc="15" dirty="0"/>
              <a:t>i</a:t>
            </a:r>
            <a:r>
              <a:rPr u="heavy" spc="25" dirty="0"/>
              <a:t>ng</a:t>
            </a:r>
            <a:r>
              <a:rPr u="heavy" spc="15" dirty="0"/>
              <a:t> </a:t>
            </a:r>
            <a:r>
              <a:rPr u="heavy" spc="25" dirty="0"/>
              <a:t>p</a:t>
            </a:r>
            <a:r>
              <a:rPr u="heavy" dirty="0"/>
              <a:t>r</a:t>
            </a:r>
            <a:r>
              <a:rPr u="heavy" spc="20" dirty="0"/>
              <a:t>ocedure </a:t>
            </a:r>
            <a:r>
              <a:rPr u="heavy" dirty="0"/>
              <a:t>	</a:t>
            </a:r>
          </a:p>
        </p:txBody>
      </p:sp>
      <p:pic>
        <p:nvPicPr>
          <p:cNvPr id="37" name="Picture 2"/>
          <p:cNvPicPr>
            <a:picLocks noChangeAspect="1" noChangeArrowheads="1"/>
          </p:cNvPicPr>
          <p:nvPr/>
        </p:nvPicPr>
        <p:blipFill>
          <a:blip r:embed="rId8"/>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9137" rIns="0" bIns="0" rtlCol="0">
            <a:spAutoFit/>
          </a:bodyPr>
          <a:lstStyle/>
          <a:p>
            <a:pPr marL="177800">
              <a:lnSpc>
                <a:spcPct val="100000"/>
              </a:lnSpc>
            </a:pPr>
            <a:r>
              <a:rPr spc="20" dirty="0"/>
              <a:t>Passwor</a:t>
            </a:r>
            <a:r>
              <a:rPr spc="25" dirty="0"/>
              <a:t>d</a:t>
            </a:r>
            <a:r>
              <a:rPr spc="15" dirty="0"/>
              <a:t> </a:t>
            </a:r>
            <a:r>
              <a:rPr spc="10" dirty="0"/>
              <a:t>t</a:t>
            </a:r>
            <a:r>
              <a:rPr spc="25" dirty="0"/>
              <a:t>o</a:t>
            </a:r>
            <a:r>
              <a:rPr spc="15" dirty="0"/>
              <a:t> </a:t>
            </a:r>
            <a:r>
              <a:rPr dirty="0"/>
              <a:t>t</a:t>
            </a:r>
            <a:r>
              <a:rPr spc="25" dirty="0"/>
              <a:t>he</a:t>
            </a:r>
            <a:r>
              <a:rPr spc="15" dirty="0"/>
              <a:t> future:</a:t>
            </a:r>
            <a:r>
              <a:rPr spc="10" dirty="0"/>
              <a:t> </a:t>
            </a:r>
            <a:r>
              <a:rPr i="1" spc="20" dirty="0">
                <a:latin typeface="Verdana" panose="020B0604030504040204"/>
                <a:cs typeface="Verdana" panose="020B0604030504040204"/>
              </a:rPr>
              <a:t>paperless</a:t>
            </a:r>
            <a:r>
              <a:rPr spc="15" dirty="0"/>
              <a:t>!</a:t>
            </a:r>
          </a:p>
        </p:txBody>
      </p:sp>
      <p:sp>
        <p:nvSpPr>
          <p:cNvPr id="3" name="object 3"/>
          <p:cNvSpPr txBox="1"/>
          <p:nvPr/>
        </p:nvSpPr>
        <p:spPr>
          <a:xfrm>
            <a:off x="1200283" y="1645829"/>
            <a:ext cx="6914515" cy="1149350"/>
          </a:xfrm>
          <a:prstGeom prst="rect">
            <a:avLst/>
          </a:prstGeom>
        </p:spPr>
        <p:txBody>
          <a:bodyPr vert="horz" wrap="square" lIns="0" tIns="0" rIns="0" bIns="0" rtlCol="0">
            <a:spAutoFit/>
          </a:bodyPr>
          <a:lstStyle/>
          <a:p>
            <a:pPr marL="277495" indent="-264795">
              <a:lnSpc>
                <a:spcPct val="100000"/>
              </a:lnSpc>
              <a:buClr>
                <a:srgbClr val="DA0000"/>
              </a:buClr>
              <a:buFont typeface="Arial Unicode MS"/>
              <a:buChar char="➢"/>
              <a:tabLst>
                <a:tab pos="278130" algn="l"/>
              </a:tabLst>
            </a:pPr>
            <a:r>
              <a:rPr sz="1600" b="1" spc="-15" dirty="0">
                <a:solidFill>
                  <a:srgbClr val="626262"/>
                </a:solidFill>
                <a:latin typeface="Verdana" panose="020B0604030504040204"/>
                <a:cs typeface="Verdana" panose="020B0604030504040204"/>
              </a:rPr>
              <a:t>Dem</a:t>
            </a:r>
            <a:r>
              <a:rPr sz="1600" b="1" spc="-10" dirty="0">
                <a:solidFill>
                  <a:srgbClr val="626262"/>
                </a:solidFill>
                <a:latin typeface="Verdana" panose="020B0604030504040204"/>
                <a:cs typeface="Verdana" panose="020B0604030504040204"/>
              </a:rPr>
              <a:t>ate</a:t>
            </a:r>
            <a:r>
              <a:rPr sz="1600" b="1" dirty="0">
                <a:solidFill>
                  <a:srgbClr val="626262"/>
                </a:solidFill>
                <a:latin typeface="Verdana" panose="020B0604030504040204"/>
                <a:cs typeface="Verdana" panose="020B0604030504040204"/>
              </a:rPr>
              <a:t>r</a:t>
            </a:r>
            <a:r>
              <a:rPr sz="1600" b="1" spc="-5" dirty="0">
                <a:solidFill>
                  <a:srgbClr val="626262"/>
                </a:solidFill>
                <a:latin typeface="Verdana" panose="020B0604030504040204"/>
                <a:cs typeface="Verdana" panose="020B0604030504040204"/>
              </a:rPr>
              <a:t>ial</a:t>
            </a:r>
            <a:r>
              <a:rPr sz="1600" b="1" dirty="0">
                <a:solidFill>
                  <a:srgbClr val="626262"/>
                </a:solidFill>
                <a:latin typeface="Verdana" panose="020B0604030504040204"/>
                <a:cs typeface="Verdana" panose="020B0604030504040204"/>
              </a:rPr>
              <a:t>i</a:t>
            </a:r>
            <a:r>
              <a:rPr sz="1600" b="1" spc="-10" dirty="0">
                <a:solidFill>
                  <a:srgbClr val="626262"/>
                </a:solidFill>
                <a:latin typeface="Verdana" panose="020B0604030504040204"/>
                <a:cs typeface="Verdana" panose="020B0604030504040204"/>
              </a:rPr>
              <a:t>s</a:t>
            </a:r>
            <a:r>
              <a:rPr sz="1600" b="1" spc="-5" dirty="0">
                <a:solidFill>
                  <a:srgbClr val="626262"/>
                </a:solidFill>
                <a:latin typeface="Verdana" panose="020B0604030504040204"/>
                <a:cs typeface="Verdana" panose="020B0604030504040204"/>
              </a:rPr>
              <a:t>at</a:t>
            </a:r>
            <a:r>
              <a:rPr sz="1600" b="1" spc="-10" dirty="0">
                <a:solidFill>
                  <a:srgbClr val="626262"/>
                </a:solidFill>
                <a:latin typeface="Verdana" panose="020B0604030504040204"/>
                <a:cs typeface="Verdana" panose="020B0604030504040204"/>
              </a:rPr>
              <a:t>ion</a:t>
            </a:r>
            <a:r>
              <a:rPr sz="1600" b="1" spc="-5"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o</a:t>
            </a:r>
            <a:r>
              <a:rPr sz="1600" b="1" spc="-5" dirty="0">
                <a:solidFill>
                  <a:srgbClr val="626262"/>
                </a:solidFill>
                <a:latin typeface="Verdana" panose="020B0604030504040204"/>
                <a:cs typeface="Verdana" panose="020B0604030504040204"/>
              </a:rPr>
              <a:t>f d</a:t>
            </a:r>
            <a:r>
              <a:rPr sz="1600" b="1" spc="-15" dirty="0">
                <a:solidFill>
                  <a:srgbClr val="626262"/>
                </a:solidFill>
                <a:latin typeface="Verdana" panose="020B0604030504040204"/>
                <a:cs typeface="Verdana" panose="020B0604030504040204"/>
              </a:rPr>
              <a:t>ocument</a:t>
            </a:r>
            <a:r>
              <a:rPr sz="1600" b="1" spc="-5" dirty="0">
                <a:solidFill>
                  <a:srgbClr val="626262"/>
                </a:solidFill>
                <a:latin typeface="Verdana" panose="020B0604030504040204"/>
                <a:cs typeface="Verdana" panose="020B0604030504040204"/>
              </a:rPr>
              <a:t>s </a:t>
            </a:r>
            <a:r>
              <a:rPr sz="1600" b="1" dirty="0">
                <a:solidFill>
                  <a:srgbClr val="626262"/>
                </a:solidFill>
                <a:latin typeface="Verdana" panose="020B0604030504040204"/>
                <a:cs typeface="Verdana" panose="020B0604030504040204"/>
              </a:rPr>
              <a:t>a</a:t>
            </a:r>
            <a:r>
              <a:rPr sz="1600" b="1" spc="-5" dirty="0">
                <a:solidFill>
                  <a:srgbClr val="626262"/>
                </a:solidFill>
                <a:latin typeface="Verdana" panose="020B0604030504040204"/>
                <a:cs typeface="Verdana" panose="020B0604030504040204"/>
              </a:rPr>
              <a:t>t </a:t>
            </a:r>
            <a:r>
              <a:rPr sz="1600" b="1" spc="-10" dirty="0">
                <a:solidFill>
                  <a:srgbClr val="626262"/>
                </a:solidFill>
                <a:latin typeface="Verdana" panose="020B0604030504040204"/>
                <a:cs typeface="Verdana" panose="020B0604030504040204"/>
              </a:rPr>
              <a:t>the</a:t>
            </a:r>
            <a:r>
              <a:rPr sz="1600" b="1" spc="-5"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c</a:t>
            </a:r>
            <a:r>
              <a:rPr sz="1600" b="1" spc="-5" dirty="0">
                <a:solidFill>
                  <a:srgbClr val="626262"/>
                </a:solidFill>
                <a:latin typeface="Verdana" panose="020B0604030504040204"/>
                <a:cs typeface="Verdana" panose="020B0604030504040204"/>
              </a:rPr>
              <a:t>o</a:t>
            </a:r>
            <a:r>
              <a:rPr sz="1600" b="1" spc="-10" dirty="0">
                <a:solidFill>
                  <a:srgbClr val="626262"/>
                </a:solidFill>
                <a:latin typeface="Verdana" panose="020B0604030504040204"/>
                <a:cs typeface="Verdana" panose="020B0604030504040204"/>
              </a:rPr>
              <a:t>unter</a:t>
            </a:r>
            <a:endParaRPr sz="1600">
              <a:latin typeface="Verdana" panose="020B0604030504040204"/>
              <a:cs typeface="Verdana" panose="020B0604030504040204"/>
            </a:endParaRPr>
          </a:p>
          <a:p>
            <a:pPr marL="277495" indent="-264795">
              <a:lnSpc>
                <a:spcPct val="100000"/>
              </a:lnSpc>
              <a:spcBef>
                <a:spcPts val="655"/>
              </a:spcBef>
              <a:buClr>
                <a:srgbClr val="DA0000"/>
              </a:buClr>
              <a:buFont typeface="Arial Unicode MS"/>
              <a:buChar char="➢"/>
              <a:tabLst>
                <a:tab pos="278130" algn="l"/>
              </a:tabLst>
            </a:pPr>
            <a:r>
              <a:rPr sz="1600" b="1" spc="-15" dirty="0">
                <a:solidFill>
                  <a:srgbClr val="626262"/>
                </a:solidFill>
                <a:latin typeface="Verdana" panose="020B0604030504040204"/>
                <a:cs typeface="Verdana" panose="020B0604030504040204"/>
              </a:rPr>
              <a:t>S</a:t>
            </a:r>
            <a:r>
              <a:rPr sz="1600" b="1" spc="-5" dirty="0">
                <a:solidFill>
                  <a:srgbClr val="626262"/>
                </a:solidFill>
                <a:latin typeface="Verdana" panose="020B0604030504040204"/>
                <a:cs typeface="Verdana" panose="020B0604030504040204"/>
              </a:rPr>
              <a:t>o</a:t>
            </a:r>
            <a:r>
              <a:rPr sz="1600" b="1" spc="-10" dirty="0">
                <a:solidFill>
                  <a:srgbClr val="626262"/>
                </a:solidFill>
                <a:latin typeface="Verdana" panose="020B0604030504040204"/>
                <a:cs typeface="Verdana" panose="020B0604030504040204"/>
              </a:rPr>
              <a:t>luti</a:t>
            </a:r>
            <a:r>
              <a:rPr sz="1600" b="1" spc="-5" dirty="0">
                <a:solidFill>
                  <a:srgbClr val="626262"/>
                </a:solidFill>
                <a:latin typeface="Verdana" panose="020B0604030504040204"/>
                <a:cs typeface="Verdana" panose="020B0604030504040204"/>
              </a:rPr>
              <a:t>o</a:t>
            </a:r>
            <a:r>
              <a:rPr sz="1600" b="1" spc="-20" dirty="0">
                <a:solidFill>
                  <a:srgbClr val="626262"/>
                </a:solidFill>
                <a:latin typeface="Verdana" panose="020B0604030504040204"/>
                <a:cs typeface="Verdana" panose="020B0604030504040204"/>
              </a:rPr>
              <a:t>n</a:t>
            </a:r>
            <a:r>
              <a:rPr sz="1600" b="1" spc="-5" dirty="0">
                <a:solidFill>
                  <a:srgbClr val="626262"/>
                </a:solidFill>
                <a:latin typeface="Verdana" panose="020B0604030504040204"/>
                <a:cs typeface="Verdana" panose="020B0604030504040204"/>
              </a:rPr>
              <a:t>s</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to</a:t>
            </a:r>
            <a:r>
              <a:rPr sz="1600" b="1" spc="-5"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m</a:t>
            </a:r>
            <a:r>
              <a:rPr sz="1600" b="1" spc="-10"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n</a:t>
            </a:r>
            <a:r>
              <a:rPr sz="1600" b="1" dirty="0">
                <a:solidFill>
                  <a:srgbClr val="626262"/>
                </a:solidFill>
                <a:latin typeface="Verdana" panose="020B0604030504040204"/>
                <a:cs typeface="Verdana" panose="020B0604030504040204"/>
              </a:rPr>
              <a:t>a</a:t>
            </a:r>
            <a:r>
              <a:rPr sz="1600" b="1" spc="-10" dirty="0">
                <a:solidFill>
                  <a:srgbClr val="626262"/>
                </a:solidFill>
                <a:latin typeface="Verdana" panose="020B0604030504040204"/>
                <a:cs typeface="Verdana" panose="020B0604030504040204"/>
              </a:rPr>
              <a:t>ge</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s</a:t>
            </a:r>
            <a:r>
              <a:rPr sz="1600" b="1" spc="-15" dirty="0">
                <a:solidFill>
                  <a:srgbClr val="626262"/>
                </a:solidFill>
                <a:latin typeface="Verdana" panose="020B0604030504040204"/>
                <a:cs typeface="Verdana" panose="020B0604030504040204"/>
              </a:rPr>
              <a:t>c</a:t>
            </a:r>
            <a:r>
              <a:rPr sz="1600" b="1" spc="-10"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nne</a:t>
            </a:r>
            <a:r>
              <a:rPr sz="1600" b="1" spc="-10" dirty="0">
                <a:solidFill>
                  <a:srgbClr val="626262"/>
                </a:solidFill>
                <a:latin typeface="Verdana" panose="020B0604030504040204"/>
                <a:cs typeface="Verdana" panose="020B0604030504040204"/>
              </a:rPr>
              <a:t>d</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d</a:t>
            </a:r>
            <a:r>
              <a:rPr sz="1600" b="1" spc="-5" dirty="0">
                <a:solidFill>
                  <a:srgbClr val="626262"/>
                </a:solidFill>
                <a:latin typeface="Verdana" panose="020B0604030504040204"/>
                <a:cs typeface="Verdana" panose="020B0604030504040204"/>
              </a:rPr>
              <a:t>o</a:t>
            </a:r>
            <a:r>
              <a:rPr sz="1600" b="1" spc="-15" dirty="0">
                <a:solidFill>
                  <a:srgbClr val="626262"/>
                </a:solidFill>
                <a:latin typeface="Verdana" panose="020B0604030504040204"/>
                <a:cs typeface="Verdana" panose="020B0604030504040204"/>
              </a:rPr>
              <a:t>cument</a:t>
            </a:r>
            <a:r>
              <a:rPr sz="1600" b="1" spc="-5" dirty="0">
                <a:solidFill>
                  <a:srgbClr val="626262"/>
                </a:solidFill>
                <a:latin typeface="Verdana" panose="020B0604030504040204"/>
                <a:cs typeface="Verdana" panose="020B0604030504040204"/>
              </a:rPr>
              <a:t>s</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d</a:t>
            </a:r>
            <a:r>
              <a:rPr sz="1600" b="1" spc="-15" dirty="0">
                <a:solidFill>
                  <a:srgbClr val="626262"/>
                </a:solidFill>
                <a:latin typeface="Verdana" panose="020B0604030504040204"/>
                <a:cs typeface="Verdana" panose="020B0604030504040204"/>
              </a:rPr>
              <a:t>ocumen</a:t>
            </a:r>
            <a:r>
              <a:rPr sz="1600" b="1" spc="-5" dirty="0">
                <a:solidFill>
                  <a:srgbClr val="626262"/>
                </a:solidFill>
                <a:latin typeface="Verdana" panose="020B0604030504040204"/>
                <a:cs typeface="Verdana" panose="020B0604030504040204"/>
              </a:rPr>
              <a:t>t </a:t>
            </a:r>
            <a:r>
              <a:rPr sz="1600" b="1" spc="-15" dirty="0">
                <a:solidFill>
                  <a:srgbClr val="626262"/>
                </a:solidFill>
                <a:latin typeface="Verdana" panose="020B0604030504040204"/>
                <a:cs typeface="Verdana" panose="020B0604030504040204"/>
              </a:rPr>
              <a:t>H</a:t>
            </a:r>
            <a:r>
              <a:rPr sz="1600" b="1" spc="-10" dirty="0">
                <a:solidFill>
                  <a:srgbClr val="626262"/>
                </a:solidFill>
                <a:latin typeface="Verdana" panose="020B0604030504040204"/>
                <a:cs typeface="Verdana" panose="020B0604030504040204"/>
              </a:rPr>
              <a:t>U</a:t>
            </a:r>
            <a:r>
              <a:rPr sz="1600" b="1" spc="-5" dirty="0">
                <a:solidFill>
                  <a:srgbClr val="626262"/>
                </a:solidFill>
                <a:latin typeface="Verdana" panose="020B0604030504040204"/>
                <a:cs typeface="Verdana" panose="020B0604030504040204"/>
              </a:rPr>
              <a:t>B)</a:t>
            </a:r>
            <a:endParaRPr sz="1600">
              <a:latin typeface="Verdana" panose="020B0604030504040204"/>
              <a:cs typeface="Verdana" panose="020B0604030504040204"/>
            </a:endParaRPr>
          </a:p>
          <a:p>
            <a:pPr marL="277495" marR="155575" indent="-264795">
              <a:lnSpc>
                <a:spcPct val="109000"/>
              </a:lnSpc>
              <a:spcBef>
                <a:spcPts val="480"/>
              </a:spcBef>
              <a:buClr>
                <a:srgbClr val="DA0000"/>
              </a:buClr>
              <a:buFont typeface="Arial Unicode MS"/>
              <a:buChar char="➢"/>
              <a:tabLst>
                <a:tab pos="278130" algn="l"/>
              </a:tabLst>
            </a:pPr>
            <a:r>
              <a:rPr sz="1600" b="1" spc="-10" dirty="0">
                <a:solidFill>
                  <a:srgbClr val="626262"/>
                </a:solidFill>
                <a:latin typeface="Verdana" panose="020B0604030504040204"/>
                <a:cs typeface="Verdana" panose="020B0604030504040204"/>
              </a:rPr>
              <a:t>Leg</a:t>
            </a:r>
            <a:r>
              <a:rPr sz="1600" b="1" dirty="0">
                <a:solidFill>
                  <a:srgbClr val="626262"/>
                </a:solidFill>
                <a:latin typeface="Verdana" panose="020B0604030504040204"/>
                <a:cs typeface="Verdana" panose="020B0604030504040204"/>
              </a:rPr>
              <a:t>a</a:t>
            </a:r>
            <a:r>
              <a:rPr sz="1600" b="1" spc="-5" dirty="0">
                <a:solidFill>
                  <a:srgbClr val="626262"/>
                </a:solidFill>
                <a:latin typeface="Verdana" panose="020B0604030504040204"/>
                <a:cs typeface="Verdana" panose="020B0604030504040204"/>
              </a:rPr>
              <a:t>l</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value</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of</a:t>
            </a:r>
            <a:r>
              <a:rPr sz="1600" b="1" spc="-10"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the</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c</a:t>
            </a:r>
            <a:r>
              <a:rPr sz="1600" b="1" spc="-5" dirty="0">
                <a:solidFill>
                  <a:srgbClr val="626262"/>
                </a:solidFill>
                <a:latin typeface="Verdana" panose="020B0604030504040204"/>
                <a:cs typeface="Verdana" panose="020B0604030504040204"/>
              </a:rPr>
              <a:t>quired</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i</a:t>
            </a:r>
            <a:r>
              <a:rPr sz="1600" b="1" spc="-30" dirty="0">
                <a:solidFill>
                  <a:srgbClr val="626262"/>
                </a:solidFill>
                <a:latin typeface="Verdana" panose="020B0604030504040204"/>
                <a:cs typeface="Verdana" panose="020B0604030504040204"/>
              </a:rPr>
              <a:t>m</a:t>
            </a:r>
            <a:r>
              <a:rPr sz="1600" b="1" spc="-10" dirty="0">
                <a:solidFill>
                  <a:srgbClr val="626262"/>
                </a:solidFill>
                <a:latin typeface="Verdana" panose="020B0604030504040204"/>
                <a:cs typeface="Verdana" panose="020B0604030504040204"/>
              </a:rPr>
              <a:t>ag</a:t>
            </a:r>
            <a:r>
              <a:rPr sz="1600" b="1" spc="-20" dirty="0">
                <a:solidFill>
                  <a:srgbClr val="626262"/>
                </a:solidFill>
                <a:latin typeface="Verdana" panose="020B0604030504040204"/>
                <a:cs typeface="Verdana" panose="020B0604030504040204"/>
              </a:rPr>
              <a:t>e</a:t>
            </a:r>
            <a:r>
              <a:rPr sz="1600" b="1" spc="-5" dirty="0">
                <a:solidFill>
                  <a:srgbClr val="626262"/>
                </a:solidFill>
                <a:latin typeface="Verdana" panose="020B0604030504040204"/>
                <a:cs typeface="Verdana" panose="020B0604030504040204"/>
              </a:rPr>
              <a:t>s</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(i.</a:t>
            </a:r>
            <a:r>
              <a:rPr sz="1600" b="1" spc="-20" dirty="0">
                <a:solidFill>
                  <a:srgbClr val="626262"/>
                </a:solidFill>
                <a:latin typeface="Verdana" panose="020B0604030504040204"/>
                <a:cs typeface="Verdana" panose="020B0604030504040204"/>
              </a:rPr>
              <a:t>e</a:t>
            </a:r>
            <a:r>
              <a:rPr sz="1600" b="1" spc="-5" dirty="0">
                <a:solidFill>
                  <a:srgbClr val="626262"/>
                </a:solidFill>
                <a:latin typeface="Verdana" panose="020B0604030504040204"/>
                <a:cs typeface="Verdana" panose="020B0604030504040204"/>
              </a:rPr>
              <a:t>.</a:t>
            </a:r>
            <a:r>
              <a:rPr sz="1600" b="1"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c</a:t>
            </a:r>
            <a:r>
              <a:rPr sz="1600" b="1" spc="-20" dirty="0">
                <a:solidFill>
                  <a:srgbClr val="626262"/>
                </a:solidFill>
                <a:latin typeface="Verdana" panose="020B0604030504040204"/>
                <a:cs typeface="Verdana" panose="020B0604030504040204"/>
              </a:rPr>
              <a:t>h</a:t>
            </a:r>
            <a:r>
              <a:rPr sz="1600" b="1" spc="-10" dirty="0">
                <a:solidFill>
                  <a:srgbClr val="626262"/>
                </a:solidFill>
                <a:latin typeface="Verdana" panose="020B0604030504040204"/>
                <a:cs typeface="Verdana" panose="020B0604030504040204"/>
              </a:rPr>
              <a:t>eque </a:t>
            </a:r>
            <a:r>
              <a:rPr sz="1600" b="1" spc="-5" dirty="0">
                <a:solidFill>
                  <a:srgbClr val="626262"/>
                </a:solidFill>
                <a:latin typeface="Verdana" panose="020B0604030504040204"/>
                <a:cs typeface="Verdana" panose="020B0604030504040204"/>
              </a:rPr>
              <a:t>i</a:t>
            </a:r>
            <a:r>
              <a:rPr sz="1600" b="1" spc="-25" dirty="0">
                <a:solidFill>
                  <a:srgbClr val="626262"/>
                </a:solidFill>
                <a:latin typeface="Verdana" panose="020B0604030504040204"/>
                <a:cs typeface="Verdana" panose="020B0604030504040204"/>
              </a:rPr>
              <a:t>m</a:t>
            </a:r>
            <a:r>
              <a:rPr sz="1600" b="1" spc="-5" dirty="0">
                <a:solidFill>
                  <a:srgbClr val="626262"/>
                </a:solidFill>
                <a:latin typeface="Verdana" panose="020B0604030504040204"/>
                <a:cs typeface="Verdana" panose="020B0604030504040204"/>
              </a:rPr>
              <a:t>aging) and</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process</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review</a:t>
            </a:r>
            <a:r>
              <a:rPr sz="1600" b="1" spc="-15"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to</a:t>
            </a:r>
            <a:r>
              <a:rPr sz="1600" b="1" dirty="0">
                <a:solidFill>
                  <a:srgbClr val="626262"/>
                </a:solidFill>
                <a:latin typeface="Verdana" panose="020B0604030504040204"/>
                <a:cs typeface="Verdana" panose="020B0604030504040204"/>
              </a:rPr>
              <a:t> l</a:t>
            </a:r>
            <a:r>
              <a:rPr sz="1600" b="1" spc="-10" dirty="0">
                <a:solidFill>
                  <a:srgbClr val="626262"/>
                </a:solidFill>
                <a:latin typeface="Verdana" panose="020B0604030504040204"/>
                <a:cs typeface="Verdana" panose="020B0604030504040204"/>
              </a:rPr>
              <a:t>i</a:t>
            </a:r>
            <a:r>
              <a:rPr sz="1600" b="1" spc="-25" dirty="0">
                <a:solidFill>
                  <a:srgbClr val="626262"/>
                </a:solidFill>
                <a:latin typeface="Verdana" panose="020B0604030504040204"/>
                <a:cs typeface="Verdana" panose="020B0604030504040204"/>
              </a:rPr>
              <a:t>m</a:t>
            </a:r>
            <a:r>
              <a:rPr sz="1600" b="1" spc="-5" dirty="0">
                <a:solidFill>
                  <a:srgbClr val="626262"/>
                </a:solidFill>
                <a:latin typeface="Verdana" panose="020B0604030504040204"/>
                <a:cs typeface="Verdana" panose="020B0604030504040204"/>
              </a:rPr>
              <a:t>it</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t</a:t>
            </a:r>
            <a:r>
              <a:rPr sz="1600" b="1" spc="-20" dirty="0">
                <a:solidFill>
                  <a:srgbClr val="626262"/>
                </a:solidFill>
                <a:latin typeface="Verdana" panose="020B0604030504040204"/>
                <a:cs typeface="Verdana" panose="020B0604030504040204"/>
              </a:rPr>
              <a:t>h</a:t>
            </a:r>
            <a:r>
              <a:rPr sz="1600" b="1" spc="-10" dirty="0">
                <a:solidFill>
                  <a:srgbClr val="626262"/>
                </a:solidFill>
                <a:latin typeface="Verdana" panose="020B0604030504040204"/>
                <a:cs typeface="Verdana" panose="020B0604030504040204"/>
              </a:rPr>
              <a:t>e</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paper</a:t>
            </a:r>
            <a:r>
              <a:rPr sz="1600" b="1"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c</a:t>
            </a:r>
            <a:r>
              <a:rPr sz="1600" b="1" spc="-5" dirty="0">
                <a:solidFill>
                  <a:srgbClr val="626262"/>
                </a:solidFill>
                <a:latin typeface="Verdana" panose="020B0604030504040204"/>
                <a:cs typeface="Verdana" panose="020B0604030504040204"/>
              </a:rPr>
              <a:t>ir</a:t>
            </a:r>
            <a:r>
              <a:rPr sz="1600" b="1" spc="-15" dirty="0">
                <a:solidFill>
                  <a:srgbClr val="626262"/>
                </a:solidFill>
                <a:latin typeface="Verdana" panose="020B0604030504040204"/>
                <a:cs typeface="Verdana" panose="020B0604030504040204"/>
              </a:rPr>
              <a:t>c</a:t>
            </a:r>
            <a:r>
              <a:rPr sz="1600" b="1" spc="-20" dirty="0">
                <a:solidFill>
                  <a:srgbClr val="626262"/>
                </a:solidFill>
                <a:latin typeface="Verdana" panose="020B0604030504040204"/>
                <a:cs typeface="Verdana" panose="020B0604030504040204"/>
              </a:rPr>
              <a:t>u</a:t>
            </a:r>
            <a:r>
              <a:rPr sz="1600" b="1" spc="-5" dirty="0">
                <a:solidFill>
                  <a:srgbClr val="626262"/>
                </a:solidFill>
                <a:latin typeface="Verdana" panose="020B0604030504040204"/>
                <a:cs typeface="Verdana" panose="020B0604030504040204"/>
              </a:rPr>
              <a:t>lation</a:t>
            </a:r>
            <a:endParaRPr sz="1600">
              <a:latin typeface="Verdana" panose="020B0604030504040204"/>
              <a:cs typeface="Verdana" panose="020B0604030504040204"/>
            </a:endParaRPr>
          </a:p>
        </p:txBody>
      </p:sp>
      <p:sp>
        <p:nvSpPr>
          <p:cNvPr id="4" name="object 4"/>
          <p:cNvSpPr/>
          <p:nvPr/>
        </p:nvSpPr>
        <p:spPr>
          <a:xfrm>
            <a:off x="3198761" y="3063239"/>
            <a:ext cx="4082415" cy="859155"/>
          </a:xfrm>
          <a:custGeom>
            <a:avLst/>
            <a:gdLst/>
            <a:ahLst/>
            <a:cxnLst/>
            <a:rect l="l" t="t" r="r" b="b"/>
            <a:pathLst>
              <a:path w="4082415" h="859154">
                <a:moveTo>
                  <a:pt x="4082034" y="0"/>
                </a:moveTo>
                <a:lnTo>
                  <a:pt x="0" y="0"/>
                </a:lnTo>
                <a:lnTo>
                  <a:pt x="2041397" y="858774"/>
                </a:lnTo>
                <a:lnTo>
                  <a:pt x="4082034" y="0"/>
                </a:lnTo>
                <a:close/>
              </a:path>
            </a:pathLst>
          </a:custGeom>
          <a:solidFill>
            <a:srgbClr val="DA0101"/>
          </a:solidFill>
        </p:spPr>
        <p:txBody>
          <a:bodyPr wrap="square" lIns="0" tIns="0" rIns="0" bIns="0" rtlCol="0"/>
          <a:lstStyle/>
          <a:p>
            <a:endParaRPr/>
          </a:p>
        </p:txBody>
      </p:sp>
      <p:sp>
        <p:nvSpPr>
          <p:cNvPr id="5" name="object 5"/>
          <p:cNvSpPr txBox="1"/>
          <p:nvPr/>
        </p:nvSpPr>
        <p:spPr>
          <a:xfrm>
            <a:off x="2124341" y="3975353"/>
            <a:ext cx="6398260" cy="704850"/>
          </a:xfrm>
          <a:prstGeom prst="rect">
            <a:avLst/>
          </a:prstGeom>
          <a:ln w="25146">
            <a:solidFill>
              <a:srgbClr val="D60101"/>
            </a:solidFill>
          </a:ln>
        </p:spPr>
        <p:txBody>
          <a:bodyPr vert="horz" wrap="square" lIns="0" tIns="0" rIns="0" bIns="0" rtlCol="0">
            <a:spAutoFit/>
          </a:bodyPr>
          <a:lstStyle/>
          <a:p>
            <a:pPr marL="2576195" marR="107315" indent="-2470150">
              <a:lnSpc>
                <a:spcPct val="102000"/>
              </a:lnSpc>
            </a:pPr>
            <a:r>
              <a:rPr sz="1950" b="1" spc="25" dirty="0">
                <a:solidFill>
                  <a:srgbClr val="626262"/>
                </a:solidFill>
                <a:latin typeface="Verdana" panose="020B0604030504040204"/>
                <a:cs typeface="Verdana" panose="020B0604030504040204"/>
              </a:rPr>
              <a:t>Growing</a:t>
            </a:r>
            <a:r>
              <a:rPr sz="1950" b="1" spc="15" dirty="0">
                <a:solidFill>
                  <a:srgbClr val="626262"/>
                </a:solidFill>
                <a:latin typeface="Verdana" panose="020B0604030504040204"/>
                <a:cs typeface="Verdana" panose="020B0604030504040204"/>
              </a:rPr>
              <a:t> </a:t>
            </a:r>
            <a:r>
              <a:rPr sz="1950" b="1" spc="25" dirty="0">
                <a:solidFill>
                  <a:srgbClr val="626262"/>
                </a:solidFill>
                <a:latin typeface="Verdana" panose="020B0604030504040204"/>
                <a:cs typeface="Verdana" panose="020B0604030504040204"/>
              </a:rPr>
              <a:t>demand</a:t>
            </a:r>
            <a:r>
              <a:rPr sz="1950" b="1" spc="15" dirty="0">
                <a:solidFill>
                  <a:srgbClr val="626262"/>
                </a:solidFill>
                <a:latin typeface="Verdana" panose="020B0604030504040204"/>
                <a:cs typeface="Verdana" panose="020B0604030504040204"/>
              </a:rPr>
              <a:t> </a:t>
            </a:r>
            <a:r>
              <a:rPr sz="1950" b="1" spc="20" dirty="0">
                <a:solidFill>
                  <a:srgbClr val="626262"/>
                </a:solidFill>
                <a:latin typeface="Verdana" panose="020B0604030504040204"/>
                <a:cs typeface="Verdana" panose="020B0604030504040204"/>
              </a:rPr>
              <a:t>for</a:t>
            </a:r>
            <a:r>
              <a:rPr sz="1950" b="1" spc="15" dirty="0">
                <a:solidFill>
                  <a:srgbClr val="626262"/>
                </a:solidFill>
                <a:latin typeface="Verdana" panose="020B0604030504040204"/>
                <a:cs typeface="Verdana" panose="020B0604030504040204"/>
              </a:rPr>
              <a:t> </a:t>
            </a:r>
            <a:r>
              <a:rPr sz="1950" b="1" spc="20" dirty="0">
                <a:solidFill>
                  <a:srgbClr val="626262"/>
                </a:solidFill>
                <a:latin typeface="Verdana" panose="020B0604030504040204"/>
                <a:cs typeface="Verdana" panose="020B0604030504040204"/>
              </a:rPr>
              <a:t>scanning</a:t>
            </a:r>
            <a:r>
              <a:rPr sz="1950" b="1" spc="15" dirty="0">
                <a:solidFill>
                  <a:srgbClr val="626262"/>
                </a:solidFill>
                <a:latin typeface="Verdana" panose="020B0604030504040204"/>
                <a:cs typeface="Verdana" panose="020B0604030504040204"/>
              </a:rPr>
              <a:t> </a:t>
            </a:r>
            <a:r>
              <a:rPr sz="1950" b="1" spc="20" dirty="0">
                <a:solidFill>
                  <a:srgbClr val="626262"/>
                </a:solidFill>
                <a:latin typeface="Verdana" panose="020B0604030504040204"/>
                <a:cs typeface="Verdana" panose="020B0604030504040204"/>
              </a:rPr>
              <a:t>functionality</a:t>
            </a:r>
            <a:r>
              <a:rPr sz="1950" b="1" spc="15" dirty="0">
                <a:solidFill>
                  <a:srgbClr val="626262"/>
                </a:solidFill>
                <a:latin typeface="Verdana" panose="020B0604030504040204"/>
                <a:cs typeface="Verdana" panose="020B0604030504040204"/>
              </a:rPr>
              <a:t> in </a:t>
            </a:r>
            <a:r>
              <a:rPr sz="1950" b="1" spc="25" dirty="0">
                <a:solidFill>
                  <a:srgbClr val="626262"/>
                </a:solidFill>
                <a:latin typeface="Verdana" panose="020B0604030504040204"/>
                <a:cs typeface="Verdana" panose="020B0604030504040204"/>
              </a:rPr>
              <a:t>Banks</a:t>
            </a:r>
            <a:endParaRPr sz="1950">
              <a:latin typeface="Verdana" panose="020B0604030504040204"/>
              <a:cs typeface="Verdana" panose="020B0604030504040204"/>
            </a:endParaRPr>
          </a:p>
        </p:txBody>
      </p:sp>
      <p:sp>
        <p:nvSpPr>
          <p:cNvPr id="6" name="object 6"/>
          <p:cNvSpPr/>
          <p:nvPr/>
        </p:nvSpPr>
        <p:spPr>
          <a:xfrm>
            <a:off x="8428361" y="1559051"/>
            <a:ext cx="1255013" cy="96392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245241" y="5371247"/>
            <a:ext cx="3844290" cy="494665"/>
          </a:xfrm>
          <a:prstGeom prst="rect">
            <a:avLst/>
          </a:prstGeom>
        </p:spPr>
        <p:txBody>
          <a:bodyPr vert="horz" wrap="square" lIns="0" tIns="0" rIns="0" bIns="0" rtlCol="0">
            <a:spAutoFit/>
          </a:bodyPr>
          <a:lstStyle/>
          <a:p>
            <a:pPr marL="175260" marR="5080" indent="-163195">
              <a:lnSpc>
                <a:spcPct val="109000"/>
              </a:lnSpc>
            </a:pPr>
            <a:r>
              <a:rPr sz="1600" b="1" spc="-10" dirty="0">
                <a:solidFill>
                  <a:srgbClr val="626262"/>
                </a:solidFill>
                <a:latin typeface="Verdana" panose="020B0604030504040204"/>
                <a:cs typeface="Verdana" panose="020B0604030504040204"/>
              </a:rPr>
              <a:t>“</a:t>
            </a:r>
            <a:r>
              <a:rPr sz="1600" b="1" spc="-10" dirty="0">
                <a:solidFill>
                  <a:srgbClr val="E20000"/>
                </a:solidFill>
                <a:latin typeface="Verdana" panose="020B0604030504040204"/>
                <a:cs typeface="Verdana" panose="020B0604030504040204"/>
              </a:rPr>
              <a:t>All</a:t>
            </a:r>
            <a:r>
              <a:rPr sz="1600" b="1" spc="-15" dirty="0">
                <a:solidFill>
                  <a:srgbClr val="E20000"/>
                </a:solidFill>
                <a:latin typeface="Verdana" panose="020B0604030504040204"/>
                <a:cs typeface="Verdana" panose="020B0604030504040204"/>
              </a:rPr>
              <a:t>-</a:t>
            </a:r>
            <a:r>
              <a:rPr sz="1600" b="1" spc="-10" dirty="0">
                <a:solidFill>
                  <a:srgbClr val="E20000"/>
                </a:solidFill>
                <a:latin typeface="Verdana" panose="020B0604030504040204"/>
                <a:cs typeface="Verdana" panose="020B0604030504040204"/>
              </a:rPr>
              <a:t>in</a:t>
            </a:r>
            <a:r>
              <a:rPr sz="1600" b="1" spc="-15" dirty="0">
                <a:solidFill>
                  <a:srgbClr val="E20000"/>
                </a:solidFill>
                <a:latin typeface="Verdana" panose="020B0604030504040204"/>
                <a:cs typeface="Verdana" panose="020B0604030504040204"/>
              </a:rPr>
              <a:t>-</a:t>
            </a:r>
            <a:r>
              <a:rPr sz="1600" b="1" spc="-5" dirty="0">
                <a:solidFill>
                  <a:srgbClr val="E20000"/>
                </a:solidFill>
                <a:latin typeface="Verdana" panose="020B0604030504040204"/>
                <a:cs typeface="Verdana" panose="020B0604030504040204"/>
              </a:rPr>
              <a:t>o</a:t>
            </a:r>
            <a:r>
              <a:rPr sz="1600" b="1" spc="-15" dirty="0">
                <a:solidFill>
                  <a:srgbClr val="E20000"/>
                </a:solidFill>
                <a:latin typeface="Verdana" panose="020B0604030504040204"/>
                <a:cs typeface="Verdana" panose="020B0604030504040204"/>
              </a:rPr>
              <a:t>ne</a:t>
            </a:r>
            <a:r>
              <a:rPr sz="1600" b="1" spc="-5"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to</a:t>
            </a:r>
            <a:r>
              <a:rPr sz="1600" b="1" spc="5"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m</a:t>
            </a:r>
            <a:r>
              <a:rPr sz="1600" b="1" spc="-10"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n</a:t>
            </a:r>
            <a:r>
              <a:rPr sz="1600" b="1" spc="-10" dirty="0">
                <a:solidFill>
                  <a:srgbClr val="626262"/>
                </a:solidFill>
                <a:latin typeface="Verdana" panose="020B0604030504040204"/>
                <a:cs typeface="Verdana" panose="020B0604030504040204"/>
              </a:rPr>
              <a:t>age</a:t>
            </a:r>
            <a:r>
              <a:rPr sz="1600" b="1" spc="-5"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the</a:t>
            </a:r>
            <a:r>
              <a:rPr sz="1600" b="1" spc="-5"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wh</a:t>
            </a:r>
            <a:r>
              <a:rPr sz="1600" b="1" spc="-5" dirty="0">
                <a:solidFill>
                  <a:srgbClr val="626262"/>
                </a:solidFill>
                <a:latin typeface="Verdana" panose="020B0604030504040204"/>
                <a:cs typeface="Verdana" panose="020B0604030504040204"/>
              </a:rPr>
              <a:t>ole </a:t>
            </a:r>
            <a:r>
              <a:rPr sz="1600" b="1" spc="-10" dirty="0">
                <a:solidFill>
                  <a:srgbClr val="626262"/>
                </a:solidFill>
                <a:latin typeface="Verdana" panose="020B0604030504040204"/>
                <a:cs typeface="Verdana" panose="020B0604030504040204"/>
              </a:rPr>
              <a:t>cyc</a:t>
            </a:r>
            <a:r>
              <a:rPr sz="1600" b="1" dirty="0">
                <a:solidFill>
                  <a:srgbClr val="626262"/>
                </a:solidFill>
                <a:latin typeface="Verdana" panose="020B0604030504040204"/>
                <a:cs typeface="Verdana" panose="020B0604030504040204"/>
              </a:rPr>
              <a:t>l</a:t>
            </a:r>
            <a:r>
              <a:rPr sz="1600" b="1" spc="-10" dirty="0">
                <a:solidFill>
                  <a:srgbClr val="626262"/>
                </a:solidFill>
                <a:latin typeface="Verdana" panose="020B0604030504040204"/>
                <a:cs typeface="Verdana" panose="020B0604030504040204"/>
              </a:rPr>
              <a:t>e</a:t>
            </a:r>
            <a:r>
              <a:rPr sz="1600" b="1" spc="-5" dirty="0">
                <a:solidFill>
                  <a:srgbClr val="626262"/>
                </a:solidFill>
                <a:latin typeface="Verdana" panose="020B0604030504040204"/>
                <a:cs typeface="Verdana" panose="020B0604030504040204"/>
              </a:rPr>
              <a:t> </a:t>
            </a:r>
            <a:r>
              <a:rPr sz="1600" b="1" spc="-15" dirty="0">
                <a:solidFill>
                  <a:srgbClr val="626262"/>
                </a:solidFill>
                <a:latin typeface="Verdana" panose="020B0604030504040204"/>
                <a:cs typeface="Verdana" panose="020B0604030504040204"/>
              </a:rPr>
              <a:t>o</a:t>
            </a:r>
            <a:r>
              <a:rPr sz="1600" b="1" spc="-5" dirty="0">
                <a:solidFill>
                  <a:srgbClr val="626262"/>
                </a:solidFill>
                <a:latin typeface="Verdana" panose="020B0604030504040204"/>
                <a:cs typeface="Verdana" panose="020B0604030504040204"/>
              </a:rPr>
              <a:t>f pr</a:t>
            </a:r>
            <a:r>
              <a:rPr sz="1600" b="1" spc="-10" dirty="0">
                <a:solidFill>
                  <a:srgbClr val="626262"/>
                </a:solidFill>
                <a:latin typeface="Verdana" panose="020B0604030504040204"/>
                <a:cs typeface="Verdana" panose="020B0604030504040204"/>
              </a:rPr>
              <a:t>inting</a:t>
            </a:r>
            <a:r>
              <a:rPr sz="1600" b="1" spc="5"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a</a:t>
            </a:r>
            <a:r>
              <a:rPr sz="1600" b="1" spc="-20" dirty="0">
                <a:solidFill>
                  <a:srgbClr val="626262"/>
                </a:solidFill>
                <a:latin typeface="Verdana" panose="020B0604030504040204"/>
                <a:cs typeface="Verdana" panose="020B0604030504040204"/>
              </a:rPr>
              <a:t>n</a:t>
            </a:r>
            <a:r>
              <a:rPr sz="1600" b="1" spc="-10" dirty="0">
                <a:solidFill>
                  <a:srgbClr val="626262"/>
                </a:solidFill>
                <a:latin typeface="Verdana" panose="020B0604030504040204"/>
                <a:cs typeface="Verdana" panose="020B0604030504040204"/>
              </a:rPr>
              <a:t>d</a:t>
            </a:r>
            <a:r>
              <a:rPr sz="1600" b="1" spc="5"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s</a:t>
            </a:r>
            <a:r>
              <a:rPr sz="1600" b="1" spc="-15" dirty="0">
                <a:solidFill>
                  <a:srgbClr val="626262"/>
                </a:solidFill>
                <a:latin typeface="Verdana" panose="020B0604030504040204"/>
                <a:cs typeface="Verdana" panose="020B0604030504040204"/>
              </a:rPr>
              <a:t>c</a:t>
            </a:r>
            <a:r>
              <a:rPr sz="1600" b="1" spc="-10" dirty="0">
                <a:solidFill>
                  <a:srgbClr val="626262"/>
                </a:solidFill>
                <a:latin typeface="Verdana" panose="020B0604030504040204"/>
                <a:cs typeface="Verdana" panose="020B0604030504040204"/>
              </a:rPr>
              <a:t>a</a:t>
            </a:r>
            <a:r>
              <a:rPr sz="1600" b="1" spc="-15" dirty="0">
                <a:solidFill>
                  <a:srgbClr val="626262"/>
                </a:solidFill>
                <a:latin typeface="Verdana" panose="020B0604030504040204"/>
                <a:cs typeface="Verdana" panose="020B0604030504040204"/>
              </a:rPr>
              <a:t>nnin</a:t>
            </a:r>
            <a:r>
              <a:rPr sz="1600" b="1" spc="-5" dirty="0">
                <a:solidFill>
                  <a:srgbClr val="626262"/>
                </a:solidFill>
                <a:latin typeface="Verdana" panose="020B0604030504040204"/>
                <a:cs typeface="Verdana" panose="020B0604030504040204"/>
              </a:rPr>
              <a:t>g:</a:t>
            </a:r>
            <a:endParaRPr sz="1600">
              <a:latin typeface="Verdana" panose="020B0604030504040204"/>
              <a:cs typeface="Verdana" panose="020B0604030504040204"/>
            </a:endParaRPr>
          </a:p>
        </p:txBody>
      </p:sp>
      <p:sp>
        <p:nvSpPr>
          <p:cNvPr id="8" name="object 8"/>
          <p:cNvSpPr/>
          <p:nvPr/>
        </p:nvSpPr>
        <p:spPr>
          <a:xfrm>
            <a:off x="837323" y="5295900"/>
            <a:ext cx="4346575" cy="1619250"/>
          </a:xfrm>
          <a:custGeom>
            <a:avLst/>
            <a:gdLst/>
            <a:ahLst/>
            <a:cxnLst/>
            <a:rect l="l" t="t" r="r" b="b"/>
            <a:pathLst>
              <a:path w="4346575" h="1619250">
                <a:moveTo>
                  <a:pt x="0" y="1349502"/>
                </a:moveTo>
                <a:lnTo>
                  <a:pt x="3541" y="1393162"/>
                </a:lnTo>
                <a:lnTo>
                  <a:pt x="13789" y="1434614"/>
                </a:lnTo>
                <a:lnTo>
                  <a:pt x="30182" y="1473295"/>
                </a:lnTo>
                <a:lnTo>
                  <a:pt x="52157" y="1508644"/>
                </a:lnTo>
                <a:lnTo>
                  <a:pt x="79152" y="1540097"/>
                </a:lnTo>
                <a:lnTo>
                  <a:pt x="110605" y="1567092"/>
                </a:lnTo>
                <a:lnTo>
                  <a:pt x="145954" y="1589067"/>
                </a:lnTo>
                <a:lnTo>
                  <a:pt x="184635" y="1605460"/>
                </a:lnTo>
                <a:lnTo>
                  <a:pt x="226087" y="1615708"/>
                </a:lnTo>
                <a:lnTo>
                  <a:pt x="269748" y="1619250"/>
                </a:lnTo>
                <a:lnTo>
                  <a:pt x="4076700" y="1619250"/>
                </a:lnTo>
                <a:lnTo>
                  <a:pt x="4120360" y="1615708"/>
                </a:lnTo>
                <a:lnTo>
                  <a:pt x="4161812" y="1605460"/>
                </a:lnTo>
                <a:lnTo>
                  <a:pt x="4200493" y="1589067"/>
                </a:lnTo>
                <a:lnTo>
                  <a:pt x="4235842" y="1567092"/>
                </a:lnTo>
                <a:lnTo>
                  <a:pt x="4267295" y="1540097"/>
                </a:lnTo>
                <a:lnTo>
                  <a:pt x="4294290" y="1508644"/>
                </a:lnTo>
                <a:lnTo>
                  <a:pt x="4316265" y="1473295"/>
                </a:lnTo>
                <a:lnTo>
                  <a:pt x="4332658" y="1434614"/>
                </a:lnTo>
                <a:lnTo>
                  <a:pt x="4342906" y="1393162"/>
                </a:lnTo>
                <a:lnTo>
                  <a:pt x="4346448" y="1349502"/>
                </a:lnTo>
                <a:lnTo>
                  <a:pt x="4346447" y="269748"/>
                </a:lnTo>
                <a:lnTo>
                  <a:pt x="4342906" y="226087"/>
                </a:lnTo>
                <a:lnTo>
                  <a:pt x="4332658" y="184635"/>
                </a:lnTo>
                <a:lnTo>
                  <a:pt x="4316265" y="145954"/>
                </a:lnTo>
                <a:lnTo>
                  <a:pt x="4294290" y="110605"/>
                </a:lnTo>
                <a:lnTo>
                  <a:pt x="4267295" y="79152"/>
                </a:lnTo>
                <a:lnTo>
                  <a:pt x="4235842" y="52157"/>
                </a:lnTo>
                <a:lnTo>
                  <a:pt x="4200493" y="30182"/>
                </a:lnTo>
                <a:lnTo>
                  <a:pt x="4161812" y="13789"/>
                </a:lnTo>
                <a:lnTo>
                  <a:pt x="4120360" y="3541"/>
                </a:lnTo>
                <a:lnTo>
                  <a:pt x="4076699" y="0"/>
                </a:lnTo>
                <a:lnTo>
                  <a:pt x="269748" y="0"/>
                </a:lnTo>
                <a:lnTo>
                  <a:pt x="226087" y="3541"/>
                </a:lnTo>
                <a:lnTo>
                  <a:pt x="184635" y="13789"/>
                </a:lnTo>
                <a:lnTo>
                  <a:pt x="145954" y="30182"/>
                </a:lnTo>
                <a:lnTo>
                  <a:pt x="110605" y="52157"/>
                </a:lnTo>
                <a:lnTo>
                  <a:pt x="79152" y="79152"/>
                </a:lnTo>
                <a:lnTo>
                  <a:pt x="52157" y="110605"/>
                </a:lnTo>
                <a:lnTo>
                  <a:pt x="30182" y="145954"/>
                </a:lnTo>
                <a:lnTo>
                  <a:pt x="13789" y="184635"/>
                </a:lnTo>
                <a:lnTo>
                  <a:pt x="3541" y="226087"/>
                </a:lnTo>
                <a:lnTo>
                  <a:pt x="0" y="269748"/>
                </a:lnTo>
                <a:lnTo>
                  <a:pt x="0" y="1349502"/>
                </a:lnTo>
                <a:close/>
              </a:path>
            </a:pathLst>
          </a:custGeom>
          <a:ln w="37896">
            <a:solidFill>
              <a:srgbClr val="E20101"/>
            </a:solidFill>
          </a:ln>
        </p:spPr>
        <p:txBody>
          <a:bodyPr wrap="square" lIns="0" tIns="0" rIns="0" bIns="0" rtlCol="0"/>
          <a:lstStyle/>
          <a:p>
            <a:endParaRPr/>
          </a:p>
        </p:txBody>
      </p:sp>
      <p:sp>
        <p:nvSpPr>
          <p:cNvPr id="9" name="object 9"/>
          <p:cNvSpPr txBox="1"/>
          <p:nvPr/>
        </p:nvSpPr>
        <p:spPr>
          <a:xfrm>
            <a:off x="1959235" y="6336805"/>
            <a:ext cx="7348220" cy="544830"/>
          </a:xfrm>
          <a:prstGeom prst="rect">
            <a:avLst/>
          </a:prstGeom>
        </p:spPr>
        <p:txBody>
          <a:bodyPr vert="horz" wrap="square" lIns="0" tIns="0" rIns="0" bIns="0" rtlCol="0">
            <a:spAutoFit/>
          </a:bodyPr>
          <a:lstStyle/>
          <a:p>
            <a:pPr marL="12700">
              <a:lnSpc>
                <a:spcPts val="2220"/>
              </a:lnSpc>
            </a:pPr>
            <a:r>
              <a:rPr sz="1950" b="1" spc="30" dirty="0">
                <a:solidFill>
                  <a:srgbClr val="FF0000"/>
                </a:solidFill>
                <a:latin typeface="Verdana" panose="020B0604030504040204"/>
                <a:cs typeface="Verdana" panose="020B0604030504040204"/>
              </a:rPr>
              <a:t>MB2</a:t>
            </a:r>
            <a:r>
              <a:rPr sz="1950" b="1" spc="15" dirty="0">
                <a:solidFill>
                  <a:srgbClr val="FF0000"/>
                </a:solidFill>
                <a:latin typeface="Verdana" panose="020B0604030504040204"/>
                <a:cs typeface="Verdana" panose="020B0604030504040204"/>
              </a:rPr>
              <a:t> </a:t>
            </a:r>
            <a:r>
              <a:rPr sz="1950" b="1" spc="30" dirty="0">
                <a:solidFill>
                  <a:srgbClr val="FF0000"/>
                </a:solidFill>
                <a:latin typeface="Verdana" panose="020B0604030504040204"/>
                <a:cs typeface="Verdana" panose="020B0604030504040204"/>
              </a:rPr>
              <a:t>&amp;</a:t>
            </a:r>
            <a:r>
              <a:rPr sz="1950" b="1" spc="15" dirty="0">
                <a:solidFill>
                  <a:srgbClr val="FF0000"/>
                </a:solidFill>
                <a:latin typeface="Verdana" panose="020B0604030504040204"/>
                <a:cs typeface="Verdana" panose="020B0604030504040204"/>
              </a:rPr>
              <a:t> </a:t>
            </a:r>
            <a:r>
              <a:rPr sz="1950" b="1" spc="25" dirty="0">
                <a:solidFill>
                  <a:srgbClr val="FF0000"/>
                </a:solidFill>
                <a:latin typeface="Verdana" panose="020B0604030504040204"/>
                <a:cs typeface="Verdana" panose="020B0604030504040204"/>
              </a:rPr>
              <a:t>MB-2</a:t>
            </a:r>
            <a:r>
              <a:rPr sz="1950" b="1" spc="15" dirty="0">
                <a:solidFill>
                  <a:srgbClr val="FF0000"/>
                </a:solidFill>
                <a:latin typeface="Verdana" panose="020B0604030504040204"/>
                <a:cs typeface="Verdana" panose="020B0604030504040204"/>
              </a:rPr>
              <a:t> </a:t>
            </a:r>
            <a:r>
              <a:rPr sz="1950" b="1" spc="25" dirty="0">
                <a:solidFill>
                  <a:srgbClr val="FF0000"/>
                </a:solidFill>
                <a:latin typeface="Verdana" panose="020B0604030504040204"/>
                <a:cs typeface="Verdana" panose="020B0604030504040204"/>
              </a:rPr>
              <a:t>ADF</a:t>
            </a:r>
            <a:endParaRPr sz="1950">
              <a:latin typeface="Verdana" panose="020B0604030504040204"/>
              <a:cs typeface="Verdana" panose="020B0604030504040204"/>
            </a:endParaRPr>
          </a:p>
          <a:p>
            <a:pPr marL="3987165">
              <a:lnSpc>
                <a:spcPts val="2220"/>
              </a:lnSpc>
            </a:pPr>
            <a:r>
              <a:rPr sz="1950" b="1" spc="20" dirty="0">
                <a:solidFill>
                  <a:srgbClr val="FF0000"/>
                </a:solidFill>
                <a:latin typeface="Verdana" panose="020B0604030504040204"/>
                <a:cs typeface="Verdana" panose="020B0604030504040204"/>
              </a:rPr>
              <a:t>SPECIALIZ</a:t>
            </a:r>
            <a:r>
              <a:rPr sz="1950" b="1" spc="15" dirty="0">
                <a:solidFill>
                  <a:srgbClr val="FF0000"/>
                </a:solidFill>
                <a:latin typeface="Verdana" panose="020B0604030504040204"/>
                <a:cs typeface="Verdana" panose="020B0604030504040204"/>
              </a:rPr>
              <a:t>E</a:t>
            </a:r>
            <a:r>
              <a:rPr sz="1950" b="1" spc="30" dirty="0">
                <a:solidFill>
                  <a:srgbClr val="FF0000"/>
                </a:solidFill>
                <a:latin typeface="Verdana" panose="020B0604030504040204"/>
                <a:cs typeface="Verdana" panose="020B0604030504040204"/>
              </a:rPr>
              <a:t>D</a:t>
            </a:r>
            <a:r>
              <a:rPr sz="1950" b="1" spc="10" dirty="0">
                <a:solidFill>
                  <a:srgbClr val="FF0000"/>
                </a:solidFill>
                <a:latin typeface="Verdana" panose="020B0604030504040204"/>
                <a:cs typeface="Verdana" panose="020B0604030504040204"/>
              </a:rPr>
              <a:t> </a:t>
            </a:r>
            <a:r>
              <a:rPr sz="1950" b="1" spc="20" dirty="0">
                <a:solidFill>
                  <a:srgbClr val="FF0000"/>
                </a:solidFill>
                <a:latin typeface="Verdana" panose="020B0604030504040204"/>
                <a:cs typeface="Verdana" panose="020B0604030504040204"/>
              </a:rPr>
              <a:t>SCA</a:t>
            </a:r>
            <a:r>
              <a:rPr sz="1950" b="1" spc="15" dirty="0">
                <a:solidFill>
                  <a:srgbClr val="FF0000"/>
                </a:solidFill>
                <a:latin typeface="Verdana" panose="020B0604030504040204"/>
                <a:cs typeface="Verdana" panose="020B0604030504040204"/>
              </a:rPr>
              <a:t>N</a:t>
            </a:r>
            <a:r>
              <a:rPr sz="1950" b="1" spc="25" dirty="0">
                <a:solidFill>
                  <a:srgbClr val="FF0000"/>
                </a:solidFill>
                <a:latin typeface="Verdana" panose="020B0604030504040204"/>
                <a:cs typeface="Verdana" panose="020B0604030504040204"/>
              </a:rPr>
              <a:t>N</a:t>
            </a:r>
            <a:r>
              <a:rPr sz="1950" b="1" spc="15" dirty="0">
                <a:solidFill>
                  <a:srgbClr val="FF0000"/>
                </a:solidFill>
                <a:latin typeface="Verdana" panose="020B0604030504040204"/>
                <a:cs typeface="Verdana" panose="020B0604030504040204"/>
              </a:rPr>
              <a:t>E</a:t>
            </a:r>
            <a:r>
              <a:rPr sz="1950" b="1" spc="30" dirty="0">
                <a:solidFill>
                  <a:srgbClr val="FF0000"/>
                </a:solidFill>
                <a:latin typeface="Verdana" panose="020B0604030504040204"/>
                <a:cs typeface="Verdana" panose="020B0604030504040204"/>
              </a:rPr>
              <a:t>R</a:t>
            </a:r>
            <a:endParaRPr sz="1950">
              <a:latin typeface="Verdana" panose="020B0604030504040204"/>
              <a:cs typeface="Verdana" panose="020B0604030504040204"/>
            </a:endParaRPr>
          </a:p>
        </p:txBody>
      </p:sp>
      <p:sp>
        <p:nvSpPr>
          <p:cNvPr id="10" name="object 10"/>
          <p:cNvSpPr txBox="1"/>
          <p:nvPr/>
        </p:nvSpPr>
        <p:spPr>
          <a:xfrm>
            <a:off x="5820289" y="5371247"/>
            <a:ext cx="3602354" cy="761365"/>
          </a:xfrm>
          <a:prstGeom prst="rect">
            <a:avLst/>
          </a:prstGeom>
        </p:spPr>
        <p:txBody>
          <a:bodyPr vert="horz" wrap="square" lIns="0" tIns="0" rIns="0" bIns="0" rtlCol="0">
            <a:spAutoFit/>
          </a:bodyPr>
          <a:lstStyle/>
          <a:p>
            <a:pPr marL="12700" marR="5080" algn="ctr">
              <a:lnSpc>
                <a:spcPct val="109000"/>
              </a:lnSpc>
            </a:pPr>
            <a:r>
              <a:rPr sz="1600" b="1" spc="-20" dirty="0">
                <a:solidFill>
                  <a:srgbClr val="626262"/>
                </a:solidFill>
                <a:latin typeface="Verdana" panose="020B0604030504040204"/>
                <a:cs typeface="Verdana" panose="020B0604030504040204"/>
              </a:rPr>
              <a:t>F</a:t>
            </a:r>
            <a:r>
              <a:rPr sz="1600" b="1" spc="-5" dirty="0">
                <a:solidFill>
                  <a:srgbClr val="626262"/>
                </a:solidFill>
                <a:latin typeface="Verdana" panose="020B0604030504040204"/>
                <a:cs typeface="Verdana" panose="020B0604030504040204"/>
              </a:rPr>
              <a:t>or </a:t>
            </a:r>
            <a:r>
              <a:rPr sz="1600" b="1" spc="-15" dirty="0">
                <a:solidFill>
                  <a:srgbClr val="626262"/>
                </a:solidFill>
                <a:latin typeface="Verdana" panose="020B0604030504040204"/>
                <a:cs typeface="Verdana" panose="020B0604030504040204"/>
              </a:rPr>
              <a:t>c</a:t>
            </a:r>
            <a:r>
              <a:rPr sz="1600" b="1" spc="-5" dirty="0">
                <a:solidFill>
                  <a:srgbClr val="626262"/>
                </a:solidFill>
                <a:latin typeface="Verdana" panose="020B0604030504040204"/>
                <a:cs typeface="Verdana" panose="020B0604030504040204"/>
              </a:rPr>
              <a:t>usto</a:t>
            </a:r>
            <a:r>
              <a:rPr sz="1600" b="1" spc="-25" dirty="0">
                <a:solidFill>
                  <a:srgbClr val="626262"/>
                </a:solidFill>
                <a:latin typeface="Verdana" panose="020B0604030504040204"/>
                <a:cs typeface="Verdana" panose="020B0604030504040204"/>
              </a:rPr>
              <a:t>m</a:t>
            </a:r>
            <a:r>
              <a:rPr sz="1600" b="1" spc="-5" dirty="0">
                <a:solidFill>
                  <a:srgbClr val="626262"/>
                </a:solidFill>
                <a:latin typeface="Verdana" panose="020B0604030504040204"/>
                <a:cs typeface="Verdana" panose="020B0604030504040204"/>
              </a:rPr>
              <a:t>ers </a:t>
            </a:r>
            <a:r>
              <a:rPr sz="1600" b="1" spc="-10" dirty="0">
                <a:solidFill>
                  <a:srgbClr val="626262"/>
                </a:solidFill>
                <a:latin typeface="Verdana" panose="020B0604030504040204"/>
                <a:cs typeface="Verdana" panose="020B0604030504040204"/>
              </a:rPr>
              <a:t>not</a:t>
            </a:r>
            <a:r>
              <a:rPr sz="1600" b="1" spc="-5" dirty="0">
                <a:solidFill>
                  <a:srgbClr val="626262"/>
                </a:solidFill>
                <a:latin typeface="Verdana" panose="020B0604030504040204"/>
                <a:cs typeface="Verdana" panose="020B0604030504040204"/>
              </a:rPr>
              <a:t> int</a:t>
            </a:r>
            <a:r>
              <a:rPr sz="1600" b="1" spc="-20" dirty="0">
                <a:solidFill>
                  <a:srgbClr val="626262"/>
                </a:solidFill>
                <a:latin typeface="Verdana" panose="020B0604030504040204"/>
                <a:cs typeface="Verdana" panose="020B0604030504040204"/>
              </a:rPr>
              <a:t>e</a:t>
            </a:r>
            <a:r>
              <a:rPr sz="1600" b="1" spc="-5" dirty="0">
                <a:solidFill>
                  <a:srgbClr val="626262"/>
                </a:solidFill>
                <a:latin typeface="Verdana" panose="020B0604030504040204"/>
                <a:cs typeface="Verdana" panose="020B0604030504040204"/>
              </a:rPr>
              <a:t>rest</a:t>
            </a:r>
            <a:r>
              <a:rPr sz="1600" b="1" spc="-20" dirty="0">
                <a:solidFill>
                  <a:srgbClr val="626262"/>
                </a:solidFill>
                <a:latin typeface="Verdana" panose="020B0604030504040204"/>
                <a:cs typeface="Verdana" panose="020B0604030504040204"/>
              </a:rPr>
              <a:t>e</a:t>
            </a:r>
            <a:r>
              <a:rPr sz="1600" b="1" spc="-10" dirty="0">
                <a:solidFill>
                  <a:srgbClr val="626262"/>
                </a:solidFill>
                <a:latin typeface="Verdana" panose="020B0604030504040204"/>
                <a:cs typeface="Verdana" panose="020B0604030504040204"/>
              </a:rPr>
              <a:t>d</a:t>
            </a:r>
            <a:r>
              <a:rPr sz="1600" b="1" spc="5"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in </a:t>
            </a:r>
            <a:r>
              <a:rPr sz="1600" b="1" spc="-10" dirty="0">
                <a:solidFill>
                  <a:srgbClr val="626262"/>
                </a:solidFill>
                <a:latin typeface="Verdana" panose="020B0604030504040204"/>
                <a:cs typeface="Verdana" panose="020B0604030504040204"/>
              </a:rPr>
              <a:t>“</a:t>
            </a:r>
            <a:r>
              <a:rPr sz="1600" b="1" dirty="0">
                <a:solidFill>
                  <a:srgbClr val="626262"/>
                </a:solidFill>
                <a:latin typeface="Verdana" panose="020B0604030504040204"/>
                <a:cs typeface="Verdana" panose="020B0604030504040204"/>
              </a:rPr>
              <a:t>a</a:t>
            </a:r>
            <a:r>
              <a:rPr sz="1600" b="1" spc="-10" dirty="0">
                <a:solidFill>
                  <a:srgbClr val="626262"/>
                </a:solidFill>
                <a:latin typeface="Verdana" panose="020B0604030504040204"/>
                <a:cs typeface="Verdana" panose="020B0604030504040204"/>
              </a:rPr>
              <a:t>ll</a:t>
            </a:r>
            <a:r>
              <a:rPr sz="1600" b="1" spc="-15" dirty="0">
                <a:solidFill>
                  <a:srgbClr val="626262"/>
                </a:solidFill>
                <a:latin typeface="Verdana" panose="020B0604030504040204"/>
                <a:cs typeface="Verdana" panose="020B0604030504040204"/>
              </a:rPr>
              <a:t>-</a:t>
            </a:r>
            <a:r>
              <a:rPr sz="1600" b="1" spc="-10" dirty="0">
                <a:solidFill>
                  <a:srgbClr val="626262"/>
                </a:solidFill>
                <a:latin typeface="Verdana" panose="020B0604030504040204"/>
                <a:cs typeface="Verdana" panose="020B0604030504040204"/>
              </a:rPr>
              <a:t>in</a:t>
            </a:r>
            <a:r>
              <a:rPr sz="1600" b="1" spc="-15" dirty="0">
                <a:solidFill>
                  <a:srgbClr val="626262"/>
                </a:solidFill>
                <a:latin typeface="Verdana" panose="020B0604030504040204"/>
                <a:cs typeface="Verdana" panose="020B0604030504040204"/>
              </a:rPr>
              <a:t>-</a:t>
            </a:r>
            <a:r>
              <a:rPr sz="1600" b="1" spc="-5" dirty="0">
                <a:solidFill>
                  <a:srgbClr val="626262"/>
                </a:solidFill>
                <a:latin typeface="Verdana" panose="020B0604030504040204"/>
                <a:cs typeface="Verdana" panose="020B0604030504040204"/>
              </a:rPr>
              <a:t>o</a:t>
            </a:r>
            <a:r>
              <a:rPr sz="1600" b="1" spc="-15" dirty="0">
                <a:solidFill>
                  <a:srgbClr val="626262"/>
                </a:solidFill>
                <a:latin typeface="Verdana" panose="020B0604030504040204"/>
                <a:cs typeface="Verdana" panose="020B0604030504040204"/>
              </a:rPr>
              <a:t>ne</a:t>
            </a:r>
            <a:r>
              <a:rPr sz="1600" b="1" spc="-5" dirty="0">
                <a:solidFill>
                  <a:srgbClr val="626262"/>
                </a:solidFill>
                <a:latin typeface="Verdana" panose="020B0604030504040204"/>
                <a:cs typeface="Verdana" panose="020B0604030504040204"/>
              </a:rPr>
              <a:t>”</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solution</a:t>
            </a:r>
            <a:r>
              <a:rPr sz="1600" b="1" spc="-5" dirty="0">
                <a:solidFill>
                  <a:srgbClr val="626262"/>
                </a:solidFill>
                <a:latin typeface="Verdana" panose="020B0604030504040204"/>
                <a:cs typeface="Verdana" panose="020B0604030504040204"/>
              </a:rPr>
              <a:t>,</a:t>
            </a:r>
            <a:r>
              <a:rPr sz="1600" b="1" dirty="0">
                <a:solidFill>
                  <a:srgbClr val="626262"/>
                </a:solidFill>
                <a:latin typeface="Verdana" panose="020B0604030504040204"/>
                <a:cs typeface="Verdana" panose="020B0604030504040204"/>
              </a:rPr>
              <a:t> </a:t>
            </a:r>
            <a:r>
              <a:rPr sz="1600" b="1" spc="-25" dirty="0">
                <a:solidFill>
                  <a:srgbClr val="626262"/>
                </a:solidFill>
                <a:latin typeface="Verdana" panose="020B0604030504040204"/>
                <a:cs typeface="Verdana" panose="020B0604030504040204"/>
              </a:rPr>
              <a:t>w</a:t>
            </a:r>
            <a:r>
              <a:rPr sz="1600" b="1" spc="-10" dirty="0">
                <a:solidFill>
                  <a:srgbClr val="626262"/>
                </a:solidFill>
                <a:latin typeface="Verdana" panose="020B0604030504040204"/>
                <a:cs typeface="Verdana" panose="020B0604030504040204"/>
              </a:rPr>
              <a:t>e’re </a:t>
            </a:r>
            <a:r>
              <a:rPr sz="1600" b="1" spc="-5" dirty="0">
                <a:solidFill>
                  <a:srgbClr val="626262"/>
                </a:solidFill>
                <a:latin typeface="Verdana" panose="020B0604030504040204"/>
                <a:cs typeface="Verdana" panose="020B0604030504040204"/>
              </a:rPr>
              <a:t>introdu</a:t>
            </a:r>
            <a:r>
              <a:rPr sz="1600" b="1" spc="-15" dirty="0">
                <a:solidFill>
                  <a:srgbClr val="626262"/>
                </a:solidFill>
                <a:latin typeface="Verdana" panose="020B0604030504040204"/>
                <a:cs typeface="Verdana" panose="020B0604030504040204"/>
              </a:rPr>
              <a:t>c</a:t>
            </a:r>
            <a:r>
              <a:rPr sz="1600" b="1" spc="-5" dirty="0">
                <a:solidFill>
                  <a:srgbClr val="626262"/>
                </a:solidFill>
                <a:latin typeface="Verdana" panose="020B0604030504040204"/>
                <a:cs typeface="Verdana" panose="020B0604030504040204"/>
              </a:rPr>
              <a:t>ing</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in</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our</a:t>
            </a:r>
            <a:r>
              <a:rPr sz="1600" b="1" dirty="0">
                <a:solidFill>
                  <a:srgbClr val="626262"/>
                </a:solidFill>
                <a:latin typeface="Verdana" panose="020B0604030504040204"/>
                <a:cs typeface="Verdana" panose="020B0604030504040204"/>
              </a:rPr>
              <a:t> </a:t>
            </a:r>
            <a:r>
              <a:rPr sz="1600" b="1" spc="-5" dirty="0">
                <a:solidFill>
                  <a:srgbClr val="626262"/>
                </a:solidFill>
                <a:latin typeface="Verdana" panose="020B0604030504040204"/>
                <a:cs typeface="Verdana" panose="020B0604030504040204"/>
              </a:rPr>
              <a:t>off</a:t>
            </a:r>
            <a:r>
              <a:rPr sz="1600" b="1" spc="-20" dirty="0">
                <a:solidFill>
                  <a:srgbClr val="626262"/>
                </a:solidFill>
                <a:latin typeface="Verdana" panose="020B0604030504040204"/>
                <a:cs typeface="Verdana" panose="020B0604030504040204"/>
              </a:rPr>
              <a:t>e</a:t>
            </a:r>
            <a:r>
              <a:rPr sz="1600" b="1" spc="-5" dirty="0">
                <a:solidFill>
                  <a:srgbClr val="626262"/>
                </a:solidFill>
                <a:latin typeface="Verdana" panose="020B0604030504040204"/>
                <a:cs typeface="Verdana" panose="020B0604030504040204"/>
              </a:rPr>
              <a:t>r</a:t>
            </a:r>
            <a:r>
              <a:rPr sz="1600" b="1" dirty="0">
                <a:solidFill>
                  <a:srgbClr val="626262"/>
                </a:solidFill>
                <a:latin typeface="Verdana" panose="020B0604030504040204"/>
                <a:cs typeface="Verdana" panose="020B0604030504040204"/>
              </a:rPr>
              <a:t> </a:t>
            </a:r>
            <a:r>
              <a:rPr sz="1600" b="1" spc="-10" dirty="0">
                <a:solidFill>
                  <a:srgbClr val="626262"/>
                </a:solidFill>
                <a:latin typeface="Verdana" panose="020B0604030504040204"/>
                <a:cs typeface="Verdana" panose="020B0604030504040204"/>
              </a:rPr>
              <a:t>a</a:t>
            </a:r>
            <a:endParaRPr sz="1600">
              <a:latin typeface="Verdana" panose="020B0604030504040204"/>
              <a:cs typeface="Verdana" panose="020B0604030504040204"/>
            </a:endParaRPr>
          </a:p>
        </p:txBody>
      </p:sp>
      <p:sp>
        <p:nvSpPr>
          <p:cNvPr id="11" name="object 11"/>
          <p:cNvSpPr/>
          <p:nvPr/>
        </p:nvSpPr>
        <p:spPr>
          <a:xfrm>
            <a:off x="5423801" y="5295900"/>
            <a:ext cx="4307205" cy="1619250"/>
          </a:xfrm>
          <a:custGeom>
            <a:avLst/>
            <a:gdLst/>
            <a:ahLst/>
            <a:cxnLst/>
            <a:rect l="l" t="t" r="r" b="b"/>
            <a:pathLst>
              <a:path w="4307205" h="1619250">
                <a:moveTo>
                  <a:pt x="0" y="1349502"/>
                </a:moveTo>
                <a:lnTo>
                  <a:pt x="3520" y="1393162"/>
                </a:lnTo>
                <a:lnTo>
                  <a:pt x="13716" y="1434614"/>
                </a:lnTo>
                <a:lnTo>
                  <a:pt x="30038" y="1473295"/>
                </a:lnTo>
                <a:lnTo>
                  <a:pt x="51937" y="1508644"/>
                </a:lnTo>
                <a:lnTo>
                  <a:pt x="78867" y="1540097"/>
                </a:lnTo>
                <a:lnTo>
                  <a:pt x="110276" y="1567092"/>
                </a:lnTo>
                <a:lnTo>
                  <a:pt x="145618" y="1589067"/>
                </a:lnTo>
                <a:lnTo>
                  <a:pt x="184343" y="1605460"/>
                </a:lnTo>
                <a:lnTo>
                  <a:pt x="225902" y="1615708"/>
                </a:lnTo>
                <a:lnTo>
                  <a:pt x="269748" y="1619250"/>
                </a:lnTo>
                <a:lnTo>
                  <a:pt x="4037076" y="1619250"/>
                </a:lnTo>
                <a:lnTo>
                  <a:pt x="4080736" y="1615708"/>
                </a:lnTo>
                <a:lnTo>
                  <a:pt x="4122188" y="1605460"/>
                </a:lnTo>
                <a:lnTo>
                  <a:pt x="4160869" y="1589067"/>
                </a:lnTo>
                <a:lnTo>
                  <a:pt x="4196218" y="1567092"/>
                </a:lnTo>
                <a:lnTo>
                  <a:pt x="4227671" y="1540097"/>
                </a:lnTo>
                <a:lnTo>
                  <a:pt x="4254666" y="1508644"/>
                </a:lnTo>
                <a:lnTo>
                  <a:pt x="4276641" y="1473295"/>
                </a:lnTo>
                <a:lnTo>
                  <a:pt x="4293034" y="1434614"/>
                </a:lnTo>
                <a:lnTo>
                  <a:pt x="4303282" y="1393162"/>
                </a:lnTo>
                <a:lnTo>
                  <a:pt x="4306824" y="1349502"/>
                </a:lnTo>
                <a:lnTo>
                  <a:pt x="4306824" y="269748"/>
                </a:lnTo>
                <a:lnTo>
                  <a:pt x="4303282" y="226087"/>
                </a:lnTo>
                <a:lnTo>
                  <a:pt x="4293034" y="184635"/>
                </a:lnTo>
                <a:lnTo>
                  <a:pt x="4276641" y="145954"/>
                </a:lnTo>
                <a:lnTo>
                  <a:pt x="4254666" y="110605"/>
                </a:lnTo>
                <a:lnTo>
                  <a:pt x="4227671" y="79152"/>
                </a:lnTo>
                <a:lnTo>
                  <a:pt x="4196218" y="52157"/>
                </a:lnTo>
                <a:lnTo>
                  <a:pt x="4160869" y="30182"/>
                </a:lnTo>
                <a:lnTo>
                  <a:pt x="4122188" y="13789"/>
                </a:lnTo>
                <a:lnTo>
                  <a:pt x="4080736" y="3541"/>
                </a:lnTo>
                <a:lnTo>
                  <a:pt x="4037076" y="0"/>
                </a:lnTo>
                <a:lnTo>
                  <a:pt x="269747" y="0"/>
                </a:lnTo>
                <a:lnTo>
                  <a:pt x="225902" y="3541"/>
                </a:lnTo>
                <a:lnTo>
                  <a:pt x="184343" y="13789"/>
                </a:lnTo>
                <a:lnTo>
                  <a:pt x="145618" y="30182"/>
                </a:lnTo>
                <a:lnTo>
                  <a:pt x="110276" y="52157"/>
                </a:lnTo>
                <a:lnTo>
                  <a:pt x="78866" y="79152"/>
                </a:lnTo>
                <a:lnTo>
                  <a:pt x="51937" y="110605"/>
                </a:lnTo>
                <a:lnTo>
                  <a:pt x="30038" y="145954"/>
                </a:lnTo>
                <a:lnTo>
                  <a:pt x="13716" y="184635"/>
                </a:lnTo>
                <a:lnTo>
                  <a:pt x="3520" y="226087"/>
                </a:lnTo>
                <a:lnTo>
                  <a:pt x="0" y="269748"/>
                </a:lnTo>
                <a:lnTo>
                  <a:pt x="0" y="1349502"/>
                </a:lnTo>
                <a:close/>
              </a:path>
            </a:pathLst>
          </a:custGeom>
          <a:ln w="37896">
            <a:solidFill>
              <a:srgbClr val="E20101"/>
            </a:solidFill>
          </a:ln>
        </p:spPr>
        <p:txBody>
          <a:bodyPr wrap="square" lIns="0" tIns="0" rIns="0" bIns="0" rtlCol="0"/>
          <a:lstStyle/>
          <a:p>
            <a:endParaRPr/>
          </a:p>
        </p:txBody>
      </p:sp>
      <p:sp>
        <p:nvSpPr>
          <p:cNvPr id="12" name="object 12"/>
          <p:cNvSpPr/>
          <p:nvPr/>
        </p:nvSpPr>
        <p:spPr>
          <a:xfrm>
            <a:off x="2895485" y="4674108"/>
            <a:ext cx="2454910" cy="506095"/>
          </a:xfrm>
          <a:custGeom>
            <a:avLst/>
            <a:gdLst/>
            <a:ahLst/>
            <a:cxnLst/>
            <a:rect l="l" t="t" r="r" b="b"/>
            <a:pathLst>
              <a:path w="2454910" h="506095">
                <a:moveTo>
                  <a:pt x="112775" y="381762"/>
                </a:moveTo>
                <a:lnTo>
                  <a:pt x="0" y="467105"/>
                </a:lnTo>
                <a:lnTo>
                  <a:pt x="44195" y="479768"/>
                </a:lnTo>
                <a:lnTo>
                  <a:pt x="44195" y="445769"/>
                </a:lnTo>
                <a:lnTo>
                  <a:pt x="72835" y="440463"/>
                </a:lnTo>
                <a:lnTo>
                  <a:pt x="112775" y="381762"/>
                </a:lnTo>
                <a:close/>
              </a:path>
              <a:path w="2454910" h="506095">
                <a:moveTo>
                  <a:pt x="72835" y="440463"/>
                </a:moveTo>
                <a:lnTo>
                  <a:pt x="44195" y="445769"/>
                </a:lnTo>
                <a:lnTo>
                  <a:pt x="48767" y="470915"/>
                </a:lnTo>
                <a:lnTo>
                  <a:pt x="62483" y="468370"/>
                </a:lnTo>
                <a:lnTo>
                  <a:pt x="62483" y="455675"/>
                </a:lnTo>
                <a:lnTo>
                  <a:pt x="72835" y="440463"/>
                </a:lnTo>
                <a:close/>
              </a:path>
              <a:path w="2454910" h="506095">
                <a:moveTo>
                  <a:pt x="135635" y="505967"/>
                </a:moveTo>
                <a:lnTo>
                  <a:pt x="77022" y="465671"/>
                </a:lnTo>
                <a:lnTo>
                  <a:pt x="48767" y="470915"/>
                </a:lnTo>
                <a:lnTo>
                  <a:pt x="44195" y="445769"/>
                </a:lnTo>
                <a:lnTo>
                  <a:pt x="44195" y="479768"/>
                </a:lnTo>
                <a:lnTo>
                  <a:pt x="135635" y="505967"/>
                </a:lnTo>
                <a:close/>
              </a:path>
              <a:path w="2454910" h="506095">
                <a:moveTo>
                  <a:pt x="2454401" y="24383"/>
                </a:moveTo>
                <a:lnTo>
                  <a:pt x="2449829" y="0"/>
                </a:lnTo>
                <a:lnTo>
                  <a:pt x="72835" y="440463"/>
                </a:lnTo>
                <a:lnTo>
                  <a:pt x="62483" y="455675"/>
                </a:lnTo>
                <a:lnTo>
                  <a:pt x="77022" y="465671"/>
                </a:lnTo>
                <a:lnTo>
                  <a:pt x="2454401" y="24383"/>
                </a:lnTo>
                <a:close/>
              </a:path>
              <a:path w="2454910" h="506095">
                <a:moveTo>
                  <a:pt x="77022" y="465671"/>
                </a:moveTo>
                <a:lnTo>
                  <a:pt x="62483" y="455675"/>
                </a:lnTo>
                <a:lnTo>
                  <a:pt x="62483" y="468370"/>
                </a:lnTo>
                <a:lnTo>
                  <a:pt x="77022" y="465671"/>
                </a:lnTo>
                <a:close/>
              </a:path>
            </a:pathLst>
          </a:custGeom>
          <a:solidFill>
            <a:srgbClr val="D60101"/>
          </a:solidFill>
        </p:spPr>
        <p:txBody>
          <a:bodyPr wrap="square" lIns="0" tIns="0" rIns="0" bIns="0" rtlCol="0"/>
          <a:lstStyle/>
          <a:p>
            <a:endParaRPr/>
          </a:p>
        </p:txBody>
      </p:sp>
      <p:sp>
        <p:nvSpPr>
          <p:cNvPr id="13" name="object 13"/>
          <p:cNvSpPr/>
          <p:nvPr/>
        </p:nvSpPr>
        <p:spPr>
          <a:xfrm>
            <a:off x="5345315" y="4674870"/>
            <a:ext cx="2294890" cy="504190"/>
          </a:xfrm>
          <a:custGeom>
            <a:avLst/>
            <a:gdLst/>
            <a:ahLst/>
            <a:cxnLst/>
            <a:rect l="l" t="t" r="r" b="b"/>
            <a:pathLst>
              <a:path w="2294890" h="504189">
                <a:moveTo>
                  <a:pt x="2232647" y="454151"/>
                </a:moveTo>
                <a:lnTo>
                  <a:pt x="2222839" y="439589"/>
                </a:lnTo>
                <a:lnTo>
                  <a:pt x="5333" y="0"/>
                </a:lnTo>
                <a:lnTo>
                  <a:pt x="0" y="25145"/>
                </a:lnTo>
                <a:lnTo>
                  <a:pt x="2217927" y="463914"/>
                </a:lnTo>
                <a:lnTo>
                  <a:pt x="2232647" y="454151"/>
                </a:lnTo>
                <a:close/>
              </a:path>
              <a:path w="2294890" h="504189">
                <a:moveTo>
                  <a:pt x="2250173" y="478444"/>
                </a:moveTo>
                <a:lnTo>
                  <a:pt x="2250173" y="445007"/>
                </a:lnTo>
                <a:lnTo>
                  <a:pt x="2245614" y="469391"/>
                </a:lnTo>
                <a:lnTo>
                  <a:pt x="2217927" y="463914"/>
                </a:lnTo>
                <a:lnTo>
                  <a:pt x="2157971" y="503681"/>
                </a:lnTo>
                <a:lnTo>
                  <a:pt x="2250173" y="478444"/>
                </a:lnTo>
                <a:close/>
              </a:path>
              <a:path w="2294890" h="504189">
                <a:moveTo>
                  <a:pt x="2294382" y="466343"/>
                </a:moveTo>
                <a:lnTo>
                  <a:pt x="2182355" y="379475"/>
                </a:lnTo>
                <a:lnTo>
                  <a:pt x="2222839" y="439589"/>
                </a:lnTo>
                <a:lnTo>
                  <a:pt x="2250173" y="445007"/>
                </a:lnTo>
                <a:lnTo>
                  <a:pt x="2250173" y="478444"/>
                </a:lnTo>
                <a:lnTo>
                  <a:pt x="2294382" y="466343"/>
                </a:lnTo>
                <a:close/>
              </a:path>
              <a:path w="2294890" h="504189">
                <a:moveTo>
                  <a:pt x="2232647" y="466826"/>
                </a:moveTo>
                <a:lnTo>
                  <a:pt x="2232647" y="454151"/>
                </a:lnTo>
                <a:lnTo>
                  <a:pt x="2217927" y="463914"/>
                </a:lnTo>
                <a:lnTo>
                  <a:pt x="2232647" y="466826"/>
                </a:lnTo>
                <a:close/>
              </a:path>
              <a:path w="2294890" h="504189">
                <a:moveTo>
                  <a:pt x="2250173" y="445007"/>
                </a:moveTo>
                <a:lnTo>
                  <a:pt x="2222839" y="439589"/>
                </a:lnTo>
                <a:lnTo>
                  <a:pt x="2232647" y="454151"/>
                </a:lnTo>
                <a:lnTo>
                  <a:pt x="2232647" y="466826"/>
                </a:lnTo>
                <a:lnTo>
                  <a:pt x="2245614" y="469391"/>
                </a:lnTo>
                <a:lnTo>
                  <a:pt x="2250173" y="445007"/>
                </a:lnTo>
                <a:close/>
              </a:path>
            </a:pathLst>
          </a:custGeom>
          <a:solidFill>
            <a:srgbClr val="D60101"/>
          </a:solidFill>
        </p:spPr>
        <p:txBody>
          <a:bodyPr wrap="square" lIns="0" tIns="0" rIns="0" bIns="0" rtlCol="0"/>
          <a:lstStyle/>
          <a:p>
            <a:endParaRPr/>
          </a:p>
        </p:txBody>
      </p:sp>
      <p:pic>
        <p:nvPicPr>
          <p:cNvPr id="16" name="Picture 2"/>
          <p:cNvPicPr>
            <a:picLocks noChangeAspect="1" noChangeArrowheads="1"/>
          </p:cNvPicPr>
          <p:nvPr/>
        </p:nvPicPr>
        <p:blipFill>
          <a:blip r:embed="rId3"/>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5567" y="1487424"/>
            <a:ext cx="8381365" cy="0"/>
          </a:xfrm>
          <a:custGeom>
            <a:avLst/>
            <a:gdLst/>
            <a:ahLst/>
            <a:cxnLst/>
            <a:rect l="l" t="t" r="r" b="b"/>
            <a:pathLst>
              <a:path w="8381365">
                <a:moveTo>
                  <a:pt x="0" y="0"/>
                </a:moveTo>
                <a:lnTo>
                  <a:pt x="8381238" y="0"/>
                </a:lnTo>
              </a:path>
            </a:pathLst>
          </a:custGeom>
          <a:ln w="9144">
            <a:solidFill>
              <a:srgbClr val="969696"/>
            </a:solidFill>
          </a:ln>
        </p:spPr>
        <p:txBody>
          <a:bodyPr wrap="square" lIns="0" tIns="0" rIns="0" bIns="0" rtlCol="0"/>
          <a:lstStyle/>
          <a:p>
            <a:endParaRPr/>
          </a:p>
        </p:txBody>
      </p:sp>
      <p:sp>
        <p:nvSpPr>
          <p:cNvPr id="3" name="object 3"/>
          <p:cNvSpPr txBox="1"/>
          <p:nvPr/>
        </p:nvSpPr>
        <p:spPr>
          <a:xfrm>
            <a:off x="1054741" y="1613825"/>
            <a:ext cx="8582660" cy="1644014"/>
          </a:xfrm>
          <a:prstGeom prst="rect">
            <a:avLst/>
          </a:prstGeom>
        </p:spPr>
        <p:txBody>
          <a:bodyPr vert="horz" wrap="square" lIns="0" tIns="0" rIns="0" bIns="0" rtlCol="0">
            <a:spAutoFit/>
          </a:bodyPr>
          <a:lstStyle/>
          <a:p>
            <a:pPr marL="12700" marR="912495">
              <a:lnSpc>
                <a:spcPct val="129000"/>
              </a:lnSpc>
            </a:pPr>
            <a:r>
              <a:rPr sz="1600" spc="-15" dirty="0">
                <a:solidFill>
                  <a:srgbClr val="626262"/>
                </a:solidFill>
                <a:latin typeface="Verdana" panose="020B0604030504040204"/>
                <a:cs typeface="Verdana" panose="020B0604030504040204"/>
              </a:rPr>
              <a:t>Th</a:t>
            </a:r>
            <a:r>
              <a:rPr sz="1600" spc="-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 evolu</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ion o</a:t>
            </a:r>
            <a:r>
              <a:rPr sz="1600" spc="-5" dirty="0">
                <a:solidFill>
                  <a:srgbClr val="626262"/>
                </a:solidFill>
                <a:latin typeface="Verdana" panose="020B0604030504040204"/>
                <a:cs typeface="Verdana" panose="020B0604030504040204"/>
              </a:rPr>
              <a:t>f</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he telle</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 activi</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ie</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i</a:t>
            </a:r>
            <a:r>
              <a:rPr sz="1600" spc="-5" dirty="0">
                <a:solidFill>
                  <a:srgbClr val="626262"/>
                </a:solidFill>
                <a:latin typeface="Verdana" panose="020B0604030504040204"/>
                <a:cs typeface="Verdana" panose="020B0604030504040204"/>
              </a:rPr>
              <a:t>s</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oriented </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o</a:t>
            </a:r>
            <a:r>
              <a:rPr sz="1600"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optimi</a:t>
            </a:r>
            <a:r>
              <a:rPr sz="1600" spc="-15" dirty="0">
                <a:solidFill>
                  <a:srgbClr val="626262"/>
                </a:solidFill>
                <a:latin typeface="Verdana" panose="020B0604030504040204"/>
                <a:cs typeface="Verdana" panose="020B0604030504040204"/>
              </a:rPr>
              <a:t>z</a:t>
            </a:r>
            <a:r>
              <a:rPr sz="1600" spc="-5" dirty="0">
                <a:solidFill>
                  <a:srgbClr val="626262"/>
                </a:solidFill>
                <a:latin typeface="Verdana" panose="020B0604030504040204"/>
                <a:cs typeface="Verdana" panose="020B0604030504040204"/>
              </a:rPr>
              <a:t>e </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he generation </a:t>
            </a:r>
            <a:r>
              <a:rPr sz="1600" spc="-5" dirty="0">
                <a:solidFill>
                  <a:srgbClr val="626262"/>
                </a:solidFill>
                <a:latin typeface="Verdana" panose="020B0604030504040204"/>
                <a:cs typeface="Verdana" panose="020B0604030504040204"/>
              </a:rPr>
              <a:t>/ d</a:t>
            </a:r>
            <a:r>
              <a:rPr sz="1600" spc="-10" dirty="0">
                <a:solidFill>
                  <a:srgbClr val="626262"/>
                </a:solidFill>
                <a:latin typeface="Verdana" panose="020B0604030504040204"/>
                <a:cs typeface="Verdana" panose="020B0604030504040204"/>
              </a:rPr>
              <a:t>igiti</a:t>
            </a:r>
            <a:r>
              <a:rPr sz="1600" spc="-15" dirty="0">
                <a:solidFill>
                  <a:srgbClr val="626262"/>
                </a:solidFill>
                <a:latin typeface="Verdana" panose="020B0604030504040204"/>
                <a:cs typeface="Verdana" panose="020B0604030504040204"/>
              </a:rPr>
              <a:t>z</a:t>
            </a:r>
            <a:r>
              <a:rPr sz="1600" spc="-5" dirty="0">
                <a:solidFill>
                  <a:srgbClr val="626262"/>
                </a:solidFill>
                <a:latin typeface="Verdana" panose="020B0604030504040204"/>
                <a:cs typeface="Verdana" panose="020B0604030504040204"/>
              </a:rPr>
              <a:t>a</a:t>
            </a:r>
            <a:r>
              <a:rPr sz="1600" spc="-1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ion</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of var</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o</a:t>
            </a:r>
            <a:r>
              <a:rPr sz="1600" spc="-20" dirty="0">
                <a:solidFill>
                  <a:srgbClr val="626262"/>
                </a:solidFill>
                <a:latin typeface="Verdana" panose="020B0604030504040204"/>
                <a:cs typeface="Verdana" panose="020B0604030504040204"/>
              </a:rPr>
              <a:t>u</a:t>
            </a:r>
            <a:r>
              <a:rPr sz="1600" spc="-5" dirty="0">
                <a:solidFill>
                  <a:srgbClr val="626262"/>
                </a:solidFill>
                <a:latin typeface="Verdana" panose="020B0604030504040204"/>
                <a:cs typeface="Verdana" panose="020B0604030504040204"/>
              </a:rPr>
              <a:t>s </a:t>
            </a:r>
            <a:r>
              <a:rPr sz="1600" spc="-10" dirty="0">
                <a:solidFill>
                  <a:srgbClr val="626262"/>
                </a:solidFill>
                <a:latin typeface="Verdana" panose="020B0604030504040204"/>
                <a:cs typeface="Verdana" panose="020B0604030504040204"/>
              </a:rPr>
              <a:t>t</a:t>
            </a:r>
            <a:r>
              <a:rPr sz="1600" dirty="0">
                <a:solidFill>
                  <a:srgbClr val="626262"/>
                </a:solidFill>
                <a:latin typeface="Verdana" panose="020B0604030504040204"/>
                <a:cs typeface="Verdana" panose="020B0604030504040204"/>
              </a:rPr>
              <a:t>y</a:t>
            </a:r>
            <a:r>
              <a:rPr sz="1600" spc="-5" dirty="0">
                <a:solidFill>
                  <a:srgbClr val="626262"/>
                </a:solidFill>
                <a:latin typeface="Verdana" panose="020B0604030504040204"/>
                <a:cs typeface="Verdana" panose="020B0604030504040204"/>
              </a:rPr>
              <a:t>pes of </a:t>
            </a:r>
            <a:r>
              <a:rPr sz="1600" spc="-10" dirty="0">
                <a:solidFill>
                  <a:srgbClr val="626262"/>
                </a:solidFill>
                <a:latin typeface="Verdana" panose="020B0604030504040204"/>
                <a:cs typeface="Verdana" panose="020B0604030504040204"/>
              </a:rPr>
              <a:t>docum</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n</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s:</a:t>
            </a:r>
            <a:endParaRPr sz="1600">
              <a:latin typeface="Verdana" panose="020B0604030504040204"/>
              <a:cs typeface="Verdana" panose="020B0604030504040204"/>
            </a:endParaRPr>
          </a:p>
          <a:p>
            <a:pPr marL="374650" marR="5080" indent="-361950">
              <a:lnSpc>
                <a:spcPct val="129000"/>
              </a:lnSpc>
              <a:spcBef>
                <a:spcPts val="590"/>
              </a:spcBef>
              <a:buFont typeface="Arial" panose="020B0604020202020204"/>
              <a:buChar char="•"/>
              <a:tabLst>
                <a:tab pos="374650" algn="l"/>
              </a:tabLst>
            </a:pPr>
            <a:r>
              <a:rPr sz="1600" spc="-25" dirty="0">
                <a:solidFill>
                  <a:srgbClr val="626262"/>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r</a:t>
            </a:r>
            <a:r>
              <a:rPr sz="1600" spc="-10" dirty="0">
                <a:solidFill>
                  <a:srgbClr val="626262"/>
                </a:solidFill>
                <a:latin typeface="Verdana" panose="020B0604030504040204"/>
                <a:cs typeface="Verdana" panose="020B0604030504040204"/>
              </a:rPr>
              <a:t>owing</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need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fo</a:t>
            </a:r>
            <a:r>
              <a:rPr sz="1600" spc="-5" dirty="0">
                <a:solidFill>
                  <a:srgbClr val="626262"/>
                </a:solidFill>
                <a:latin typeface="Verdana" panose="020B0604030504040204"/>
                <a:cs typeface="Verdana" panose="020B0604030504040204"/>
              </a:rPr>
              <a:t>r</a:t>
            </a:r>
            <a:r>
              <a:rPr sz="1600" spc="-15" dirty="0">
                <a:solidFill>
                  <a:srgbClr val="626262"/>
                </a:solidFill>
                <a:latin typeface="Verdana" panose="020B0604030504040204"/>
                <a:cs typeface="Verdana" panose="020B0604030504040204"/>
              </a:rPr>
              <a:t> </a:t>
            </a:r>
            <a:r>
              <a:rPr sz="1600" b="1" spc="-15" dirty="0">
                <a:solidFill>
                  <a:srgbClr val="FF0000"/>
                </a:solidFill>
                <a:latin typeface="Verdana" panose="020B0604030504040204"/>
                <a:cs typeface="Verdana" panose="020B0604030504040204"/>
              </a:rPr>
              <a:t>v</a:t>
            </a:r>
            <a:r>
              <a:rPr sz="1600" b="1" spc="-5" dirty="0">
                <a:solidFill>
                  <a:srgbClr val="FF0000"/>
                </a:solidFill>
                <a:latin typeface="Verdana" panose="020B0604030504040204"/>
                <a:cs typeface="Verdana" panose="020B0604030504040204"/>
              </a:rPr>
              <a:t>ario</a:t>
            </a:r>
            <a:r>
              <a:rPr sz="1600" b="1" spc="-20" dirty="0">
                <a:solidFill>
                  <a:srgbClr val="FF0000"/>
                </a:solidFill>
                <a:latin typeface="Verdana" panose="020B0604030504040204"/>
                <a:cs typeface="Verdana" panose="020B0604030504040204"/>
              </a:rPr>
              <a:t>u</a:t>
            </a:r>
            <a:r>
              <a:rPr sz="1600" b="1" spc="-5" dirty="0">
                <a:solidFill>
                  <a:srgbClr val="FF0000"/>
                </a:solidFill>
                <a:latin typeface="Verdana" panose="020B0604030504040204"/>
                <a:cs typeface="Verdana" panose="020B0604030504040204"/>
              </a:rPr>
              <a:t>s</a:t>
            </a:r>
            <a:r>
              <a:rPr sz="1600" b="1" dirty="0">
                <a:solidFill>
                  <a:srgbClr val="FF0000"/>
                </a:solidFill>
                <a:latin typeface="Verdana" panose="020B0604030504040204"/>
                <a:cs typeface="Verdana" panose="020B0604030504040204"/>
              </a:rPr>
              <a:t> </a:t>
            </a:r>
            <a:r>
              <a:rPr sz="1600" b="1" spc="-5" dirty="0">
                <a:solidFill>
                  <a:srgbClr val="FF0000"/>
                </a:solidFill>
                <a:latin typeface="Verdana" panose="020B0604030504040204"/>
                <a:cs typeface="Verdana" panose="020B0604030504040204"/>
              </a:rPr>
              <a:t>for</a:t>
            </a:r>
            <a:r>
              <a:rPr sz="1600" b="1" spc="-25" dirty="0">
                <a:solidFill>
                  <a:srgbClr val="FF0000"/>
                </a:solidFill>
                <a:latin typeface="Verdana" panose="020B0604030504040204"/>
                <a:cs typeface="Verdana" panose="020B0604030504040204"/>
              </a:rPr>
              <a:t>m</a:t>
            </a:r>
            <a:r>
              <a:rPr sz="1600" b="1" spc="-10" dirty="0">
                <a:solidFill>
                  <a:srgbClr val="FF0000"/>
                </a:solidFill>
                <a:latin typeface="Verdana" panose="020B0604030504040204"/>
                <a:cs typeface="Verdana" panose="020B0604030504040204"/>
              </a:rPr>
              <a:t>at</a:t>
            </a:r>
            <a:r>
              <a:rPr sz="1600" b="1" spc="-5" dirty="0">
                <a:solidFill>
                  <a:srgbClr val="FF0000"/>
                </a:solidFill>
                <a:latin typeface="Verdana" panose="020B0604030504040204"/>
                <a:cs typeface="Verdana" panose="020B0604030504040204"/>
              </a:rPr>
              <a:t>s s</a:t>
            </a:r>
            <a:r>
              <a:rPr sz="1600" b="1" spc="-15" dirty="0">
                <a:solidFill>
                  <a:srgbClr val="FF0000"/>
                </a:solidFill>
                <a:latin typeface="Verdana" panose="020B0604030504040204"/>
                <a:cs typeface="Verdana" panose="020B0604030504040204"/>
              </a:rPr>
              <a:t>c</a:t>
            </a:r>
            <a:r>
              <a:rPr sz="1600" b="1" spc="-10" dirty="0">
                <a:solidFill>
                  <a:srgbClr val="FF0000"/>
                </a:solidFill>
                <a:latin typeface="Verdana" panose="020B0604030504040204"/>
                <a:cs typeface="Verdana" panose="020B0604030504040204"/>
              </a:rPr>
              <a:t>a</a:t>
            </a:r>
            <a:r>
              <a:rPr sz="1600" b="1" spc="-20" dirty="0">
                <a:solidFill>
                  <a:srgbClr val="FF0000"/>
                </a:solidFill>
                <a:latin typeface="Verdana" panose="020B0604030504040204"/>
                <a:cs typeface="Verdana" panose="020B0604030504040204"/>
              </a:rPr>
              <a:t>n</a:t>
            </a:r>
            <a:r>
              <a:rPr sz="1600" b="1" spc="-5" dirty="0">
                <a:solidFill>
                  <a:srgbClr val="FF0000"/>
                </a:solidFill>
                <a:latin typeface="Verdana" panose="020B0604030504040204"/>
                <a:cs typeface="Verdana" panose="020B0604030504040204"/>
              </a:rPr>
              <a:t>ni</a:t>
            </a:r>
            <a:r>
              <a:rPr sz="1600" b="1" spc="-20" dirty="0">
                <a:solidFill>
                  <a:srgbClr val="FF0000"/>
                </a:solidFill>
                <a:latin typeface="Verdana" panose="020B0604030504040204"/>
                <a:cs typeface="Verdana" panose="020B0604030504040204"/>
              </a:rPr>
              <a:t>n</a:t>
            </a:r>
            <a:r>
              <a:rPr sz="1600" b="1" spc="-15" dirty="0">
                <a:solidFill>
                  <a:srgbClr val="FF0000"/>
                </a:solidFill>
                <a:latin typeface="Verdana" panose="020B0604030504040204"/>
                <a:cs typeface="Verdana" panose="020B0604030504040204"/>
              </a:rPr>
              <a:t>g</a:t>
            </a:r>
            <a:r>
              <a:rPr sz="1600" spc="-5" dirty="0">
                <a:solidFill>
                  <a:srgbClr val="626262"/>
                </a:solidFill>
                <a:latin typeface="Verdana" panose="020B0604030504040204"/>
                <a:cs typeface="Verdana" panose="020B0604030504040204"/>
              </a:rPr>
              <a:t>:</a:t>
            </a:r>
            <a:r>
              <a:rPr sz="1600" spc="-10" dirty="0">
                <a:solidFill>
                  <a:srgbClr val="626262"/>
                </a:solidFill>
                <a:latin typeface="Verdana" panose="020B0604030504040204"/>
                <a:cs typeface="Verdana" panose="020B0604030504040204"/>
              </a:rPr>
              <a:t> identit</a:t>
            </a:r>
            <a:r>
              <a:rPr sz="1600" spc="-5" dirty="0">
                <a:solidFill>
                  <a:srgbClr val="626262"/>
                </a:solidFill>
                <a:latin typeface="Verdana" panose="020B0604030504040204"/>
                <a:cs typeface="Verdana" panose="020B0604030504040204"/>
              </a:rPr>
              <a:t>y</a:t>
            </a:r>
            <a:r>
              <a:rPr sz="1600" spc="-10" dirty="0">
                <a:solidFill>
                  <a:srgbClr val="626262"/>
                </a:solidFill>
                <a:latin typeface="Verdana" panose="020B0604030504040204"/>
                <a:cs typeface="Verdana" panose="020B0604030504040204"/>
              </a:rPr>
              <a:t> </a:t>
            </a:r>
            <a:r>
              <a:rPr sz="1600" spc="-15" dirty="0">
                <a:solidFill>
                  <a:srgbClr val="626262"/>
                </a:solidFill>
                <a:latin typeface="Verdana" panose="020B0604030504040204"/>
                <a:cs typeface="Verdana" panose="020B0604030504040204"/>
              </a:rPr>
              <a:t>d</a:t>
            </a:r>
            <a:r>
              <a:rPr sz="1600" dirty="0">
                <a:solidFill>
                  <a:srgbClr val="626262"/>
                </a:solidFill>
                <a:latin typeface="Verdana" panose="020B0604030504040204"/>
                <a:cs typeface="Verdana" panose="020B0604030504040204"/>
              </a:rPr>
              <a:t>o</a:t>
            </a:r>
            <a:r>
              <a:rPr sz="1600" spc="-15" dirty="0">
                <a:solidFill>
                  <a:srgbClr val="626262"/>
                </a:solidFill>
                <a:latin typeface="Verdana" panose="020B0604030504040204"/>
                <a:cs typeface="Verdana" panose="020B0604030504040204"/>
              </a:rPr>
              <a:t>cument</a:t>
            </a:r>
            <a:r>
              <a:rPr sz="1600" spc="-5" dirty="0">
                <a:solidFill>
                  <a:srgbClr val="626262"/>
                </a:solidFill>
                <a:latin typeface="Verdana" panose="020B0604030504040204"/>
                <a:cs typeface="Verdana" panose="020B0604030504040204"/>
              </a:rPr>
              <a:t>s</a:t>
            </a:r>
            <a:r>
              <a:rPr sz="1600" spc="-10" dirty="0">
                <a:solidFill>
                  <a:srgbClr val="626262"/>
                </a:solidFill>
                <a:latin typeface="Verdana" panose="020B0604030504040204"/>
                <a:cs typeface="Verdana" panose="020B0604030504040204"/>
              </a:rPr>
              <a:t> (including ID </a:t>
            </a:r>
            <a:r>
              <a:rPr sz="1600" spc="-5" dirty="0">
                <a:solidFill>
                  <a:srgbClr val="626262"/>
                </a:solidFill>
                <a:latin typeface="Verdana" panose="020B0604030504040204"/>
                <a:cs typeface="Verdana" panose="020B0604030504040204"/>
              </a:rPr>
              <a:t>card), s</a:t>
            </a:r>
            <a:r>
              <a:rPr sz="1600" spc="-10" dirty="0">
                <a:solidFill>
                  <a:srgbClr val="626262"/>
                </a:solidFill>
                <a:latin typeface="Verdana" panose="020B0604030504040204"/>
                <a:cs typeface="Verdana" panose="020B0604030504040204"/>
              </a:rPr>
              <a:t>li</a:t>
            </a:r>
            <a:r>
              <a:rPr sz="1600" spc="-5" dirty="0">
                <a:solidFill>
                  <a:srgbClr val="626262"/>
                </a:solidFill>
                <a:latin typeface="Verdana" panose="020B0604030504040204"/>
                <a:cs typeface="Verdana" panose="020B0604030504040204"/>
              </a:rPr>
              <a:t>ps, c</a:t>
            </a:r>
            <a:r>
              <a:rPr sz="1600" spc="-20" dirty="0">
                <a:solidFill>
                  <a:srgbClr val="626262"/>
                </a:solidFill>
                <a:latin typeface="Verdana" panose="020B0604030504040204"/>
                <a:cs typeface="Verdana" panose="020B0604030504040204"/>
              </a:rPr>
              <a:t>h</a:t>
            </a:r>
            <a:r>
              <a:rPr sz="1600" spc="-5" dirty="0">
                <a:solidFill>
                  <a:srgbClr val="626262"/>
                </a:solidFill>
                <a:latin typeface="Verdana" panose="020B0604030504040204"/>
                <a:cs typeface="Verdana" panose="020B0604030504040204"/>
              </a:rPr>
              <a:t>ecks, </a:t>
            </a:r>
            <a:r>
              <a:rPr sz="1600" spc="-20"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p</a:t>
            </a:r>
            <a:r>
              <a:rPr sz="1600" spc="-5" dirty="0">
                <a:solidFill>
                  <a:srgbClr val="626262"/>
                </a:solidFill>
                <a:latin typeface="Verdana" panose="020B0604030504040204"/>
                <a:cs typeface="Verdana" panose="020B0604030504040204"/>
              </a:rPr>
              <a:t> to </a:t>
            </a:r>
            <a:r>
              <a:rPr sz="1600" spc="-10" dirty="0">
                <a:solidFill>
                  <a:srgbClr val="626262"/>
                </a:solidFill>
                <a:latin typeface="Verdana" panose="020B0604030504040204"/>
                <a:cs typeface="Verdana" panose="020B0604030504040204"/>
              </a:rPr>
              <a:t>A4</a:t>
            </a:r>
            <a:endParaRPr sz="1600">
              <a:latin typeface="Verdana" panose="020B0604030504040204"/>
              <a:cs typeface="Verdana" panose="020B0604030504040204"/>
            </a:endParaRPr>
          </a:p>
          <a:p>
            <a:pPr marL="444500" indent="-431800">
              <a:lnSpc>
                <a:spcPct val="100000"/>
              </a:lnSpc>
              <a:spcBef>
                <a:spcPts val="1155"/>
              </a:spcBef>
              <a:buClr>
                <a:srgbClr val="626262"/>
              </a:buClr>
              <a:buFont typeface="Arial" panose="020B0604020202020204"/>
              <a:buChar char="•"/>
              <a:tabLst>
                <a:tab pos="444500" algn="l"/>
              </a:tabLst>
            </a:pPr>
            <a:r>
              <a:rPr sz="1600" b="1" spc="-5" dirty="0">
                <a:solidFill>
                  <a:srgbClr val="FF0000"/>
                </a:solidFill>
                <a:latin typeface="Verdana" panose="020B0604030504040204"/>
                <a:cs typeface="Verdana" panose="020B0604030504040204"/>
              </a:rPr>
              <a:t>Pri</a:t>
            </a:r>
            <a:r>
              <a:rPr sz="1600" b="1" spc="-20" dirty="0">
                <a:solidFill>
                  <a:srgbClr val="FF0000"/>
                </a:solidFill>
                <a:latin typeface="Verdana" panose="020B0604030504040204"/>
                <a:cs typeface="Verdana" panose="020B0604030504040204"/>
              </a:rPr>
              <a:t>n</a:t>
            </a:r>
            <a:r>
              <a:rPr sz="1600" b="1" spc="-10" dirty="0">
                <a:solidFill>
                  <a:srgbClr val="FF0000"/>
                </a:solidFill>
                <a:latin typeface="Verdana" panose="020B0604030504040204"/>
                <a:cs typeface="Verdana" panose="020B0604030504040204"/>
              </a:rPr>
              <a:t>t</a:t>
            </a:r>
            <a:r>
              <a:rPr sz="1600" b="1" dirty="0">
                <a:solidFill>
                  <a:srgbClr val="FF0000"/>
                </a:solidFill>
                <a:latin typeface="Verdana" panose="020B0604030504040204"/>
                <a:cs typeface="Verdana" panose="020B0604030504040204"/>
              </a:rPr>
              <a:t>i</a:t>
            </a:r>
            <a:r>
              <a:rPr sz="1600" b="1" spc="-20" dirty="0">
                <a:solidFill>
                  <a:srgbClr val="FF0000"/>
                </a:solidFill>
                <a:latin typeface="Verdana" panose="020B0604030504040204"/>
                <a:cs typeface="Verdana" panose="020B0604030504040204"/>
              </a:rPr>
              <a:t>n</a:t>
            </a:r>
            <a:r>
              <a:rPr sz="1600" b="1" spc="-10" dirty="0">
                <a:solidFill>
                  <a:srgbClr val="FF0000"/>
                </a:solidFill>
                <a:latin typeface="Verdana" panose="020B0604030504040204"/>
                <a:cs typeface="Verdana" panose="020B0604030504040204"/>
              </a:rPr>
              <a:t>g</a:t>
            </a:r>
            <a:r>
              <a:rPr sz="1600" b="1" spc="10" dirty="0">
                <a:solidFill>
                  <a:srgbClr val="FF0000"/>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of</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receipts,</a:t>
            </a:r>
            <a:r>
              <a:rPr sz="1600" spc="-10" dirty="0">
                <a:solidFill>
                  <a:srgbClr val="626262"/>
                </a:solidFill>
                <a:latin typeface="Verdana" panose="020B0604030504040204"/>
                <a:cs typeface="Verdana" panose="020B0604030504040204"/>
              </a:rPr>
              <a:t> endo</a:t>
            </a:r>
            <a:r>
              <a:rPr sz="1600" spc="-5" dirty="0">
                <a:solidFill>
                  <a:srgbClr val="626262"/>
                </a:solidFill>
                <a:latin typeface="Verdana" panose="020B0604030504040204"/>
                <a:cs typeface="Verdana" panose="020B0604030504040204"/>
              </a:rPr>
              <a:t>rs</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me</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t, sp</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ia</a:t>
            </a:r>
            <a:r>
              <a:rPr sz="1600" spc="-5" dirty="0">
                <a:solidFill>
                  <a:srgbClr val="626262"/>
                </a:solidFill>
                <a:latin typeface="Verdana" panose="020B0604030504040204"/>
                <a:cs typeface="Verdana" panose="020B0604030504040204"/>
              </a:rPr>
              <a:t>l</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doc</a:t>
            </a:r>
            <a:r>
              <a:rPr sz="1600" spc="-20" dirty="0">
                <a:solidFill>
                  <a:srgbClr val="626262"/>
                </a:solidFill>
                <a:latin typeface="Verdana" panose="020B0604030504040204"/>
                <a:cs typeface="Verdana" panose="020B0604030504040204"/>
              </a:rPr>
              <a:t>u</a:t>
            </a:r>
            <a:r>
              <a:rPr sz="1600" spc="-10" dirty="0">
                <a:solidFill>
                  <a:srgbClr val="626262"/>
                </a:solidFill>
                <a:latin typeface="Verdana" panose="020B0604030504040204"/>
                <a:cs typeface="Verdana" panose="020B0604030504040204"/>
              </a:rPr>
              <a:t>m</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nts (eg c</a:t>
            </a:r>
            <a:r>
              <a:rPr sz="1600" spc="-20" dirty="0">
                <a:solidFill>
                  <a:srgbClr val="626262"/>
                </a:solidFill>
                <a:latin typeface="Verdana" panose="020B0604030504040204"/>
                <a:cs typeface="Verdana" panose="020B0604030504040204"/>
              </a:rPr>
              <a:t>h</a:t>
            </a:r>
            <a:r>
              <a:rPr sz="1600" spc="-5" dirty="0">
                <a:solidFill>
                  <a:srgbClr val="626262"/>
                </a:solidFill>
                <a:latin typeface="Verdana" panose="020B0604030504040204"/>
                <a:cs typeface="Verdana" panose="020B0604030504040204"/>
              </a:rPr>
              <a:t>ecks)</a:t>
            </a:r>
            <a:endParaRPr sz="1600">
              <a:latin typeface="Verdana" panose="020B0604030504040204"/>
              <a:cs typeface="Verdana" panose="020B0604030504040204"/>
            </a:endParaRPr>
          </a:p>
        </p:txBody>
      </p:sp>
      <p:sp>
        <p:nvSpPr>
          <p:cNvPr id="4" name="object 4"/>
          <p:cNvSpPr txBox="1"/>
          <p:nvPr/>
        </p:nvSpPr>
        <p:spPr>
          <a:xfrm>
            <a:off x="1054741" y="3808388"/>
            <a:ext cx="4669790" cy="1173480"/>
          </a:xfrm>
          <a:prstGeom prst="rect">
            <a:avLst/>
          </a:prstGeom>
        </p:spPr>
        <p:txBody>
          <a:bodyPr vert="horz" wrap="square" lIns="0" tIns="0" rIns="0" bIns="0" rtlCol="0">
            <a:spAutoFit/>
          </a:bodyPr>
          <a:lstStyle/>
          <a:p>
            <a:pPr marL="12700" marR="5080">
              <a:lnSpc>
                <a:spcPct val="129000"/>
              </a:lnSpc>
            </a:pPr>
            <a:r>
              <a:rPr sz="1600" spc="-10" dirty="0">
                <a:solidFill>
                  <a:srgbClr val="626262"/>
                </a:solidFill>
                <a:latin typeface="Verdana" panose="020B0604030504040204"/>
                <a:cs typeface="Verdana" panose="020B0604030504040204"/>
              </a:rPr>
              <a:t>An</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i</a:t>
            </a:r>
            <a:r>
              <a:rPr sz="1600" spc="-5" dirty="0">
                <a:solidFill>
                  <a:srgbClr val="626262"/>
                </a:solidFill>
                <a:latin typeface="Verdana" panose="020B0604030504040204"/>
                <a:cs typeface="Verdana" panose="020B0604030504040204"/>
              </a:rPr>
              <a:t>mpor</a:t>
            </a:r>
            <a:r>
              <a:rPr sz="1600" spc="-15"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a</a:t>
            </a:r>
            <a:r>
              <a:rPr sz="1600" spc="-20" dirty="0">
                <a:solidFill>
                  <a:srgbClr val="626262"/>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aspect</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in</a:t>
            </a:r>
            <a:r>
              <a:rPr sz="1600" spc="-15" dirty="0">
                <a:solidFill>
                  <a:srgbClr val="626262"/>
                </a:solidFill>
                <a:latin typeface="Verdana" panose="020B0604030504040204"/>
                <a:cs typeface="Verdana" panose="020B0604030504040204"/>
              </a:rPr>
              <a:t> t</a:t>
            </a:r>
            <a:r>
              <a:rPr sz="1600" spc="-10" dirty="0">
                <a:solidFill>
                  <a:srgbClr val="626262"/>
                </a:solidFill>
                <a:latin typeface="Verdana" panose="020B0604030504040204"/>
                <a:cs typeface="Verdana" panose="020B0604030504040204"/>
              </a:rPr>
              <a:t>hi</a:t>
            </a:r>
            <a:r>
              <a:rPr sz="1600" spc="-5" dirty="0">
                <a:solidFill>
                  <a:srgbClr val="626262"/>
                </a:solidFill>
                <a:latin typeface="Verdana" panose="020B0604030504040204"/>
                <a:cs typeface="Verdana" panose="020B0604030504040204"/>
              </a:rPr>
              <a:t>s deve</a:t>
            </a:r>
            <a:r>
              <a:rPr sz="1600" spc="-10" dirty="0">
                <a:solidFill>
                  <a:srgbClr val="626262"/>
                </a:solidFill>
                <a:latin typeface="Verdana" panose="020B0604030504040204"/>
                <a:cs typeface="Verdana" panose="020B0604030504040204"/>
              </a:rPr>
              <a:t>lopm</a:t>
            </a:r>
            <a:r>
              <a:rPr sz="1600" spc="-15" dirty="0">
                <a:solidFill>
                  <a:srgbClr val="626262"/>
                </a:solidFill>
                <a:latin typeface="Verdana" panose="020B0604030504040204"/>
                <a:cs typeface="Verdana" panose="020B0604030504040204"/>
              </a:rPr>
              <a:t>e</a:t>
            </a:r>
            <a:r>
              <a:rPr sz="1600" spc="-5" dirty="0">
                <a:solidFill>
                  <a:srgbClr val="626262"/>
                </a:solidFill>
                <a:latin typeface="Verdana" panose="020B0604030504040204"/>
                <a:cs typeface="Verdana" panose="020B0604030504040204"/>
              </a:rPr>
              <a:t>nt</a:t>
            </a:r>
            <a:r>
              <a:rPr sz="1600" spc="-10"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is </a:t>
            </a:r>
            <a:r>
              <a:rPr sz="1600" u="sng" spc="-10" dirty="0">
                <a:solidFill>
                  <a:srgbClr val="626262"/>
                </a:solidFill>
                <a:latin typeface="Verdana" panose="020B0604030504040204"/>
                <a:cs typeface="Verdana" panose="020B0604030504040204"/>
              </a:rPr>
              <a:t>the </a:t>
            </a:r>
            <a:r>
              <a:rPr sz="1600" b="1" u="sng" spc="-15" dirty="0">
                <a:solidFill>
                  <a:srgbClr val="FF0000"/>
                </a:solidFill>
                <a:latin typeface="Verdana" panose="020B0604030504040204"/>
                <a:cs typeface="Verdana" panose="020B0604030504040204"/>
              </a:rPr>
              <a:t>cho</a:t>
            </a:r>
            <a:r>
              <a:rPr sz="1600" b="1" u="sng" dirty="0">
                <a:solidFill>
                  <a:srgbClr val="FF0000"/>
                </a:solidFill>
                <a:latin typeface="Verdana" panose="020B0604030504040204"/>
                <a:cs typeface="Verdana" panose="020B0604030504040204"/>
              </a:rPr>
              <a:t>i</a:t>
            </a:r>
            <a:r>
              <a:rPr sz="1600" b="1" u="sng" spc="-15" dirty="0">
                <a:solidFill>
                  <a:srgbClr val="FF0000"/>
                </a:solidFill>
                <a:latin typeface="Verdana" panose="020B0604030504040204"/>
                <a:cs typeface="Verdana" panose="020B0604030504040204"/>
              </a:rPr>
              <a:t>ce</a:t>
            </a:r>
            <a:r>
              <a:rPr sz="1600" b="1" u="sng" spc="0" dirty="0">
                <a:solidFill>
                  <a:srgbClr val="FF0000"/>
                </a:solidFill>
                <a:latin typeface="Verdana" panose="020B0604030504040204"/>
                <a:cs typeface="Verdana" panose="020B0604030504040204"/>
              </a:rPr>
              <a:t> </a:t>
            </a:r>
            <a:r>
              <a:rPr sz="1600" u="sng" spc="-5" dirty="0">
                <a:solidFill>
                  <a:srgbClr val="626262"/>
                </a:solidFill>
                <a:latin typeface="Verdana" panose="020B0604030504040204"/>
                <a:cs typeface="Verdana" panose="020B0604030504040204"/>
              </a:rPr>
              <a:t>be</a:t>
            </a:r>
            <a:r>
              <a:rPr sz="1600" u="sng" spc="-15" dirty="0">
                <a:solidFill>
                  <a:srgbClr val="626262"/>
                </a:solidFill>
                <a:latin typeface="Verdana" panose="020B0604030504040204"/>
                <a:cs typeface="Verdana" panose="020B0604030504040204"/>
              </a:rPr>
              <a:t>tw</a:t>
            </a:r>
            <a:r>
              <a:rPr sz="1600" u="sng" spc="-5" dirty="0">
                <a:solidFill>
                  <a:srgbClr val="626262"/>
                </a:solidFill>
                <a:latin typeface="Verdana" panose="020B0604030504040204"/>
                <a:cs typeface="Verdana" panose="020B0604030504040204"/>
              </a:rPr>
              <a:t>e</a:t>
            </a:r>
            <a:r>
              <a:rPr sz="1600" u="sng" spc="-15" dirty="0">
                <a:solidFill>
                  <a:srgbClr val="626262"/>
                </a:solidFill>
                <a:latin typeface="Verdana" panose="020B0604030504040204"/>
                <a:cs typeface="Verdana" panose="020B0604030504040204"/>
              </a:rPr>
              <a:t>e</a:t>
            </a:r>
            <a:r>
              <a:rPr sz="1600" u="sng" spc="-10" dirty="0">
                <a:solidFill>
                  <a:srgbClr val="626262"/>
                </a:solidFill>
                <a:latin typeface="Verdana" panose="020B0604030504040204"/>
                <a:cs typeface="Verdana" panose="020B0604030504040204"/>
              </a:rPr>
              <a:t>n </a:t>
            </a:r>
            <a:r>
              <a:rPr sz="1600" b="1" u="sng" spc="-10" dirty="0">
                <a:solidFill>
                  <a:srgbClr val="FF0000"/>
                </a:solidFill>
                <a:latin typeface="Verdana" panose="020B0604030504040204"/>
                <a:cs typeface="Verdana" panose="020B0604030504040204"/>
              </a:rPr>
              <a:t>sp</a:t>
            </a:r>
            <a:r>
              <a:rPr sz="1600" b="1" u="sng" spc="-20" dirty="0">
                <a:solidFill>
                  <a:srgbClr val="FF0000"/>
                </a:solidFill>
                <a:latin typeface="Verdana" panose="020B0604030504040204"/>
                <a:cs typeface="Verdana" panose="020B0604030504040204"/>
              </a:rPr>
              <a:t>ec</a:t>
            </a:r>
            <a:r>
              <a:rPr sz="1600" b="1" u="sng" spc="-5" dirty="0">
                <a:solidFill>
                  <a:srgbClr val="FF0000"/>
                </a:solidFill>
                <a:latin typeface="Verdana" panose="020B0604030504040204"/>
                <a:cs typeface="Verdana" panose="020B0604030504040204"/>
              </a:rPr>
              <a:t>ialized</a:t>
            </a:r>
            <a:r>
              <a:rPr sz="1600" b="1" u="sng" spc="5" dirty="0">
                <a:solidFill>
                  <a:srgbClr val="FF0000"/>
                </a:solidFill>
                <a:latin typeface="Verdana" panose="020B0604030504040204"/>
                <a:cs typeface="Verdana" panose="020B0604030504040204"/>
              </a:rPr>
              <a:t> </a:t>
            </a:r>
            <a:r>
              <a:rPr sz="1600" u="sng" spc="-5" dirty="0">
                <a:solidFill>
                  <a:srgbClr val="626262"/>
                </a:solidFill>
                <a:latin typeface="Verdana" panose="020B0604030504040204"/>
                <a:cs typeface="Verdana" panose="020B0604030504040204"/>
              </a:rPr>
              <a:t>devices</a:t>
            </a:r>
            <a:r>
              <a:rPr sz="1600" u="sng" spc="-10" dirty="0">
                <a:solidFill>
                  <a:srgbClr val="626262"/>
                </a:solidFill>
                <a:latin typeface="Verdana" panose="020B0604030504040204"/>
                <a:cs typeface="Verdana" panose="020B0604030504040204"/>
              </a:rPr>
              <a:t> and</a:t>
            </a:r>
            <a:r>
              <a:rPr sz="1600" spc="-5" dirty="0">
                <a:solidFill>
                  <a:srgbClr val="626262"/>
                </a:solidFill>
                <a:latin typeface="Verdana" panose="020B0604030504040204"/>
                <a:cs typeface="Verdana" panose="020B0604030504040204"/>
              </a:rPr>
              <a:t> </a:t>
            </a:r>
            <a:r>
              <a:rPr sz="1600" b="1" u="sng" spc="-10" dirty="0">
                <a:solidFill>
                  <a:srgbClr val="FF0000"/>
                </a:solidFill>
                <a:latin typeface="Verdana" panose="020B0604030504040204"/>
                <a:cs typeface="Verdana" panose="020B0604030504040204"/>
              </a:rPr>
              <a:t>multifun</a:t>
            </a:r>
            <a:r>
              <a:rPr sz="1600" b="1" u="sng" spc="-15" dirty="0">
                <a:solidFill>
                  <a:srgbClr val="FF0000"/>
                </a:solidFill>
                <a:latin typeface="Verdana" panose="020B0604030504040204"/>
                <a:cs typeface="Verdana" panose="020B0604030504040204"/>
              </a:rPr>
              <a:t>c</a:t>
            </a:r>
            <a:r>
              <a:rPr sz="1600" b="1" u="sng" spc="-10" dirty="0">
                <a:solidFill>
                  <a:srgbClr val="FF0000"/>
                </a:solidFill>
                <a:latin typeface="Verdana" panose="020B0604030504040204"/>
                <a:cs typeface="Verdana" panose="020B0604030504040204"/>
              </a:rPr>
              <a:t>tional</a:t>
            </a:r>
            <a:r>
              <a:rPr sz="1600" b="1" u="sng" spc="0" dirty="0">
                <a:solidFill>
                  <a:srgbClr val="FF0000"/>
                </a:solidFill>
                <a:latin typeface="Verdana" panose="020B0604030504040204"/>
                <a:cs typeface="Verdana" panose="020B0604030504040204"/>
              </a:rPr>
              <a:t> </a:t>
            </a:r>
            <a:r>
              <a:rPr sz="1600" u="sng" spc="-10" dirty="0">
                <a:solidFill>
                  <a:srgbClr val="626262"/>
                </a:solidFill>
                <a:latin typeface="Verdana" panose="020B0604030504040204"/>
                <a:cs typeface="Verdana" panose="020B0604030504040204"/>
              </a:rPr>
              <a:t>pr</a:t>
            </a:r>
            <a:r>
              <a:rPr sz="1600" u="sng" dirty="0">
                <a:solidFill>
                  <a:srgbClr val="626262"/>
                </a:solidFill>
                <a:latin typeface="Verdana" panose="020B0604030504040204"/>
                <a:cs typeface="Verdana" panose="020B0604030504040204"/>
              </a:rPr>
              <a:t>o</a:t>
            </a:r>
            <a:r>
              <a:rPr sz="1600" u="sng" spc="-10" dirty="0">
                <a:solidFill>
                  <a:srgbClr val="626262"/>
                </a:solidFill>
                <a:latin typeface="Verdana" panose="020B0604030504040204"/>
                <a:cs typeface="Verdana" panose="020B0604030504040204"/>
              </a:rPr>
              <a:t>d</a:t>
            </a:r>
            <a:r>
              <a:rPr sz="1600" u="sng" spc="-15" dirty="0">
                <a:solidFill>
                  <a:srgbClr val="626262"/>
                </a:solidFill>
                <a:latin typeface="Verdana" panose="020B0604030504040204"/>
                <a:cs typeface="Verdana" panose="020B0604030504040204"/>
              </a:rPr>
              <a:t>u</a:t>
            </a:r>
            <a:r>
              <a:rPr sz="1600" u="sng" spc="-5" dirty="0">
                <a:solidFill>
                  <a:srgbClr val="626262"/>
                </a:solidFill>
                <a:latin typeface="Verdana" panose="020B0604030504040204"/>
                <a:cs typeface="Verdana" panose="020B0604030504040204"/>
              </a:rPr>
              <a:t>c</a:t>
            </a:r>
            <a:r>
              <a:rPr sz="1600" u="sng" spc="-10" dirty="0">
                <a:solidFill>
                  <a:srgbClr val="626262"/>
                </a:solidFill>
                <a:latin typeface="Verdana" panose="020B0604030504040204"/>
                <a:cs typeface="Verdana" panose="020B0604030504040204"/>
              </a:rPr>
              <a:t>ts</a:t>
            </a:r>
            <a:r>
              <a:rPr sz="1600" u="sng"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tha</a:t>
            </a:r>
            <a:r>
              <a:rPr sz="1600" spc="-5" dirty="0">
                <a:solidFill>
                  <a:srgbClr val="626262"/>
                </a:solidFill>
                <a:latin typeface="Verdana" panose="020B0604030504040204"/>
                <a:cs typeface="Verdana" panose="020B0604030504040204"/>
              </a:rPr>
              <a:t>t</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m</a:t>
            </a:r>
            <a:r>
              <a:rPr sz="1600" spc="-10" dirty="0">
                <a:solidFill>
                  <a:srgbClr val="626262"/>
                </a:solidFill>
                <a:latin typeface="Verdana" panose="020B0604030504040204"/>
                <a:cs typeface="Verdana" panose="020B0604030504040204"/>
              </a:rPr>
              <a:t>er</a:t>
            </a:r>
            <a:r>
              <a:rPr sz="1600" spc="-5" dirty="0">
                <a:solidFill>
                  <a:srgbClr val="626262"/>
                </a:solidFill>
                <a:latin typeface="Verdana" panose="020B0604030504040204"/>
                <a:cs typeface="Verdana" panose="020B0604030504040204"/>
              </a:rPr>
              <a:t>ge</a:t>
            </a:r>
            <a:r>
              <a:rPr sz="1600" spc="-10" dirty="0">
                <a:solidFill>
                  <a:srgbClr val="626262"/>
                </a:solidFill>
                <a:latin typeface="Verdana" panose="020B0604030504040204"/>
                <a:cs typeface="Verdana" panose="020B0604030504040204"/>
              </a:rPr>
              <a:t> the diffe</a:t>
            </a:r>
            <a:r>
              <a:rPr sz="1600" spc="-5" dirty="0">
                <a:solidFill>
                  <a:srgbClr val="626262"/>
                </a:solidFill>
                <a:latin typeface="Verdana" panose="020B0604030504040204"/>
                <a:cs typeface="Verdana" panose="020B0604030504040204"/>
              </a:rPr>
              <a:t>r</a:t>
            </a:r>
            <a:r>
              <a:rPr sz="1600" spc="-15" dirty="0">
                <a:solidFill>
                  <a:srgbClr val="626262"/>
                </a:solidFill>
                <a:latin typeface="Verdana" panose="020B0604030504040204"/>
                <a:cs typeface="Verdana" panose="020B0604030504040204"/>
              </a:rPr>
              <a:t>en</a:t>
            </a:r>
            <a:r>
              <a:rPr sz="1600" spc="-5" dirty="0">
                <a:solidFill>
                  <a:srgbClr val="626262"/>
                </a:solidFill>
                <a:latin typeface="Verdana" panose="020B0604030504040204"/>
                <a:cs typeface="Verdana" panose="020B0604030504040204"/>
              </a:rPr>
              <a:t>t</a:t>
            </a:r>
            <a:r>
              <a:rPr sz="1600" spc="-10" dirty="0">
                <a:solidFill>
                  <a:srgbClr val="626262"/>
                </a:solidFill>
                <a:latin typeface="Verdana" panose="020B0604030504040204"/>
                <a:cs typeface="Verdana" panose="020B0604030504040204"/>
              </a:rPr>
              <a:t> fun</a:t>
            </a:r>
            <a:r>
              <a:rPr sz="1600" spc="-5" dirty="0">
                <a:solidFill>
                  <a:srgbClr val="626262"/>
                </a:solidFill>
                <a:latin typeface="Verdana" panose="020B0604030504040204"/>
                <a:cs typeface="Verdana" panose="020B0604030504040204"/>
              </a:rPr>
              <a:t>c</a:t>
            </a:r>
            <a:r>
              <a:rPr sz="1600" spc="-10" dirty="0">
                <a:solidFill>
                  <a:srgbClr val="626262"/>
                </a:solidFill>
                <a:latin typeface="Verdana" panose="020B0604030504040204"/>
                <a:cs typeface="Verdana" panose="020B0604030504040204"/>
              </a:rPr>
              <a:t>ti</a:t>
            </a:r>
            <a:r>
              <a:rPr sz="1600" dirty="0">
                <a:solidFill>
                  <a:srgbClr val="626262"/>
                </a:solidFill>
                <a:latin typeface="Verdana" panose="020B0604030504040204"/>
                <a:cs typeface="Verdana" panose="020B0604030504040204"/>
              </a:rPr>
              <a:t>o</a:t>
            </a:r>
            <a:r>
              <a:rPr sz="1600" spc="-10" dirty="0">
                <a:solidFill>
                  <a:srgbClr val="626262"/>
                </a:solidFill>
                <a:latin typeface="Verdana" panose="020B0604030504040204"/>
                <a:cs typeface="Verdana" panose="020B0604030504040204"/>
              </a:rPr>
              <a:t>nalities</a:t>
            </a:r>
            <a:endParaRPr sz="1600">
              <a:latin typeface="Verdana" panose="020B0604030504040204"/>
              <a:cs typeface="Verdana" panose="020B0604030504040204"/>
            </a:endParaRPr>
          </a:p>
        </p:txBody>
      </p:sp>
      <p:sp>
        <p:nvSpPr>
          <p:cNvPr id="5" name="object 5"/>
          <p:cNvSpPr txBox="1">
            <a:spLocks noGrp="1"/>
          </p:cNvSpPr>
          <p:nvPr>
            <p:ph type="title"/>
          </p:nvPr>
        </p:nvSpPr>
        <p:spPr>
          <a:prstGeom prst="rect">
            <a:avLst/>
          </a:prstGeom>
        </p:spPr>
        <p:txBody>
          <a:bodyPr vert="horz" wrap="square" lIns="0" tIns="342571" rIns="0" bIns="0" rtlCol="0">
            <a:spAutoFit/>
          </a:bodyPr>
          <a:lstStyle/>
          <a:p>
            <a:pPr marL="138430">
              <a:lnSpc>
                <a:spcPct val="100000"/>
              </a:lnSpc>
            </a:pPr>
            <a:r>
              <a:rPr spc="25" dirty="0"/>
              <a:t>Document</a:t>
            </a:r>
            <a:r>
              <a:rPr spc="15" dirty="0"/>
              <a:t> </a:t>
            </a:r>
            <a:r>
              <a:rPr spc="25" dirty="0"/>
              <a:t>Management</a:t>
            </a:r>
            <a:r>
              <a:rPr spc="15" dirty="0"/>
              <a:t> </a:t>
            </a:r>
            <a:r>
              <a:rPr spc="20" dirty="0"/>
              <a:t>at</a:t>
            </a:r>
            <a:r>
              <a:rPr spc="15" dirty="0"/>
              <a:t> </a:t>
            </a:r>
            <a:r>
              <a:rPr spc="20" dirty="0"/>
              <a:t>the</a:t>
            </a:r>
            <a:r>
              <a:rPr spc="15" dirty="0"/>
              <a:t> </a:t>
            </a:r>
            <a:r>
              <a:rPr dirty="0"/>
              <a:t>t</a:t>
            </a:r>
            <a:r>
              <a:rPr spc="35" dirty="0"/>
              <a:t>e</a:t>
            </a:r>
            <a:r>
              <a:rPr spc="15" dirty="0"/>
              <a:t>ller</a:t>
            </a:r>
          </a:p>
        </p:txBody>
      </p:sp>
      <p:sp>
        <p:nvSpPr>
          <p:cNvPr id="6" name="object 6"/>
          <p:cNvSpPr txBox="1"/>
          <p:nvPr/>
        </p:nvSpPr>
        <p:spPr>
          <a:xfrm>
            <a:off x="1102747" y="5385725"/>
            <a:ext cx="5737860" cy="1318895"/>
          </a:xfrm>
          <a:prstGeom prst="rect">
            <a:avLst/>
          </a:prstGeom>
        </p:spPr>
        <p:txBody>
          <a:bodyPr vert="horz" wrap="square" lIns="0" tIns="0" rIns="0" bIns="0" rtlCol="0">
            <a:spAutoFit/>
          </a:bodyPr>
          <a:lstStyle/>
          <a:p>
            <a:pPr marL="12700" marR="1276350">
              <a:lnSpc>
                <a:spcPct val="149000"/>
              </a:lnSpc>
            </a:pPr>
            <a:r>
              <a:rPr sz="1600" spc="-10" dirty="0">
                <a:solidFill>
                  <a:srgbClr val="626262"/>
                </a:solidFill>
                <a:latin typeface="Verdana" panose="020B0604030504040204"/>
                <a:cs typeface="Verdana" panose="020B0604030504040204"/>
              </a:rPr>
              <a:t>Ba</a:t>
            </a:r>
            <a:r>
              <a:rPr sz="1600" spc="-20" dirty="0">
                <a:solidFill>
                  <a:srgbClr val="626262"/>
                </a:solidFill>
                <a:latin typeface="Verdana" panose="020B0604030504040204"/>
                <a:cs typeface="Verdana" panose="020B0604030504040204"/>
              </a:rPr>
              <a:t>n</a:t>
            </a:r>
            <a:r>
              <a:rPr sz="1600" dirty="0">
                <a:solidFill>
                  <a:srgbClr val="626262"/>
                </a:solidFill>
                <a:latin typeface="Verdana" panose="020B0604030504040204"/>
                <a:cs typeface="Verdana" panose="020B0604030504040204"/>
              </a:rPr>
              <a:t>k</a:t>
            </a:r>
            <a:r>
              <a:rPr sz="1600" spc="-5" dirty="0">
                <a:solidFill>
                  <a:srgbClr val="626262"/>
                </a:solidFill>
                <a:latin typeface="Verdana" panose="020B0604030504040204"/>
                <a:cs typeface="Verdana" panose="020B0604030504040204"/>
              </a:rPr>
              <a:t>s are</a:t>
            </a:r>
            <a:r>
              <a:rPr sz="1600" spc="-1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more</a:t>
            </a:r>
            <a:r>
              <a:rPr sz="1600" spc="-5" dirty="0">
                <a:solidFill>
                  <a:srgbClr val="626262"/>
                </a:solidFill>
                <a:latin typeface="Verdana" panose="020B0604030504040204"/>
                <a:cs typeface="Verdana" panose="020B0604030504040204"/>
              </a:rPr>
              <a:t> a</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more</a:t>
            </a:r>
            <a:r>
              <a:rPr sz="1600" spc="-15" dirty="0">
                <a:solidFill>
                  <a:srgbClr val="626262"/>
                </a:solidFill>
                <a:latin typeface="Verdana" panose="020B0604030504040204"/>
                <a:cs typeface="Verdana" panose="020B0604030504040204"/>
              </a:rPr>
              <a:t> </a:t>
            </a:r>
            <a:r>
              <a:rPr sz="1600" spc="-5" dirty="0">
                <a:solidFill>
                  <a:srgbClr val="626262"/>
                </a:solidFill>
                <a:latin typeface="Verdana" panose="020B0604030504040204"/>
                <a:cs typeface="Verdana" panose="020B0604030504040204"/>
              </a:rPr>
              <a:t>or</a:t>
            </a:r>
            <a:r>
              <a:rPr sz="1600" spc="-10" dirty="0">
                <a:solidFill>
                  <a:srgbClr val="626262"/>
                </a:solidFill>
                <a:latin typeface="Verdana" panose="020B0604030504040204"/>
                <a:cs typeface="Verdana" panose="020B0604030504040204"/>
              </a:rPr>
              <a:t>ie</a:t>
            </a:r>
            <a:r>
              <a:rPr sz="1600" spc="-20" dirty="0">
                <a:solidFill>
                  <a:srgbClr val="626262"/>
                </a:solidFill>
                <a:latin typeface="Verdana" panose="020B0604030504040204"/>
                <a:cs typeface="Verdana" panose="020B0604030504040204"/>
              </a:rPr>
              <a:t>n</a:t>
            </a:r>
            <a:r>
              <a:rPr sz="1600" spc="-10" dirty="0">
                <a:solidFill>
                  <a:srgbClr val="626262"/>
                </a:solidFill>
                <a:latin typeface="Verdana" panose="020B0604030504040204"/>
                <a:cs typeface="Verdana" panose="020B0604030504040204"/>
              </a:rPr>
              <a:t>t</a:t>
            </a:r>
            <a:r>
              <a:rPr sz="1600" spc="-15" dirty="0">
                <a:solidFill>
                  <a:srgbClr val="626262"/>
                </a:solidFill>
                <a:latin typeface="Verdana" panose="020B0604030504040204"/>
                <a:cs typeface="Verdana" panose="020B0604030504040204"/>
              </a:rPr>
              <a:t>e</a:t>
            </a:r>
            <a:r>
              <a:rPr sz="1600"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owards </a:t>
            </a:r>
            <a:r>
              <a:rPr sz="1600" u="sng" spc="-5" dirty="0">
                <a:solidFill>
                  <a:srgbClr val="626262"/>
                </a:solidFill>
                <a:latin typeface="Verdana" panose="020B0604030504040204"/>
                <a:cs typeface="Verdana" panose="020B0604030504040204"/>
              </a:rPr>
              <a:t>a</a:t>
            </a:r>
            <a:r>
              <a:rPr sz="1600" u="sng" spc="-15" dirty="0">
                <a:solidFill>
                  <a:srgbClr val="626262"/>
                </a:solidFill>
                <a:latin typeface="Verdana" panose="020B0604030504040204"/>
                <a:cs typeface="Verdana" panose="020B0604030504040204"/>
              </a:rPr>
              <a:t> </a:t>
            </a:r>
            <a:r>
              <a:rPr sz="1600" u="sng" spc="-10" dirty="0">
                <a:solidFill>
                  <a:srgbClr val="626262"/>
                </a:solidFill>
                <a:latin typeface="Verdana" panose="020B0604030504040204"/>
                <a:cs typeface="Verdana" panose="020B0604030504040204"/>
              </a:rPr>
              <a:t>teller device</a:t>
            </a:r>
            <a:r>
              <a:rPr sz="1600" u="sng" spc="-20" dirty="0">
                <a:solidFill>
                  <a:srgbClr val="626262"/>
                </a:solidFill>
                <a:latin typeface="Verdana" panose="020B0604030504040204"/>
                <a:cs typeface="Verdana" panose="020B0604030504040204"/>
              </a:rPr>
              <a:t> </a:t>
            </a:r>
            <a:r>
              <a:rPr sz="1600" b="1" u="sng" spc="-5" dirty="0">
                <a:solidFill>
                  <a:srgbClr val="FF0000"/>
                </a:solidFill>
                <a:latin typeface="Verdana" panose="020B0604030504040204"/>
                <a:cs typeface="Verdana" panose="020B0604030504040204"/>
              </a:rPr>
              <a:t>ration</a:t>
            </a:r>
            <a:r>
              <a:rPr sz="1600" b="1" u="sng" dirty="0">
                <a:solidFill>
                  <a:srgbClr val="FF0000"/>
                </a:solidFill>
                <a:latin typeface="Verdana" panose="020B0604030504040204"/>
                <a:cs typeface="Verdana" panose="020B0604030504040204"/>
              </a:rPr>
              <a:t>a</a:t>
            </a:r>
            <a:r>
              <a:rPr sz="1600" b="1" u="sng" spc="-5" dirty="0">
                <a:solidFill>
                  <a:srgbClr val="FF0000"/>
                </a:solidFill>
                <a:latin typeface="Verdana" panose="020B0604030504040204"/>
                <a:cs typeface="Verdana" panose="020B0604030504040204"/>
              </a:rPr>
              <a:t>li</a:t>
            </a:r>
            <a:r>
              <a:rPr sz="1600" b="1" u="sng" spc="-15" dirty="0">
                <a:solidFill>
                  <a:srgbClr val="FF0000"/>
                </a:solidFill>
                <a:latin typeface="Verdana" panose="020B0604030504040204"/>
                <a:cs typeface="Verdana" panose="020B0604030504040204"/>
              </a:rPr>
              <a:t>z</a:t>
            </a:r>
            <a:r>
              <a:rPr sz="1600" b="1" u="sng" dirty="0">
                <a:solidFill>
                  <a:srgbClr val="FF0000"/>
                </a:solidFill>
                <a:latin typeface="Verdana" panose="020B0604030504040204"/>
                <a:cs typeface="Verdana" panose="020B0604030504040204"/>
              </a:rPr>
              <a:t>a</a:t>
            </a:r>
            <a:r>
              <a:rPr sz="1600" b="1" u="sng" spc="-10" dirty="0">
                <a:solidFill>
                  <a:srgbClr val="FF0000"/>
                </a:solidFill>
                <a:latin typeface="Verdana" panose="020B0604030504040204"/>
                <a:cs typeface="Verdana" panose="020B0604030504040204"/>
              </a:rPr>
              <a:t>t</a:t>
            </a:r>
            <a:r>
              <a:rPr sz="1600" b="1" u="sng" spc="-5" dirty="0">
                <a:solidFill>
                  <a:srgbClr val="FF0000"/>
                </a:solidFill>
                <a:latin typeface="Verdana" panose="020B0604030504040204"/>
                <a:cs typeface="Verdana" panose="020B0604030504040204"/>
              </a:rPr>
              <a:t>io</a:t>
            </a:r>
            <a:r>
              <a:rPr sz="1600" b="1" u="sng" spc="-15" dirty="0">
                <a:solidFill>
                  <a:srgbClr val="FF0000"/>
                </a:solidFill>
                <a:latin typeface="Verdana" panose="020B0604030504040204"/>
                <a:cs typeface="Verdana" panose="020B0604030504040204"/>
              </a:rPr>
              <a:t>n</a:t>
            </a:r>
            <a:r>
              <a:rPr sz="1600" spc="-5" dirty="0">
                <a:solidFill>
                  <a:srgbClr val="626262"/>
                </a:solidFill>
                <a:latin typeface="Verdana" panose="020B0604030504040204"/>
                <a:cs typeface="Verdana" panose="020B0604030504040204"/>
              </a:rPr>
              <a:t>,</a:t>
            </a:r>
            <a:endParaRPr sz="1600">
              <a:latin typeface="Verdana" panose="020B0604030504040204"/>
              <a:cs typeface="Verdana" panose="020B0604030504040204"/>
            </a:endParaRPr>
          </a:p>
          <a:p>
            <a:pPr marL="12700" marR="5080">
              <a:lnSpc>
                <a:spcPct val="149000"/>
              </a:lnSpc>
              <a:spcBef>
                <a:spcPts val="5"/>
              </a:spcBef>
            </a:pPr>
            <a:r>
              <a:rPr sz="1600" spc="-10" dirty="0">
                <a:solidFill>
                  <a:srgbClr val="626262"/>
                </a:solidFill>
                <a:latin typeface="Verdana" panose="020B0604030504040204"/>
                <a:cs typeface="Verdana" panose="020B0604030504040204"/>
              </a:rPr>
              <a:t>aiming</a:t>
            </a:r>
            <a:r>
              <a:rPr sz="1600" spc="-5" dirty="0">
                <a:solidFill>
                  <a:srgbClr val="626262"/>
                </a:solidFill>
                <a:latin typeface="Verdana" panose="020B0604030504040204"/>
                <a:cs typeface="Verdana" panose="020B0604030504040204"/>
              </a:rPr>
              <a:t> </a:t>
            </a:r>
            <a:r>
              <a:rPr sz="1600" spc="-10" dirty="0">
                <a:solidFill>
                  <a:srgbClr val="626262"/>
                </a:solidFill>
                <a:latin typeface="Verdana" panose="020B0604030504040204"/>
                <a:cs typeface="Verdana" panose="020B0604030504040204"/>
              </a:rPr>
              <a:t>t</a:t>
            </a:r>
            <a:r>
              <a:rPr sz="1600" spc="-5" dirty="0">
                <a:solidFill>
                  <a:srgbClr val="626262"/>
                </a:solidFill>
                <a:latin typeface="Verdana" panose="020B0604030504040204"/>
                <a:cs typeface="Verdana" panose="020B0604030504040204"/>
              </a:rPr>
              <a:t>o </a:t>
            </a:r>
            <a:r>
              <a:rPr sz="1600" u="sng" spc="-10" dirty="0">
                <a:solidFill>
                  <a:srgbClr val="626262"/>
                </a:solidFill>
                <a:latin typeface="Verdana" panose="020B0604030504040204"/>
                <a:cs typeface="Verdana" panose="020B0604030504040204"/>
              </a:rPr>
              <a:t>converge on </a:t>
            </a:r>
            <a:r>
              <a:rPr sz="1600" u="sng" spc="-5" dirty="0">
                <a:solidFill>
                  <a:srgbClr val="626262"/>
                </a:solidFill>
                <a:latin typeface="Verdana" panose="020B0604030504040204"/>
                <a:cs typeface="Verdana" panose="020B0604030504040204"/>
              </a:rPr>
              <a:t>a</a:t>
            </a:r>
            <a:r>
              <a:rPr sz="1600" spc="-10" dirty="0">
                <a:solidFill>
                  <a:srgbClr val="626262"/>
                </a:solidFill>
                <a:latin typeface="Verdana" panose="020B0604030504040204"/>
                <a:cs typeface="Verdana" panose="020B0604030504040204"/>
              </a:rPr>
              <a:t> </a:t>
            </a:r>
            <a:r>
              <a:rPr sz="1600" b="1" u="sng" spc="-10" dirty="0">
                <a:solidFill>
                  <a:srgbClr val="FF0000"/>
                </a:solidFill>
                <a:latin typeface="Verdana" panose="020B0604030504040204"/>
                <a:cs typeface="Verdana" panose="020B0604030504040204"/>
              </a:rPr>
              <a:t>s</a:t>
            </a:r>
            <a:r>
              <a:rPr sz="1600" b="1" u="sng" dirty="0">
                <a:solidFill>
                  <a:srgbClr val="FF0000"/>
                </a:solidFill>
                <a:latin typeface="Verdana" panose="020B0604030504040204"/>
                <a:cs typeface="Verdana" panose="020B0604030504040204"/>
              </a:rPr>
              <a:t>i</a:t>
            </a:r>
            <a:r>
              <a:rPr sz="1600" b="1" u="sng" spc="-20" dirty="0">
                <a:solidFill>
                  <a:srgbClr val="FF0000"/>
                </a:solidFill>
                <a:latin typeface="Verdana" panose="020B0604030504040204"/>
                <a:cs typeface="Verdana" panose="020B0604030504040204"/>
              </a:rPr>
              <a:t>n</a:t>
            </a:r>
            <a:r>
              <a:rPr sz="1600" b="1" u="sng" spc="-10" dirty="0">
                <a:solidFill>
                  <a:srgbClr val="FF0000"/>
                </a:solidFill>
                <a:latin typeface="Verdana" panose="020B0604030504040204"/>
                <a:cs typeface="Verdana" panose="020B0604030504040204"/>
              </a:rPr>
              <a:t>g</a:t>
            </a:r>
            <a:r>
              <a:rPr sz="1600" b="1" u="sng" dirty="0">
                <a:solidFill>
                  <a:srgbClr val="FF0000"/>
                </a:solidFill>
                <a:latin typeface="Verdana" panose="020B0604030504040204"/>
                <a:cs typeface="Verdana" panose="020B0604030504040204"/>
              </a:rPr>
              <a:t>le</a:t>
            </a:r>
            <a:r>
              <a:rPr sz="1600" b="1" u="sng" spc="-10" dirty="0">
                <a:solidFill>
                  <a:srgbClr val="FF0000"/>
                </a:solidFill>
                <a:latin typeface="Verdana" panose="020B0604030504040204"/>
                <a:cs typeface="Verdana" panose="020B0604030504040204"/>
              </a:rPr>
              <a:t> </a:t>
            </a:r>
            <a:r>
              <a:rPr sz="1600" b="1" u="sng" spc="-5" dirty="0">
                <a:solidFill>
                  <a:srgbClr val="FF0000"/>
                </a:solidFill>
                <a:latin typeface="Verdana" panose="020B0604030504040204"/>
                <a:cs typeface="Verdana" panose="020B0604030504040204"/>
              </a:rPr>
              <a:t>d</a:t>
            </a:r>
            <a:r>
              <a:rPr sz="1600" b="1" u="sng" spc="-15" dirty="0">
                <a:solidFill>
                  <a:srgbClr val="FF0000"/>
                </a:solidFill>
                <a:latin typeface="Verdana" panose="020B0604030504040204"/>
                <a:cs typeface="Verdana" panose="020B0604030504040204"/>
              </a:rPr>
              <a:t>e</a:t>
            </a:r>
            <a:r>
              <a:rPr sz="1600" b="1" u="sng" spc="-20" dirty="0">
                <a:solidFill>
                  <a:srgbClr val="FF0000"/>
                </a:solidFill>
                <a:latin typeface="Verdana" panose="020B0604030504040204"/>
                <a:cs typeface="Verdana" panose="020B0604030504040204"/>
              </a:rPr>
              <a:t>v</a:t>
            </a:r>
            <a:r>
              <a:rPr sz="1600" b="1" u="sng" dirty="0">
                <a:solidFill>
                  <a:srgbClr val="FF0000"/>
                </a:solidFill>
                <a:latin typeface="Verdana" panose="020B0604030504040204"/>
                <a:cs typeface="Verdana" panose="020B0604030504040204"/>
              </a:rPr>
              <a:t>i</a:t>
            </a:r>
            <a:r>
              <a:rPr sz="1600" b="1" u="sng" spc="-15" dirty="0">
                <a:solidFill>
                  <a:srgbClr val="FF0000"/>
                </a:solidFill>
                <a:latin typeface="Verdana" panose="020B0604030504040204"/>
                <a:cs typeface="Verdana" panose="020B0604030504040204"/>
              </a:rPr>
              <a:t>c</a:t>
            </a:r>
            <a:r>
              <a:rPr sz="1600" b="1" u="sng" spc="-10" dirty="0">
                <a:solidFill>
                  <a:srgbClr val="FF0000"/>
                </a:solidFill>
                <a:latin typeface="Verdana" panose="020B0604030504040204"/>
                <a:cs typeface="Verdana" panose="020B0604030504040204"/>
              </a:rPr>
              <a:t>e</a:t>
            </a:r>
            <a:r>
              <a:rPr sz="1600" b="1" spc="-5" dirty="0">
                <a:solidFill>
                  <a:srgbClr val="FF0000"/>
                </a:solidFill>
                <a:latin typeface="Verdana" panose="020B0604030504040204"/>
                <a:cs typeface="Verdana" panose="020B0604030504040204"/>
              </a:rPr>
              <a:t> </a:t>
            </a:r>
            <a:r>
              <a:rPr sz="1600" u="sng" spc="-15" dirty="0">
                <a:solidFill>
                  <a:srgbClr val="626262"/>
                </a:solidFill>
                <a:latin typeface="Verdana" panose="020B0604030504040204"/>
                <a:cs typeface="Verdana" panose="020B0604030504040204"/>
              </a:rPr>
              <a:t>t</a:t>
            </a:r>
            <a:r>
              <a:rPr sz="1600" u="sng" spc="-10" dirty="0">
                <a:solidFill>
                  <a:srgbClr val="626262"/>
                </a:solidFill>
                <a:latin typeface="Verdana" panose="020B0604030504040204"/>
                <a:cs typeface="Verdana" panose="020B0604030504040204"/>
              </a:rPr>
              <a:t>he</a:t>
            </a:r>
            <a:r>
              <a:rPr sz="1600" u="sng" spc="-15" dirty="0">
                <a:solidFill>
                  <a:srgbClr val="626262"/>
                </a:solidFill>
                <a:latin typeface="Verdana" panose="020B0604030504040204"/>
                <a:cs typeface="Verdana" panose="020B0604030504040204"/>
              </a:rPr>
              <a:t> </a:t>
            </a:r>
            <a:r>
              <a:rPr sz="1600" u="sng" spc="-5" dirty="0">
                <a:solidFill>
                  <a:srgbClr val="626262"/>
                </a:solidFill>
                <a:latin typeface="Verdana" panose="020B0604030504040204"/>
                <a:cs typeface="Verdana" panose="020B0604030504040204"/>
              </a:rPr>
              <a:t>pr</a:t>
            </a:r>
            <a:r>
              <a:rPr sz="1600" u="sng" spc="-10" dirty="0">
                <a:solidFill>
                  <a:srgbClr val="626262"/>
                </a:solidFill>
                <a:latin typeface="Verdana" panose="020B0604030504040204"/>
                <a:cs typeface="Verdana" panose="020B0604030504040204"/>
              </a:rPr>
              <a:t>i</a:t>
            </a:r>
            <a:r>
              <a:rPr sz="1600" u="sng" spc="-5" dirty="0">
                <a:solidFill>
                  <a:srgbClr val="626262"/>
                </a:solidFill>
                <a:latin typeface="Verdana" panose="020B0604030504040204"/>
                <a:cs typeface="Verdana" panose="020B0604030504040204"/>
              </a:rPr>
              <a:t>nt</a:t>
            </a:r>
            <a:r>
              <a:rPr sz="1600" u="sng" spc="-10" dirty="0">
                <a:solidFill>
                  <a:srgbClr val="626262"/>
                </a:solidFill>
                <a:latin typeface="Verdana" panose="020B0604030504040204"/>
                <a:cs typeface="Verdana" panose="020B0604030504040204"/>
              </a:rPr>
              <a:t>i</a:t>
            </a:r>
            <a:r>
              <a:rPr sz="1600" u="sng" spc="-20" dirty="0">
                <a:solidFill>
                  <a:srgbClr val="626262"/>
                </a:solidFill>
                <a:latin typeface="Verdana" panose="020B0604030504040204"/>
                <a:cs typeface="Verdana" panose="020B0604030504040204"/>
              </a:rPr>
              <a:t>n</a:t>
            </a:r>
            <a:r>
              <a:rPr sz="1600" u="sng" spc="-5" dirty="0">
                <a:solidFill>
                  <a:srgbClr val="626262"/>
                </a:solidFill>
                <a:latin typeface="Verdana" panose="020B0604030504040204"/>
                <a:cs typeface="Verdana" panose="020B0604030504040204"/>
              </a:rPr>
              <a:t>g a</a:t>
            </a:r>
            <a:r>
              <a:rPr sz="1600" u="sng" spc="-20" dirty="0">
                <a:solidFill>
                  <a:srgbClr val="626262"/>
                </a:solidFill>
                <a:latin typeface="Verdana" panose="020B0604030504040204"/>
                <a:cs typeface="Verdana" panose="020B0604030504040204"/>
              </a:rPr>
              <a:t>n</a:t>
            </a:r>
            <a:r>
              <a:rPr sz="1600" u="sng" spc="-10" dirty="0">
                <a:solidFill>
                  <a:srgbClr val="626262"/>
                </a:solidFill>
                <a:latin typeface="Verdana" panose="020B0604030504040204"/>
                <a:cs typeface="Verdana" panose="020B0604030504040204"/>
              </a:rPr>
              <a:t>d</a:t>
            </a:r>
            <a:r>
              <a:rPr sz="1600" spc="-5" dirty="0">
                <a:solidFill>
                  <a:srgbClr val="626262"/>
                </a:solidFill>
                <a:latin typeface="Verdana" panose="020B0604030504040204"/>
                <a:cs typeface="Verdana" panose="020B0604030504040204"/>
              </a:rPr>
              <a:t> </a:t>
            </a:r>
            <a:r>
              <a:rPr sz="1600" u="sng" spc="-10" dirty="0">
                <a:solidFill>
                  <a:srgbClr val="626262"/>
                </a:solidFill>
                <a:latin typeface="Verdana" panose="020B0604030504040204"/>
                <a:cs typeface="Verdana" panose="020B0604030504040204"/>
              </a:rPr>
              <a:t>scanning </a:t>
            </a:r>
            <a:r>
              <a:rPr sz="1600" u="sng" spc="-5" dirty="0">
                <a:solidFill>
                  <a:srgbClr val="626262"/>
                </a:solidFill>
                <a:latin typeface="Verdana" panose="020B0604030504040204"/>
                <a:cs typeface="Verdana" panose="020B0604030504040204"/>
              </a:rPr>
              <a:t>/</a:t>
            </a:r>
            <a:r>
              <a:rPr sz="1600" u="sng" spc="-10" dirty="0">
                <a:solidFill>
                  <a:srgbClr val="626262"/>
                </a:solidFill>
                <a:latin typeface="Verdana" panose="020B0604030504040204"/>
                <a:cs typeface="Verdana" panose="020B0604030504040204"/>
              </a:rPr>
              <a:t> reading f</a:t>
            </a:r>
            <a:r>
              <a:rPr sz="1600" spc="-10" dirty="0">
                <a:solidFill>
                  <a:srgbClr val="626262"/>
                </a:solidFill>
                <a:latin typeface="Verdana" panose="020B0604030504040204"/>
                <a:cs typeface="Verdana" panose="020B0604030504040204"/>
              </a:rPr>
              <a:t>unctions.</a:t>
            </a:r>
            <a:endParaRPr sz="1600">
              <a:latin typeface="Verdana" panose="020B0604030504040204"/>
              <a:cs typeface="Verdana" panose="020B0604030504040204"/>
            </a:endParaRPr>
          </a:p>
        </p:txBody>
      </p:sp>
      <p:sp>
        <p:nvSpPr>
          <p:cNvPr id="7" name="object 7"/>
          <p:cNvSpPr/>
          <p:nvPr/>
        </p:nvSpPr>
        <p:spPr>
          <a:xfrm>
            <a:off x="6914260" y="3477005"/>
            <a:ext cx="2981718" cy="105003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138045" y="6047994"/>
            <a:ext cx="586105" cy="375285"/>
          </a:xfrm>
          <a:custGeom>
            <a:avLst/>
            <a:gdLst/>
            <a:ahLst/>
            <a:cxnLst/>
            <a:rect l="l" t="t" r="r" b="b"/>
            <a:pathLst>
              <a:path w="586104" h="375285">
                <a:moveTo>
                  <a:pt x="585977" y="187451"/>
                </a:moveTo>
                <a:lnTo>
                  <a:pt x="438911" y="187451"/>
                </a:lnTo>
                <a:lnTo>
                  <a:pt x="438911" y="0"/>
                </a:lnTo>
                <a:lnTo>
                  <a:pt x="146291" y="0"/>
                </a:lnTo>
                <a:lnTo>
                  <a:pt x="146291" y="187451"/>
                </a:lnTo>
                <a:lnTo>
                  <a:pt x="0" y="187451"/>
                </a:lnTo>
                <a:lnTo>
                  <a:pt x="292607" y="374903"/>
                </a:lnTo>
                <a:lnTo>
                  <a:pt x="585977" y="187451"/>
                </a:lnTo>
                <a:close/>
              </a:path>
            </a:pathLst>
          </a:custGeom>
          <a:solidFill>
            <a:srgbClr val="FFB2B2"/>
          </a:solidFill>
        </p:spPr>
        <p:txBody>
          <a:bodyPr wrap="square" lIns="0" tIns="0" rIns="0" bIns="0" rtlCol="0"/>
          <a:lstStyle/>
          <a:p>
            <a:endParaRPr/>
          </a:p>
        </p:txBody>
      </p:sp>
      <p:sp>
        <p:nvSpPr>
          <p:cNvPr id="9" name="object 9"/>
          <p:cNvSpPr txBox="1"/>
          <p:nvPr/>
        </p:nvSpPr>
        <p:spPr>
          <a:xfrm>
            <a:off x="7565269" y="6479195"/>
            <a:ext cx="1729739" cy="227965"/>
          </a:xfrm>
          <a:prstGeom prst="rect">
            <a:avLst/>
          </a:prstGeom>
        </p:spPr>
        <p:txBody>
          <a:bodyPr vert="horz" wrap="square" lIns="0" tIns="0" rIns="0" bIns="0" rtlCol="0">
            <a:spAutoFit/>
          </a:bodyPr>
          <a:lstStyle/>
          <a:p>
            <a:pPr marL="12700">
              <a:lnSpc>
                <a:spcPct val="100000"/>
              </a:lnSpc>
            </a:pPr>
            <a:r>
              <a:rPr sz="1600" b="1" spc="-20" dirty="0">
                <a:solidFill>
                  <a:srgbClr val="FF0000"/>
                </a:solidFill>
                <a:latin typeface="Verdana" panose="020B0604030504040204"/>
                <a:cs typeface="Verdana" panose="020B0604030504040204"/>
              </a:rPr>
              <a:t>M</a:t>
            </a:r>
            <a:r>
              <a:rPr sz="1600" b="1" spc="-5" dirty="0">
                <a:solidFill>
                  <a:srgbClr val="FF0000"/>
                </a:solidFill>
                <a:latin typeface="Verdana" panose="020B0604030504040204"/>
                <a:cs typeface="Verdana" panose="020B0604030504040204"/>
              </a:rPr>
              <a:t>ultifun</a:t>
            </a:r>
            <a:r>
              <a:rPr sz="1600" b="1" spc="-15" dirty="0">
                <a:solidFill>
                  <a:srgbClr val="FF0000"/>
                </a:solidFill>
                <a:latin typeface="Verdana" panose="020B0604030504040204"/>
                <a:cs typeface="Verdana" panose="020B0604030504040204"/>
              </a:rPr>
              <a:t>c</a:t>
            </a:r>
            <a:r>
              <a:rPr sz="1600" b="1" spc="-10" dirty="0">
                <a:solidFill>
                  <a:srgbClr val="FF0000"/>
                </a:solidFill>
                <a:latin typeface="Verdana" panose="020B0604030504040204"/>
                <a:cs typeface="Verdana" panose="020B0604030504040204"/>
              </a:rPr>
              <a:t>t</a:t>
            </a:r>
            <a:r>
              <a:rPr sz="1600" b="1" spc="-5" dirty="0">
                <a:solidFill>
                  <a:srgbClr val="FF0000"/>
                </a:solidFill>
                <a:latin typeface="Verdana" panose="020B0604030504040204"/>
                <a:cs typeface="Verdana" panose="020B0604030504040204"/>
              </a:rPr>
              <a:t>ional</a:t>
            </a:r>
            <a:endParaRPr sz="1600">
              <a:latin typeface="Verdana" panose="020B0604030504040204"/>
              <a:cs typeface="Verdana" panose="020B0604030504040204"/>
            </a:endParaRPr>
          </a:p>
        </p:txBody>
      </p:sp>
      <p:sp>
        <p:nvSpPr>
          <p:cNvPr id="10" name="object 10"/>
          <p:cNvSpPr/>
          <p:nvPr/>
        </p:nvSpPr>
        <p:spPr>
          <a:xfrm>
            <a:off x="7678546" y="4607814"/>
            <a:ext cx="1550670" cy="1055370"/>
          </a:xfrm>
          <a:custGeom>
            <a:avLst/>
            <a:gdLst/>
            <a:ahLst/>
            <a:cxnLst/>
            <a:rect l="l" t="t" r="r" b="b"/>
            <a:pathLst>
              <a:path w="1550670" h="1055370">
                <a:moveTo>
                  <a:pt x="1550682" y="528065"/>
                </a:moveTo>
                <a:lnTo>
                  <a:pt x="1548109" y="484728"/>
                </a:lnTo>
                <a:lnTo>
                  <a:pt x="1540524" y="442361"/>
                </a:lnTo>
                <a:lnTo>
                  <a:pt x="1528127" y="401099"/>
                </a:lnTo>
                <a:lnTo>
                  <a:pt x="1511118" y="361078"/>
                </a:lnTo>
                <a:lnTo>
                  <a:pt x="1489696" y="322433"/>
                </a:lnTo>
                <a:lnTo>
                  <a:pt x="1464063" y="285299"/>
                </a:lnTo>
                <a:lnTo>
                  <a:pt x="1434417" y="249813"/>
                </a:lnTo>
                <a:lnTo>
                  <a:pt x="1400960" y="216109"/>
                </a:lnTo>
                <a:lnTo>
                  <a:pt x="1363891" y="184323"/>
                </a:lnTo>
                <a:lnTo>
                  <a:pt x="1323409" y="154590"/>
                </a:lnTo>
                <a:lnTo>
                  <a:pt x="1279716" y="127047"/>
                </a:lnTo>
                <a:lnTo>
                  <a:pt x="1233011" y="101827"/>
                </a:lnTo>
                <a:lnTo>
                  <a:pt x="1183495" y="79067"/>
                </a:lnTo>
                <a:lnTo>
                  <a:pt x="1131367" y="58903"/>
                </a:lnTo>
                <a:lnTo>
                  <a:pt x="1076827" y="41469"/>
                </a:lnTo>
                <a:lnTo>
                  <a:pt x="1020075" y="26901"/>
                </a:lnTo>
                <a:lnTo>
                  <a:pt x="961312" y="15335"/>
                </a:lnTo>
                <a:lnTo>
                  <a:pt x="900737" y="6906"/>
                </a:lnTo>
                <a:lnTo>
                  <a:pt x="838551" y="1749"/>
                </a:lnTo>
                <a:lnTo>
                  <a:pt x="774953" y="0"/>
                </a:lnTo>
                <a:lnTo>
                  <a:pt x="711363" y="1749"/>
                </a:lnTo>
                <a:lnTo>
                  <a:pt x="649195" y="6906"/>
                </a:lnTo>
                <a:lnTo>
                  <a:pt x="588646" y="15335"/>
                </a:lnTo>
                <a:lnTo>
                  <a:pt x="529917" y="26901"/>
                </a:lnTo>
                <a:lnTo>
                  <a:pt x="473207" y="41469"/>
                </a:lnTo>
                <a:lnTo>
                  <a:pt x="418713" y="58903"/>
                </a:lnTo>
                <a:lnTo>
                  <a:pt x="366636" y="79067"/>
                </a:lnTo>
                <a:lnTo>
                  <a:pt x="317174" y="101827"/>
                </a:lnTo>
                <a:lnTo>
                  <a:pt x="270525" y="127047"/>
                </a:lnTo>
                <a:lnTo>
                  <a:pt x="226890" y="154590"/>
                </a:lnTo>
                <a:lnTo>
                  <a:pt x="186466" y="184323"/>
                </a:lnTo>
                <a:lnTo>
                  <a:pt x="149453" y="216109"/>
                </a:lnTo>
                <a:lnTo>
                  <a:pt x="116049" y="249813"/>
                </a:lnTo>
                <a:lnTo>
                  <a:pt x="86454" y="285299"/>
                </a:lnTo>
                <a:lnTo>
                  <a:pt x="60866" y="322433"/>
                </a:lnTo>
                <a:lnTo>
                  <a:pt x="39485" y="361078"/>
                </a:lnTo>
                <a:lnTo>
                  <a:pt x="22508" y="401099"/>
                </a:lnTo>
                <a:lnTo>
                  <a:pt x="10136" y="442361"/>
                </a:lnTo>
                <a:lnTo>
                  <a:pt x="2567" y="484728"/>
                </a:lnTo>
                <a:lnTo>
                  <a:pt x="0" y="528065"/>
                </a:lnTo>
                <a:lnTo>
                  <a:pt x="2567" y="571294"/>
                </a:lnTo>
                <a:lnTo>
                  <a:pt x="10136" y="613563"/>
                </a:lnTo>
                <a:lnTo>
                  <a:pt x="22508" y="654738"/>
                </a:lnTo>
                <a:lnTo>
                  <a:pt x="39485" y="694681"/>
                </a:lnTo>
                <a:lnTo>
                  <a:pt x="60866" y="733258"/>
                </a:lnTo>
                <a:lnTo>
                  <a:pt x="86454" y="770331"/>
                </a:lnTo>
                <a:lnTo>
                  <a:pt x="116049" y="805766"/>
                </a:lnTo>
                <a:lnTo>
                  <a:pt x="149453" y="839425"/>
                </a:lnTo>
                <a:lnTo>
                  <a:pt x="186466" y="871173"/>
                </a:lnTo>
                <a:lnTo>
                  <a:pt x="226890" y="900874"/>
                </a:lnTo>
                <a:lnTo>
                  <a:pt x="270525" y="928392"/>
                </a:lnTo>
                <a:lnTo>
                  <a:pt x="317174" y="953591"/>
                </a:lnTo>
                <a:lnTo>
                  <a:pt x="366636" y="976334"/>
                </a:lnTo>
                <a:lnTo>
                  <a:pt x="418713" y="996487"/>
                </a:lnTo>
                <a:lnTo>
                  <a:pt x="473207" y="1013912"/>
                </a:lnTo>
                <a:lnTo>
                  <a:pt x="529917" y="1028474"/>
                </a:lnTo>
                <a:lnTo>
                  <a:pt x="588646" y="1040037"/>
                </a:lnTo>
                <a:lnTo>
                  <a:pt x="649195" y="1048464"/>
                </a:lnTo>
                <a:lnTo>
                  <a:pt x="711363" y="1053621"/>
                </a:lnTo>
                <a:lnTo>
                  <a:pt x="774953" y="1055370"/>
                </a:lnTo>
                <a:lnTo>
                  <a:pt x="838551" y="1053621"/>
                </a:lnTo>
                <a:lnTo>
                  <a:pt x="900737" y="1048464"/>
                </a:lnTo>
                <a:lnTo>
                  <a:pt x="961312" y="1040037"/>
                </a:lnTo>
                <a:lnTo>
                  <a:pt x="1020075" y="1028474"/>
                </a:lnTo>
                <a:lnTo>
                  <a:pt x="1076827" y="1013912"/>
                </a:lnTo>
                <a:lnTo>
                  <a:pt x="1131367" y="996487"/>
                </a:lnTo>
                <a:lnTo>
                  <a:pt x="1183495" y="976334"/>
                </a:lnTo>
                <a:lnTo>
                  <a:pt x="1233011" y="953591"/>
                </a:lnTo>
                <a:lnTo>
                  <a:pt x="1279716" y="928392"/>
                </a:lnTo>
                <a:lnTo>
                  <a:pt x="1323409" y="900874"/>
                </a:lnTo>
                <a:lnTo>
                  <a:pt x="1363891" y="871173"/>
                </a:lnTo>
                <a:lnTo>
                  <a:pt x="1400960" y="839425"/>
                </a:lnTo>
                <a:lnTo>
                  <a:pt x="1434417" y="805766"/>
                </a:lnTo>
                <a:lnTo>
                  <a:pt x="1464063" y="770331"/>
                </a:lnTo>
                <a:lnTo>
                  <a:pt x="1489696" y="733258"/>
                </a:lnTo>
                <a:lnTo>
                  <a:pt x="1511118" y="694681"/>
                </a:lnTo>
                <a:lnTo>
                  <a:pt x="1528127" y="654738"/>
                </a:lnTo>
                <a:lnTo>
                  <a:pt x="1540524" y="613563"/>
                </a:lnTo>
                <a:lnTo>
                  <a:pt x="1548109" y="571294"/>
                </a:lnTo>
                <a:lnTo>
                  <a:pt x="1550682" y="528065"/>
                </a:lnTo>
                <a:close/>
              </a:path>
            </a:pathLst>
          </a:custGeom>
          <a:solidFill>
            <a:srgbClr val="BA0101"/>
          </a:solidFill>
        </p:spPr>
        <p:txBody>
          <a:bodyPr wrap="square" lIns="0" tIns="0" rIns="0" bIns="0" rtlCol="0"/>
          <a:lstStyle/>
          <a:p>
            <a:endParaRPr/>
          </a:p>
        </p:txBody>
      </p:sp>
      <p:sp>
        <p:nvSpPr>
          <p:cNvPr id="11" name="object 11"/>
          <p:cNvSpPr txBox="1"/>
          <p:nvPr/>
        </p:nvSpPr>
        <p:spPr>
          <a:xfrm>
            <a:off x="7827397" y="5056984"/>
            <a:ext cx="1249045" cy="164465"/>
          </a:xfrm>
          <a:prstGeom prst="rect">
            <a:avLst/>
          </a:prstGeom>
        </p:spPr>
        <p:txBody>
          <a:bodyPr vert="horz" wrap="square" lIns="0" tIns="0" rIns="0" bIns="0" rtlCol="0">
            <a:spAutoFit/>
          </a:bodyPr>
          <a:lstStyle/>
          <a:p>
            <a:pPr marL="12700">
              <a:lnSpc>
                <a:spcPct val="100000"/>
              </a:lnSpc>
            </a:pPr>
            <a:r>
              <a:rPr sz="1100" b="1" spc="-10" dirty="0">
                <a:solidFill>
                  <a:srgbClr val="FFFFFF"/>
                </a:solidFill>
                <a:latin typeface="Verdana" panose="020B0604030504040204"/>
                <a:cs typeface="Verdana" panose="020B0604030504040204"/>
              </a:rPr>
              <a:t>Ba</a:t>
            </a:r>
            <a:r>
              <a:rPr sz="1100" b="1" dirty="0">
                <a:solidFill>
                  <a:srgbClr val="FFFFFF"/>
                </a:solidFill>
                <a:latin typeface="Verdana" panose="020B0604030504040204"/>
                <a:cs typeface="Verdana" panose="020B0604030504040204"/>
              </a:rPr>
              <a:t>n</a:t>
            </a:r>
            <a:r>
              <a:rPr sz="1100" b="1" spc="-15" dirty="0">
                <a:solidFill>
                  <a:srgbClr val="FFFFFF"/>
                </a:solidFill>
                <a:latin typeface="Verdana" panose="020B0604030504040204"/>
                <a:cs typeface="Verdana" panose="020B0604030504040204"/>
              </a:rPr>
              <a:t>k</a:t>
            </a:r>
            <a:r>
              <a:rPr sz="1100" b="1" spc="-10" dirty="0">
                <a:solidFill>
                  <a:srgbClr val="FFFFFF"/>
                </a:solidFill>
                <a:latin typeface="Verdana" panose="020B0604030504040204"/>
                <a:cs typeface="Verdana" panose="020B0604030504040204"/>
              </a:rPr>
              <a:t>in</a:t>
            </a:r>
            <a:r>
              <a:rPr sz="1100" b="1" spc="-5" dirty="0">
                <a:solidFill>
                  <a:srgbClr val="FFFFFF"/>
                </a:solidFill>
                <a:latin typeface="Verdana" panose="020B0604030504040204"/>
                <a:cs typeface="Verdana" panose="020B0604030504040204"/>
              </a:rPr>
              <a:t>g </a:t>
            </a:r>
            <a:r>
              <a:rPr sz="1100" b="1" spc="-10" dirty="0">
                <a:solidFill>
                  <a:srgbClr val="FFFFFF"/>
                </a:solidFill>
                <a:latin typeface="Verdana" panose="020B0604030504040204"/>
                <a:cs typeface="Verdana" panose="020B0604030504040204"/>
              </a:rPr>
              <a:t>Pri</a:t>
            </a:r>
            <a:r>
              <a:rPr sz="1100" b="1" dirty="0">
                <a:solidFill>
                  <a:srgbClr val="FFFFFF"/>
                </a:solidFill>
                <a:latin typeface="Verdana" panose="020B0604030504040204"/>
                <a:cs typeface="Verdana" panose="020B0604030504040204"/>
              </a:rPr>
              <a:t>n</a:t>
            </a:r>
            <a:r>
              <a:rPr sz="1100" b="1" spc="-10" dirty="0">
                <a:solidFill>
                  <a:srgbClr val="FFFFFF"/>
                </a:solidFill>
                <a:latin typeface="Verdana" panose="020B0604030504040204"/>
                <a:cs typeface="Verdana" panose="020B0604030504040204"/>
              </a:rPr>
              <a:t>t</a:t>
            </a:r>
            <a:r>
              <a:rPr sz="1100" b="1" spc="-15" dirty="0">
                <a:solidFill>
                  <a:srgbClr val="FFFFFF"/>
                </a:solidFill>
                <a:latin typeface="Verdana" panose="020B0604030504040204"/>
                <a:cs typeface="Verdana" panose="020B0604030504040204"/>
              </a:rPr>
              <a:t>e</a:t>
            </a:r>
            <a:r>
              <a:rPr sz="1100" b="1" spc="-5" dirty="0">
                <a:solidFill>
                  <a:srgbClr val="FFFFFF"/>
                </a:solidFill>
                <a:latin typeface="Verdana" panose="020B0604030504040204"/>
                <a:cs typeface="Verdana" panose="020B0604030504040204"/>
              </a:rPr>
              <a:t>r</a:t>
            </a:r>
            <a:endParaRPr sz="1100">
              <a:latin typeface="Verdana" panose="020B0604030504040204"/>
              <a:cs typeface="Verdana" panose="020B0604030504040204"/>
            </a:endParaRPr>
          </a:p>
        </p:txBody>
      </p:sp>
      <p:sp>
        <p:nvSpPr>
          <p:cNvPr id="12" name="object 12"/>
          <p:cNvSpPr/>
          <p:nvPr/>
        </p:nvSpPr>
        <p:spPr>
          <a:xfrm>
            <a:off x="7259446" y="3816858"/>
            <a:ext cx="1054735" cy="1054735"/>
          </a:xfrm>
          <a:custGeom>
            <a:avLst/>
            <a:gdLst/>
            <a:ahLst/>
            <a:cxnLst/>
            <a:rect l="l" t="t" r="r" b="b"/>
            <a:pathLst>
              <a:path w="1054734" h="1054735">
                <a:moveTo>
                  <a:pt x="1054620" y="527303"/>
                </a:moveTo>
                <a:lnTo>
                  <a:pt x="1052871" y="484075"/>
                </a:lnTo>
                <a:lnTo>
                  <a:pt x="1047715" y="441806"/>
                </a:lnTo>
                <a:lnTo>
                  <a:pt x="1039287" y="400631"/>
                </a:lnTo>
                <a:lnTo>
                  <a:pt x="1027725" y="360688"/>
                </a:lnTo>
                <a:lnTo>
                  <a:pt x="1013162" y="322111"/>
                </a:lnTo>
                <a:lnTo>
                  <a:pt x="995737" y="285038"/>
                </a:lnTo>
                <a:lnTo>
                  <a:pt x="975584" y="249603"/>
                </a:lnTo>
                <a:lnTo>
                  <a:pt x="952841" y="215944"/>
                </a:lnTo>
                <a:lnTo>
                  <a:pt x="927641" y="184196"/>
                </a:lnTo>
                <a:lnTo>
                  <a:pt x="900123" y="154495"/>
                </a:lnTo>
                <a:lnTo>
                  <a:pt x="870422" y="126977"/>
                </a:lnTo>
                <a:lnTo>
                  <a:pt x="838673" y="101778"/>
                </a:lnTo>
                <a:lnTo>
                  <a:pt x="805013" y="79035"/>
                </a:lnTo>
                <a:lnTo>
                  <a:pt x="769578" y="58882"/>
                </a:lnTo>
                <a:lnTo>
                  <a:pt x="732503" y="41457"/>
                </a:lnTo>
                <a:lnTo>
                  <a:pt x="693926" y="26895"/>
                </a:lnTo>
                <a:lnTo>
                  <a:pt x="653981" y="15332"/>
                </a:lnTo>
                <a:lnTo>
                  <a:pt x="612805" y="6905"/>
                </a:lnTo>
                <a:lnTo>
                  <a:pt x="570534" y="1748"/>
                </a:lnTo>
                <a:lnTo>
                  <a:pt x="527303" y="0"/>
                </a:lnTo>
                <a:lnTo>
                  <a:pt x="484077" y="1748"/>
                </a:lnTo>
                <a:lnTo>
                  <a:pt x="441809" y="6905"/>
                </a:lnTo>
                <a:lnTo>
                  <a:pt x="400635" y="15332"/>
                </a:lnTo>
                <a:lnTo>
                  <a:pt x="360693" y="26895"/>
                </a:lnTo>
                <a:lnTo>
                  <a:pt x="322117" y="41457"/>
                </a:lnTo>
                <a:lnTo>
                  <a:pt x="285043" y="58882"/>
                </a:lnTo>
                <a:lnTo>
                  <a:pt x="249609" y="79035"/>
                </a:lnTo>
                <a:lnTo>
                  <a:pt x="215950" y="101778"/>
                </a:lnTo>
                <a:lnTo>
                  <a:pt x="184201" y="126977"/>
                </a:lnTo>
                <a:lnTo>
                  <a:pt x="154500" y="154495"/>
                </a:lnTo>
                <a:lnTo>
                  <a:pt x="126981" y="184196"/>
                </a:lnTo>
                <a:lnTo>
                  <a:pt x="101782" y="215944"/>
                </a:lnTo>
                <a:lnTo>
                  <a:pt x="79038" y="249603"/>
                </a:lnTo>
                <a:lnTo>
                  <a:pt x="58885" y="285038"/>
                </a:lnTo>
                <a:lnTo>
                  <a:pt x="41459" y="322111"/>
                </a:lnTo>
                <a:lnTo>
                  <a:pt x="26896" y="360688"/>
                </a:lnTo>
                <a:lnTo>
                  <a:pt x="15333" y="400631"/>
                </a:lnTo>
                <a:lnTo>
                  <a:pt x="6905" y="441806"/>
                </a:lnTo>
                <a:lnTo>
                  <a:pt x="1749" y="484075"/>
                </a:lnTo>
                <a:lnTo>
                  <a:pt x="0" y="527303"/>
                </a:lnTo>
                <a:lnTo>
                  <a:pt x="1749" y="570532"/>
                </a:lnTo>
                <a:lnTo>
                  <a:pt x="6905" y="612801"/>
                </a:lnTo>
                <a:lnTo>
                  <a:pt x="15333" y="653976"/>
                </a:lnTo>
                <a:lnTo>
                  <a:pt x="26896" y="693919"/>
                </a:lnTo>
                <a:lnTo>
                  <a:pt x="41459" y="732496"/>
                </a:lnTo>
                <a:lnTo>
                  <a:pt x="58885" y="769569"/>
                </a:lnTo>
                <a:lnTo>
                  <a:pt x="79038" y="805004"/>
                </a:lnTo>
                <a:lnTo>
                  <a:pt x="101782" y="838663"/>
                </a:lnTo>
                <a:lnTo>
                  <a:pt x="126981" y="870411"/>
                </a:lnTo>
                <a:lnTo>
                  <a:pt x="154500" y="900112"/>
                </a:lnTo>
                <a:lnTo>
                  <a:pt x="184201" y="927630"/>
                </a:lnTo>
                <a:lnTo>
                  <a:pt x="215950" y="952829"/>
                </a:lnTo>
                <a:lnTo>
                  <a:pt x="249609" y="975572"/>
                </a:lnTo>
                <a:lnTo>
                  <a:pt x="285043" y="995725"/>
                </a:lnTo>
                <a:lnTo>
                  <a:pt x="322117" y="1013150"/>
                </a:lnTo>
                <a:lnTo>
                  <a:pt x="360693" y="1027712"/>
                </a:lnTo>
                <a:lnTo>
                  <a:pt x="400635" y="1039275"/>
                </a:lnTo>
                <a:lnTo>
                  <a:pt x="441809" y="1047702"/>
                </a:lnTo>
                <a:lnTo>
                  <a:pt x="484077" y="1052859"/>
                </a:lnTo>
                <a:lnTo>
                  <a:pt x="527303" y="1054607"/>
                </a:lnTo>
                <a:lnTo>
                  <a:pt x="570534" y="1052859"/>
                </a:lnTo>
                <a:lnTo>
                  <a:pt x="612805" y="1047702"/>
                </a:lnTo>
                <a:lnTo>
                  <a:pt x="653981" y="1039275"/>
                </a:lnTo>
                <a:lnTo>
                  <a:pt x="693926" y="1027712"/>
                </a:lnTo>
                <a:lnTo>
                  <a:pt x="732503" y="1013150"/>
                </a:lnTo>
                <a:lnTo>
                  <a:pt x="769578" y="995725"/>
                </a:lnTo>
                <a:lnTo>
                  <a:pt x="805013" y="975572"/>
                </a:lnTo>
                <a:lnTo>
                  <a:pt x="838673" y="952829"/>
                </a:lnTo>
                <a:lnTo>
                  <a:pt x="870422" y="927630"/>
                </a:lnTo>
                <a:lnTo>
                  <a:pt x="900123" y="900112"/>
                </a:lnTo>
                <a:lnTo>
                  <a:pt x="927641" y="870411"/>
                </a:lnTo>
                <a:lnTo>
                  <a:pt x="952841" y="838663"/>
                </a:lnTo>
                <a:lnTo>
                  <a:pt x="975584" y="805004"/>
                </a:lnTo>
                <a:lnTo>
                  <a:pt x="995737" y="769569"/>
                </a:lnTo>
                <a:lnTo>
                  <a:pt x="1013162" y="732496"/>
                </a:lnTo>
                <a:lnTo>
                  <a:pt x="1027725" y="693919"/>
                </a:lnTo>
                <a:lnTo>
                  <a:pt x="1039287" y="653976"/>
                </a:lnTo>
                <a:lnTo>
                  <a:pt x="1047715" y="612801"/>
                </a:lnTo>
                <a:lnTo>
                  <a:pt x="1052871" y="570532"/>
                </a:lnTo>
                <a:lnTo>
                  <a:pt x="1054620" y="527303"/>
                </a:lnTo>
                <a:close/>
              </a:path>
            </a:pathLst>
          </a:custGeom>
          <a:solidFill>
            <a:srgbClr val="FF6969"/>
          </a:solidFill>
        </p:spPr>
        <p:txBody>
          <a:bodyPr wrap="square" lIns="0" tIns="0" rIns="0" bIns="0" rtlCol="0"/>
          <a:lstStyle/>
          <a:p>
            <a:endParaRPr/>
          </a:p>
        </p:txBody>
      </p:sp>
      <p:sp>
        <p:nvSpPr>
          <p:cNvPr id="13" name="object 13"/>
          <p:cNvSpPr/>
          <p:nvPr/>
        </p:nvSpPr>
        <p:spPr>
          <a:xfrm>
            <a:off x="7259446" y="3816858"/>
            <a:ext cx="1054735" cy="1054735"/>
          </a:xfrm>
          <a:custGeom>
            <a:avLst/>
            <a:gdLst/>
            <a:ahLst/>
            <a:cxnLst/>
            <a:rect l="l" t="t" r="r" b="b"/>
            <a:pathLst>
              <a:path w="1054734" h="1054735">
                <a:moveTo>
                  <a:pt x="1054620" y="527303"/>
                </a:moveTo>
                <a:lnTo>
                  <a:pt x="1052871" y="484075"/>
                </a:lnTo>
                <a:lnTo>
                  <a:pt x="1047715" y="441806"/>
                </a:lnTo>
                <a:lnTo>
                  <a:pt x="1039287" y="400631"/>
                </a:lnTo>
                <a:lnTo>
                  <a:pt x="1027725" y="360688"/>
                </a:lnTo>
                <a:lnTo>
                  <a:pt x="1013162" y="322111"/>
                </a:lnTo>
                <a:lnTo>
                  <a:pt x="995737" y="285038"/>
                </a:lnTo>
                <a:lnTo>
                  <a:pt x="975584" y="249603"/>
                </a:lnTo>
                <a:lnTo>
                  <a:pt x="952841" y="215944"/>
                </a:lnTo>
                <a:lnTo>
                  <a:pt x="927641" y="184196"/>
                </a:lnTo>
                <a:lnTo>
                  <a:pt x="900123" y="154495"/>
                </a:lnTo>
                <a:lnTo>
                  <a:pt x="870422" y="126977"/>
                </a:lnTo>
                <a:lnTo>
                  <a:pt x="838673" y="101778"/>
                </a:lnTo>
                <a:lnTo>
                  <a:pt x="805013" y="79035"/>
                </a:lnTo>
                <a:lnTo>
                  <a:pt x="769578" y="58882"/>
                </a:lnTo>
                <a:lnTo>
                  <a:pt x="732503" y="41457"/>
                </a:lnTo>
                <a:lnTo>
                  <a:pt x="693926" y="26895"/>
                </a:lnTo>
                <a:lnTo>
                  <a:pt x="653981" y="15332"/>
                </a:lnTo>
                <a:lnTo>
                  <a:pt x="612805" y="6905"/>
                </a:lnTo>
                <a:lnTo>
                  <a:pt x="570534" y="1748"/>
                </a:lnTo>
                <a:lnTo>
                  <a:pt x="527303" y="0"/>
                </a:lnTo>
                <a:lnTo>
                  <a:pt x="484077" y="1748"/>
                </a:lnTo>
                <a:lnTo>
                  <a:pt x="441809" y="6905"/>
                </a:lnTo>
                <a:lnTo>
                  <a:pt x="400635" y="15332"/>
                </a:lnTo>
                <a:lnTo>
                  <a:pt x="360693" y="26895"/>
                </a:lnTo>
                <a:lnTo>
                  <a:pt x="322117" y="41457"/>
                </a:lnTo>
                <a:lnTo>
                  <a:pt x="285043" y="58882"/>
                </a:lnTo>
                <a:lnTo>
                  <a:pt x="249609" y="79035"/>
                </a:lnTo>
                <a:lnTo>
                  <a:pt x="215950" y="101778"/>
                </a:lnTo>
                <a:lnTo>
                  <a:pt x="184201" y="126977"/>
                </a:lnTo>
                <a:lnTo>
                  <a:pt x="154500" y="154495"/>
                </a:lnTo>
                <a:lnTo>
                  <a:pt x="126981" y="184196"/>
                </a:lnTo>
                <a:lnTo>
                  <a:pt x="101782" y="215944"/>
                </a:lnTo>
                <a:lnTo>
                  <a:pt x="79038" y="249603"/>
                </a:lnTo>
                <a:lnTo>
                  <a:pt x="58885" y="285038"/>
                </a:lnTo>
                <a:lnTo>
                  <a:pt x="41459" y="322111"/>
                </a:lnTo>
                <a:lnTo>
                  <a:pt x="26896" y="360688"/>
                </a:lnTo>
                <a:lnTo>
                  <a:pt x="15333" y="400631"/>
                </a:lnTo>
                <a:lnTo>
                  <a:pt x="6905" y="441806"/>
                </a:lnTo>
                <a:lnTo>
                  <a:pt x="1749" y="484075"/>
                </a:lnTo>
                <a:lnTo>
                  <a:pt x="0" y="527303"/>
                </a:lnTo>
                <a:lnTo>
                  <a:pt x="1749" y="570532"/>
                </a:lnTo>
                <a:lnTo>
                  <a:pt x="6905" y="612801"/>
                </a:lnTo>
                <a:lnTo>
                  <a:pt x="15333" y="653976"/>
                </a:lnTo>
                <a:lnTo>
                  <a:pt x="26896" y="693919"/>
                </a:lnTo>
                <a:lnTo>
                  <a:pt x="41459" y="732496"/>
                </a:lnTo>
                <a:lnTo>
                  <a:pt x="58885" y="769569"/>
                </a:lnTo>
                <a:lnTo>
                  <a:pt x="79038" y="805004"/>
                </a:lnTo>
                <a:lnTo>
                  <a:pt x="101782" y="838663"/>
                </a:lnTo>
                <a:lnTo>
                  <a:pt x="126981" y="870411"/>
                </a:lnTo>
                <a:lnTo>
                  <a:pt x="154500" y="900112"/>
                </a:lnTo>
                <a:lnTo>
                  <a:pt x="184201" y="927630"/>
                </a:lnTo>
                <a:lnTo>
                  <a:pt x="215950" y="952829"/>
                </a:lnTo>
                <a:lnTo>
                  <a:pt x="249609" y="975572"/>
                </a:lnTo>
                <a:lnTo>
                  <a:pt x="285043" y="995725"/>
                </a:lnTo>
                <a:lnTo>
                  <a:pt x="322117" y="1013150"/>
                </a:lnTo>
                <a:lnTo>
                  <a:pt x="360693" y="1027712"/>
                </a:lnTo>
                <a:lnTo>
                  <a:pt x="400635" y="1039275"/>
                </a:lnTo>
                <a:lnTo>
                  <a:pt x="441809" y="1047702"/>
                </a:lnTo>
                <a:lnTo>
                  <a:pt x="484077" y="1052859"/>
                </a:lnTo>
                <a:lnTo>
                  <a:pt x="527303" y="1054607"/>
                </a:lnTo>
                <a:lnTo>
                  <a:pt x="570534" y="1052859"/>
                </a:lnTo>
                <a:lnTo>
                  <a:pt x="612805" y="1047702"/>
                </a:lnTo>
                <a:lnTo>
                  <a:pt x="653981" y="1039275"/>
                </a:lnTo>
                <a:lnTo>
                  <a:pt x="693926" y="1027712"/>
                </a:lnTo>
                <a:lnTo>
                  <a:pt x="732503" y="1013150"/>
                </a:lnTo>
                <a:lnTo>
                  <a:pt x="769578" y="995725"/>
                </a:lnTo>
                <a:lnTo>
                  <a:pt x="805013" y="975572"/>
                </a:lnTo>
                <a:lnTo>
                  <a:pt x="838673" y="952829"/>
                </a:lnTo>
                <a:lnTo>
                  <a:pt x="870422" y="927630"/>
                </a:lnTo>
                <a:lnTo>
                  <a:pt x="900123" y="900112"/>
                </a:lnTo>
                <a:lnTo>
                  <a:pt x="927641" y="870411"/>
                </a:lnTo>
                <a:lnTo>
                  <a:pt x="952841" y="838663"/>
                </a:lnTo>
                <a:lnTo>
                  <a:pt x="975584" y="805004"/>
                </a:lnTo>
                <a:lnTo>
                  <a:pt x="995737" y="769569"/>
                </a:lnTo>
                <a:lnTo>
                  <a:pt x="1013162" y="732496"/>
                </a:lnTo>
                <a:lnTo>
                  <a:pt x="1027725" y="693919"/>
                </a:lnTo>
                <a:lnTo>
                  <a:pt x="1039287" y="653976"/>
                </a:lnTo>
                <a:lnTo>
                  <a:pt x="1047715" y="612801"/>
                </a:lnTo>
                <a:lnTo>
                  <a:pt x="1052871" y="570532"/>
                </a:lnTo>
                <a:lnTo>
                  <a:pt x="1054620" y="527303"/>
                </a:lnTo>
              </a:path>
            </a:pathLst>
          </a:custGeom>
          <a:ln w="25273">
            <a:solidFill>
              <a:srgbClr val="FFFFFF"/>
            </a:solidFill>
          </a:ln>
        </p:spPr>
        <p:txBody>
          <a:bodyPr wrap="square" lIns="0" tIns="0" rIns="0" bIns="0" rtlCol="0"/>
          <a:lstStyle/>
          <a:p>
            <a:endParaRPr/>
          </a:p>
        </p:txBody>
      </p:sp>
      <p:sp>
        <p:nvSpPr>
          <p:cNvPr id="14" name="object 14"/>
          <p:cNvSpPr txBox="1"/>
          <p:nvPr/>
        </p:nvSpPr>
        <p:spPr>
          <a:xfrm>
            <a:off x="7455541" y="4189828"/>
            <a:ext cx="660400" cy="314960"/>
          </a:xfrm>
          <a:prstGeom prst="rect">
            <a:avLst/>
          </a:prstGeom>
        </p:spPr>
        <p:txBody>
          <a:bodyPr vert="horz" wrap="square" lIns="0" tIns="0" rIns="0" bIns="0" rtlCol="0">
            <a:spAutoFit/>
          </a:bodyPr>
          <a:lstStyle/>
          <a:p>
            <a:pPr marL="72390" marR="5080" indent="-60325">
              <a:lnSpc>
                <a:spcPts val="1180"/>
              </a:lnSpc>
            </a:pPr>
            <a:r>
              <a:rPr sz="1100" b="1" spc="-15" dirty="0">
                <a:solidFill>
                  <a:srgbClr val="FFFFFF"/>
                </a:solidFill>
                <a:latin typeface="Verdana" panose="020B0604030504040204"/>
                <a:cs typeface="Verdana" panose="020B0604030504040204"/>
              </a:rPr>
              <a:t>B</a:t>
            </a:r>
            <a:r>
              <a:rPr sz="1100" b="1" spc="-5" dirty="0">
                <a:solidFill>
                  <a:srgbClr val="FFFFFF"/>
                </a:solidFill>
                <a:latin typeface="Verdana" panose="020B0604030504040204"/>
                <a:cs typeface="Verdana" panose="020B0604030504040204"/>
              </a:rPr>
              <a:t>arc</a:t>
            </a:r>
            <a:r>
              <a:rPr sz="1100" b="1" spc="-15" dirty="0">
                <a:solidFill>
                  <a:srgbClr val="FFFFFF"/>
                </a:solidFill>
                <a:latin typeface="Verdana" panose="020B0604030504040204"/>
                <a:cs typeface="Verdana" panose="020B0604030504040204"/>
              </a:rPr>
              <a:t>o</a:t>
            </a:r>
            <a:r>
              <a:rPr sz="1100" b="1" dirty="0">
                <a:solidFill>
                  <a:srgbClr val="FFFFFF"/>
                </a:solidFill>
                <a:latin typeface="Verdana" panose="020B0604030504040204"/>
                <a:cs typeface="Verdana" panose="020B0604030504040204"/>
              </a:rPr>
              <a:t>d</a:t>
            </a:r>
            <a:r>
              <a:rPr sz="1100" b="1" spc="-5" dirty="0">
                <a:solidFill>
                  <a:srgbClr val="FFFFFF"/>
                </a:solidFill>
                <a:latin typeface="Verdana" panose="020B0604030504040204"/>
                <a:cs typeface="Verdana" panose="020B0604030504040204"/>
              </a:rPr>
              <a:t>e r</a:t>
            </a:r>
            <a:r>
              <a:rPr sz="1100" b="1" spc="-15" dirty="0">
                <a:solidFill>
                  <a:srgbClr val="FFFFFF"/>
                </a:solidFill>
                <a:latin typeface="Verdana" panose="020B0604030504040204"/>
                <a:cs typeface="Verdana" panose="020B0604030504040204"/>
              </a:rPr>
              <a:t>e</a:t>
            </a:r>
            <a:r>
              <a:rPr sz="1100" b="1" spc="-5" dirty="0">
                <a:solidFill>
                  <a:srgbClr val="FFFFFF"/>
                </a:solidFill>
                <a:latin typeface="Verdana" panose="020B0604030504040204"/>
                <a:cs typeface="Verdana" panose="020B0604030504040204"/>
              </a:rPr>
              <a:t>ader</a:t>
            </a:r>
            <a:endParaRPr sz="1100">
              <a:latin typeface="Verdana" panose="020B0604030504040204"/>
              <a:cs typeface="Verdana" panose="020B0604030504040204"/>
            </a:endParaRPr>
          </a:p>
        </p:txBody>
      </p:sp>
      <p:sp>
        <p:nvSpPr>
          <p:cNvPr id="15" name="object 15"/>
          <p:cNvSpPr/>
          <p:nvPr/>
        </p:nvSpPr>
        <p:spPr>
          <a:xfrm>
            <a:off x="8134998" y="3561588"/>
            <a:ext cx="1459230" cy="1055370"/>
          </a:xfrm>
          <a:custGeom>
            <a:avLst/>
            <a:gdLst/>
            <a:ahLst/>
            <a:cxnLst/>
            <a:rect l="l" t="t" r="r" b="b"/>
            <a:pathLst>
              <a:path w="1459229" h="1055370">
                <a:moveTo>
                  <a:pt x="1459229" y="528065"/>
                </a:moveTo>
                <a:lnTo>
                  <a:pt x="1456809" y="484728"/>
                </a:lnTo>
                <a:lnTo>
                  <a:pt x="1449673" y="442361"/>
                </a:lnTo>
                <a:lnTo>
                  <a:pt x="1438010" y="401099"/>
                </a:lnTo>
                <a:lnTo>
                  <a:pt x="1422007" y="361078"/>
                </a:lnTo>
                <a:lnTo>
                  <a:pt x="1401853" y="322433"/>
                </a:lnTo>
                <a:lnTo>
                  <a:pt x="1377736" y="285299"/>
                </a:lnTo>
                <a:lnTo>
                  <a:pt x="1349843" y="249813"/>
                </a:lnTo>
                <a:lnTo>
                  <a:pt x="1318363" y="216109"/>
                </a:lnTo>
                <a:lnTo>
                  <a:pt x="1283484" y="184323"/>
                </a:lnTo>
                <a:lnTo>
                  <a:pt x="1245393" y="154590"/>
                </a:lnTo>
                <a:lnTo>
                  <a:pt x="1204279" y="127047"/>
                </a:lnTo>
                <a:lnTo>
                  <a:pt x="1160330" y="101827"/>
                </a:lnTo>
                <a:lnTo>
                  <a:pt x="1113734" y="79067"/>
                </a:lnTo>
                <a:lnTo>
                  <a:pt x="1064679" y="58903"/>
                </a:lnTo>
                <a:lnTo>
                  <a:pt x="1013352" y="41469"/>
                </a:lnTo>
                <a:lnTo>
                  <a:pt x="959943" y="26901"/>
                </a:lnTo>
                <a:lnTo>
                  <a:pt x="904638" y="15335"/>
                </a:lnTo>
                <a:lnTo>
                  <a:pt x="847626" y="6906"/>
                </a:lnTo>
                <a:lnTo>
                  <a:pt x="789095" y="1749"/>
                </a:lnTo>
                <a:lnTo>
                  <a:pt x="729233" y="0"/>
                </a:lnTo>
                <a:lnTo>
                  <a:pt x="669480" y="1749"/>
                </a:lnTo>
                <a:lnTo>
                  <a:pt x="611047" y="6906"/>
                </a:lnTo>
                <a:lnTo>
                  <a:pt x="554123" y="15335"/>
                </a:lnTo>
                <a:lnTo>
                  <a:pt x="498896" y="26901"/>
                </a:lnTo>
                <a:lnTo>
                  <a:pt x="445555" y="41469"/>
                </a:lnTo>
                <a:lnTo>
                  <a:pt x="394289" y="58903"/>
                </a:lnTo>
                <a:lnTo>
                  <a:pt x="345286" y="79067"/>
                </a:lnTo>
                <a:lnTo>
                  <a:pt x="298734" y="101827"/>
                </a:lnTo>
                <a:lnTo>
                  <a:pt x="254823" y="127047"/>
                </a:lnTo>
                <a:lnTo>
                  <a:pt x="213741" y="154590"/>
                </a:lnTo>
                <a:lnTo>
                  <a:pt x="175676" y="184323"/>
                </a:lnTo>
                <a:lnTo>
                  <a:pt x="140817" y="216109"/>
                </a:lnTo>
                <a:lnTo>
                  <a:pt x="109353" y="249813"/>
                </a:lnTo>
                <a:lnTo>
                  <a:pt x="81473" y="285299"/>
                </a:lnTo>
                <a:lnTo>
                  <a:pt x="57364" y="322433"/>
                </a:lnTo>
                <a:lnTo>
                  <a:pt x="37216" y="361078"/>
                </a:lnTo>
                <a:lnTo>
                  <a:pt x="21216" y="401099"/>
                </a:lnTo>
                <a:lnTo>
                  <a:pt x="9555" y="442361"/>
                </a:lnTo>
                <a:lnTo>
                  <a:pt x="2420" y="484728"/>
                </a:lnTo>
                <a:lnTo>
                  <a:pt x="0" y="528065"/>
                </a:lnTo>
                <a:lnTo>
                  <a:pt x="2420" y="571294"/>
                </a:lnTo>
                <a:lnTo>
                  <a:pt x="9555" y="613563"/>
                </a:lnTo>
                <a:lnTo>
                  <a:pt x="21216" y="654738"/>
                </a:lnTo>
                <a:lnTo>
                  <a:pt x="37216" y="694681"/>
                </a:lnTo>
                <a:lnTo>
                  <a:pt x="57364" y="733258"/>
                </a:lnTo>
                <a:lnTo>
                  <a:pt x="81473" y="770331"/>
                </a:lnTo>
                <a:lnTo>
                  <a:pt x="109353" y="805766"/>
                </a:lnTo>
                <a:lnTo>
                  <a:pt x="140817" y="839425"/>
                </a:lnTo>
                <a:lnTo>
                  <a:pt x="175676" y="871173"/>
                </a:lnTo>
                <a:lnTo>
                  <a:pt x="213741" y="900874"/>
                </a:lnTo>
                <a:lnTo>
                  <a:pt x="254823" y="928392"/>
                </a:lnTo>
                <a:lnTo>
                  <a:pt x="298734" y="953591"/>
                </a:lnTo>
                <a:lnTo>
                  <a:pt x="345286" y="976334"/>
                </a:lnTo>
                <a:lnTo>
                  <a:pt x="394289" y="996487"/>
                </a:lnTo>
                <a:lnTo>
                  <a:pt x="445555" y="1013912"/>
                </a:lnTo>
                <a:lnTo>
                  <a:pt x="498896" y="1028474"/>
                </a:lnTo>
                <a:lnTo>
                  <a:pt x="554123" y="1040037"/>
                </a:lnTo>
                <a:lnTo>
                  <a:pt x="611047" y="1048464"/>
                </a:lnTo>
                <a:lnTo>
                  <a:pt x="669480" y="1053621"/>
                </a:lnTo>
                <a:lnTo>
                  <a:pt x="729233" y="1055370"/>
                </a:lnTo>
                <a:lnTo>
                  <a:pt x="789095" y="1053621"/>
                </a:lnTo>
                <a:lnTo>
                  <a:pt x="847626" y="1048464"/>
                </a:lnTo>
                <a:lnTo>
                  <a:pt x="904638" y="1040037"/>
                </a:lnTo>
                <a:lnTo>
                  <a:pt x="959943" y="1028474"/>
                </a:lnTo>
                <a:lnTo>
                  <a:pt x="1013352" y="1013912"/>
                </a:lnTo>
                <a:lnTo>
                  <a:pt x="1064679" y="996487"/>
                </a:lnTo>
                <a:lnTo>
                  <a:pt x="1113734" y="976334"/>
                </a:lnTo>
                <a:lnTo>
                  <a:pt x="1160330" y="953591"/>
                </a:lnTo>
                <a:lnTo>
                  <a:pt x="1204279" y="928392"/>
                </a:lnTo>
                <a:lnTo>
                  <a:pt x="1245393" y="900874"/>
                </a:lnTo>
                <a:lnTo>
                  <a:pt x="1283484" y="871173"/>
                </a:lnTo>
                <a:lnTo>
                  <a:pt x="1318363" y="839425"/>
                </a:lnTo>
                <a:lnTo>
                  <a:pt x="1349843" y="805766"/>
                </a:lnTo>
                <a:lnTo>
                  <a:pt x="1377736" y="770331"/>
                </a:lnTo>
                <a:lnTo>
                  <a:pt x="1401853" y="733258"/>
                </a:lnTo>
                <a:lnTo>
                  <a:pt x="1422007" y="694681"/>
                </a:lnTo>
                <a:lnTo>
                  <a:pt x="1438010" y="654738"/>
                </a:lnTo>
                <a:lnTo>
                  <a:pt x="1449673" y="613563"/>
                </a:lnTo>
                <a:lnTo>
                  <a:pt x="1456809" y="571294"/>
                </a:lnTo>
                <a:lnTo>
                  <a:pt x="1459229" y="528065"/>
                </a:lnTo>
                <a:close/>
              </a:path>
            </a:pathLst>
          </a:custGeom>
          <a:solidFill>
            <a:srgbClr val="FF6969"/>
          </a:solidFill>
        </p:spPr>
        <p:txBody>
          <a:bodyPr wrap="square" lIns="0" tIns="0" rIns="0" bIns="0" rtlCol="0"/>
          <a:lstStyle/>
          <a:p>
            <a:endParaRPr/>
          </a:p>
        </p:txBody>
      </p:sp>
      <p:sp>
        <p:nvSpPr>
          <p:cNvPr id="16" name="object 16"/>
          <p:cNvSpPr/>
          <p:nvPr/>
        </p:nvSpPr>
        <p:spPr>
          <a:xfrm>
            <a:off x="8134998" y="3561588"/>
            <a:ext cx="1459230" cy="1055370"/>
          </a:xfrm>
          <a:custGeom>
            <a:avLst/>
            <a:gdLst/>
            <a:ahLst/>
            <a:cxnLst/>
            <a:rect l="l" t="t" r="r" b="b"/>
            <a:pathLst>
              <a:path w="1459229" h="1055370">
                <a:moveTo>
                  <a:pt x="1459229" y="528065"/>
                </a:moveTo>
                <a:lnTo>
                  <a:pt x="1456809" y="484728"/>
                </a:lnTo>
                <a:lnTo>
                  <a:pt x="1449673" y="442361"/>
                </a:lnTo>
                <a:lnTo>
                  <a:pt x="1438010" y="401099"/>
                </a:lnTo>
                <a:lnTo>
                  <a:pt x="1422007" y="361078"/>
                </a:lnTo>
                <a:lnTo>
                  <a:pt x="1401853" y="322433"/>
                </a:lnTo>
                <a:lnTo>
                  <a:pt x="1377736" y="285299"/>
                </a:lnTo>
                <a:lnTo>
                  <a:pt x="1349843" y="249813"/>
                </a:lnTo>
                <a:lnTo>
                  <a:pt x="1318363" y="216109"/>
                </a:lnTo>
                <a:lnTo>
                  <a:pt x="1283484" y="184323"/>
                </a:lnTo>
                <a:lnTo>
                  <a:pt x="1245393" y="154590"/>
                </a:lnTo>
                <a:lnTo>
                  <a:pt x="1204279" y="127047"/>
                </a:lnTo>
                <a:lnTo>
                  <a:pt x="1160330" y="101827"/>
                </a:lnTo>
                <a:lnTo>
                  <a:pt x="1113734" y="79067"/>
                </a:lnTo>
                <a:lnTo>
                  <a:pt x="1064679" y="58903"/>
                </a:lnTo>
                <a:lnTo>
                  <a:pt x="1013352" y="41469"/>
                </a:lnTo>
                <a:lnTo>
                  <a:pt x="959943" y="26901"/>
                </a:lnTo>
                <a:lnTo>
                  <a:pt x="904638" y="15335"/>
                </a:lnTo>
                <a:lnTo>
                  <a:pt x="847626" y="6906"/>
                </a:lnTo>
                <a:lnTo>
                  <a:pt x="789095" y="1749"/>
                </a:lnTo>
                <a:lnTo>
                  <a:pt x="729233" y="0"/>
                </a:lnTo>
                <a:lnTo>
                  <a:pt x="669480" y="1749"/>
                </a:lnTo>
                <a:lnTo>
                  <a:pt x="611047" y="6906"/>
                </a:lnTo>
                <a:lnTo>
                  <a:pt x="554123" y="15335"/>
                </a:lnTo>
                <a:lnTo>
                  <a:pt x="498896" y="26901"/>
                </a:lnTo>
                <a:lnTo>
                  <a:pt x="445555" y="41469"/>
                </a:lnTo>
                <a:lnTo>
                  <a:pt x="394289" y="58903"/>
                </a:lnTo>
                <a:lnTo>
                  <a:pt x="345286" y="79067"/>
                </a:lnTo>
                <a:lnTo>
                  <a:pt x="298734" y="101827"/>
                </a:lnTo>
                <a:lnTo>
                  <a:pt x="254823" y="127047"/>
                </a:lnTo>
                <a:lnTo>
                  <a:pt x="213741" y="154590"/>
                </a:lnTo>
                <a:lnTo>
                  <a:pt x="175676" y="184323"/>
                </a:lnTo>
                <a:lnTo>
                  <a:pt x="140817" y="216109"/>
                </a:lnTo>
                <a:lnTo>
                  <a:pt x="109353" y="249813"/>
                </a:lnTo>
                <a:lnTo>
                  <a:pt x="81473" y="285299"/>
                </a:lnTo>
                <a:lnTo>
                  <a:pt x="57364" y="322433"/>
                </a:lnTo>
                <a:lnTo>
                  <a:pt x="37216" y="361078"/>
                </a:lnTo>
                <a:lnTo>
                  <a:pt x="21216" y="401099"/>
                </a:lnTo>
                <a:lnTo>
                  <a:pt x="9555" y="442361"/>
                </a:lnTo>
                <a:lnTo>
                  <a:pt x="2420" y="484728"/>
                </a:lnTo>
                <a:lnTo>
                  <a:pt x="0" y="528065"/>
                </a:lnTo>
                <a:lnTo>
                  <a:pt x="2420" y="571294"/>
                </a:lnTo>
                <a:lnTo>
                  <a:pt x="9555" y="613563"/>
                </a:lnTo>
                <a:lnTo>
                  <a:pt x="21216" y="654738"/>
                </a:lnTo>
                <a:lnTo>
                  <a:pt x="37216" y="694681"/>
                </a:lnTo>
                <a:lnTo>
                  <a:pt x="57364" y="733258"/>
                </a:lnTo>
                <a:lnTo>
                  <a:pt x="81473" y="770331"/>
                </a:lnTo>
                <a:lnTo>
                  <a:pt x="109353" y="805766"/>
                </a:lnTo>
                <a:lnTo>
                  <a:pt x="140817" y="839425"/>
                </a:lnTo>
                <a:lnTo>
                  <a:pt x="175676" y="871173"/>
                </a:lnTo>
                <a:lnTo>
                  <a:pt x="213741" y="900874"/>
                </a:lnTo>
                <a:lnTo>
                  <a:pt x="254823" y="928392"/>
                </a:lnTo>
                <a:lnTo>
                  <a:pt x="298734" y="953591"/>
                </a:lnTo>
                <a:lnTo>
                  <a:pt x="345286" y="976334"/>
                </a:lnTo>
                <a:lnTo>
                  <a:pt x="394289" y="996487"/>
                </a:lnTo>
                <a:lnTo>
                  <a:pt x="445555" y="1013912"/>
                </a:lnTo>
                <a:lnTo>
                  <a:pt x="498896" y="1028474"/>
                </a:lnTo>
                <a:lnTo>
                  <a:pt x="554123" y="1040037"/>
                </a:lnTo>
                <a:lnTo>
                  <a:pt x="611047" y="1048464"/>
                </a:lnTo>
                <a:lnTo>
                  <a:pt x="669480" y="1053621"/>
                </a:lnTo>
                <a:lnTo>
                  <a:pt x="729233" y="1055370"/>
                </a:lnTo>
                <a:lnTo>
                  <a:pt x="789095" y="1053621"/>
                </a:lnTo>
                <a:lnTo>
                  <a:pt x="847626" y="1048464"/>
                </a:lnTo>
                <a:lnTo>
                  <a:pt x="904638" y="1040037"/>
                </a:lnTo>
                <a:lnTo>
                  <a:pt x="959943" y="1028474"/>
                </a:lnTo>
                <a:lnTo>
                  <a:pt x="1013352" y="1013912"/>
                </a:lnTo>
                <a:lnTo>
                  <a:pt x="1064679" y="996487"/>
                </a:lnTo>
                <a:lnTo>
                  <a:pt x="1113734" y="976334"/>
                </a:lnTo>
                <a:lnTo>
                  <a:pt x="1160330" y="953591"/>
                </a:lnTo>
                <a:lnTo>
                  <a:pt x="1204279" y="928392"/>
                </a:lnTo>
                <a:lnTo>
                  <a:pt x="1245393" y="900874"/>
                </a:lnTo>
                <a:lnTo>
                  <a:pt x="1283484" y="871173"/>
                </a:lnTo>
                <a:lnTo>
                  <a:pt x="1318363" y="839425"/>
                </a:lnTo>
                <a:lnTo>
                  <a:pt x="1349843" y="805766"/>
                </a:lnTo>
                <a:lnTo>
                  <a:pt x="1377736" y="770331"/>
                </a:lnTo>
                <a:lnTo>
                  <a:pt x="1401853" y="733258"/>
                </a:lnTo>
                <a:lnTo>
                  <a:pt x="1422007" y="694681"/>
                </a:lnTo>
                <a:lnTo>
                  <a:pt x="1438010" y="654738"/>
                </a:lnTo>
                <a:lnTo>
                  <a:pt x="1449673" y="613563"/>
                </a:lnTo>
                <a:lnTo>
                  <a:pt x="1456809" y="571294"/>
                </a:lnTo>
                <a:lnTo>
                  <a:pt x="1459229" y="528065"/>
                </a:lnTo>
              </a:path>
            </a:pathLst>
          </a:custGeom>
          <a:ln w="25273">
            <a:solidFill>
              <a:srgbClr val="FFFFFF"/>
            </a:solidFill>
          </a:ln>
        </p:spPr>
        <p:txBody>
          <a:bodyPr wrap="square" lIns="0" tIns="0" rIns="0" bIns="0" rtlCol="0"/>
          <a:lstStyle/>
          <a:p>
            <a:endParaRPr/>
          </a:p>
        </p:txBody>
      </p:sp>
      <p:sp>
        <p:nvSpPr>
          <p:cNvPr id="17" name="object 17"/>
          <p:cNvSpPr txBox="1"/>
          <p:nvPr/>
        </p:nvSpPr>
        <p:spPr>
          <a:xfrm>
            <a:off x="8190109" y="3860644"/>
            <a:ext cx="1344930" cy="464184"/>
          </a:xfrm>
          <a:prstGeom prst="rect">
            <a:avLst/>
          </a:prstGeom>
        </p:spPr>
        <p:txBody>
          <a:bodyPr vert="horz" wrap="square" lIns="0" tIns="0" rIns="0" bIns="0" rtlCol="0">
            <a:spAutoFit/>
          </a:bodyPr>
          <a:lstStyle/>
          <a:p>
            <a:pPr marL="12700" marR="5080" algn="ctr">
              <a:lnSpc>
                <a:spcPct val="89000"/>
              </a:lnSpc>
            </a:pPr>
            <a:r>
              <a:rPr sz="1100" b="1" spc="-10" dirty="0">
                <a:solidFill>
                  <a:srgbClr val="FFFFFF"/>
                </a:solidFill>
                <a:latin typeface="Verdana" panose="020B0604030504040204"/>
                <a:cs typeface="Verdana" panose="020B0604030504040204"/>
              </a:rPr>
              <a:t>Deskto</a:t>
            </a:r>
            <a:r>
              <a:rPr sz="1100" b="1" spc="-5" dirty="0">
                <a:solidFill>
                  <a:srgbClr val="FFFFFF"/>
                </a:solidFill>
                <a:latin typeface="Verdana" panose="020B0604030504040204"/>
                <a:cs typeface="Verdana" panose="020B0604030504040204"/>
              </a:rPr>
              <a:t>p</a:t>
            </a:r>
            <a:r>
              <a:rPr sz="1100" b="1" dirty="0">
                <a:solidFill>
                  <a:srgbClr val="FFFFFF"/>
                </a:solidFill>
                <a:latin typeface="Verdana" panose="020B0604030504040204"/>
                <a:cs typeface="Verdana" panose="020B0604030504040204"/>
              </a:rPr>
              <a:t> </a:t>
            </a:r>
            <a:r>
              <a:rPr sz="1100" b="1" spc="-10" dirty="0">
                <a:solidFill>
                  <a:srgbClr val="FFFFFF"/>
                </a:solidFill>
                <a:latin typeface="Verdana" panose="020B0604030504040204"/>
                <a:cs typeface="Verdana" panose="020B0604030504040204"/>
              </a:rPr>
              <a:t>S</a:t>
            </a:r>
            <a:r>
              <a:rPr sz="1100" b="1" spc="-5" dirty="0">
                <a:solidFill>
                  <a:srgbClr val="FFFFFF"/>
                </a:solidFill>
                <a:latin typeface="Verdana" panose="020B0604030504040204"/>
                <a:cs typeface="Verdana" panose="020B0604030504040204"/>
              </a:rPr>
              <a:t>c</a:t>
            </a:r>
            <a:r>
              <a:rPr sz="1100" b="1" spc="-10" dirty="0">
                <a:solidFill>
                  <a:srgbClr val="FFFFFF"/>
                </a:solidFill>
                <a:latin typeface="Verdana" panose="020B0604030504040204"/>
                <a:cs typeface="Verdana" panose="020B0604030504040204"/>
              </a:rPr>
              <a:t>a</a:t>
            </a:r>
            <a:r>
              <a:rPr sz="1100" b="1" dirty="0">
                <a:solidFill>
                  <a:srgbClr val="FFFFFF"/>
                </a:solidFill>
                <a:latin typeface="Verdana" panose="020B0604030504040204"/>
                <a:cs typeface="Verdana" panose="020B0604030504040204"/>
              </a:rPr>
              <a:t>n</a:t>
            </a:r>
            <a:r>
              <a:rPr sz="1100" b="1" spc="-10" dirty="0">
                <a:solidFill>
                  <a:srgbClr val="FFFFFF"/>
                </a:solidFill>
                <a:latin typeface="Verdana" panose="020B0604030504040204"/>
                <a:cs typeface="Verdana" panose="020B0604030504040204"/>
              </a:rPr>
              <a:t>ner an</a:t>
            </a:r>
            <a:r>
              <a:rPr sz="1100" b="1" dirty="0">
                <a:solidFill>
                  <a:srgbClr val="FFFFFF"/>
                </a:solidFill>
                <a:latin typeface="Verdana" panose="020B0604030504040204"/>
                <a:cs typeface="Verdana" panose="020B0604030504040204"/>
              </a:rPr>
              <a:t>d</a:t>
            </a:r>
            <a:r>
              <a:rPr sz="1100" b="1" spc="-5" dirty="0">
                <a:solidFill>
                  <a:srgbClr val="FFFFFF"/>
                </a:solidFill>
                <a:latin typeface="Verdana" panose="020B0604030504040204"/>
                <a:cs typeface="Verdana" panose="020B0604030504040204"/>
              </a:rPr>
              <a:t>/</a:t>
            </a:r>
            <a:r>
              <a:rPr sz="1100" b="1" spc="-15" dirty="0">
                <a:solidFill>
                  <a:srgbClr val="FFFFFF"/>
                </a:solidFill>
                <a:latin typeface="Verdana" panose="020B0604030504040204"/>
                <a:cs typeface="Verdana" panose="020B0604030504040204"/>
              </a:rPr>
              <a:t>o</a:t>
            </a:r>
            <a:r>
              <a:rPr sz="1100" b="1" spc="-5" dirty="0">
                <a:solidFill>
                  <a:srgbClr val="FFFFFF"/>
                </a:solidFill>
                <a:latin typeface="Verdana" panose="020B0604030504040204"/>
                <a:cs typeface="Verdana" panose="020B0604030504040204"/>
              </a:rPr>
              <a:t>r </a:t>
            </a:r>
            <a:r>
              <a:rPr sz="1100" b="1" spc="-10" dirty="0">
                <a:solidFill>
                  <a:srgbClr val="FFFFFF"/>
                </a:solidFill>
                <a:latin typeface="Verdana" panose="020B0604030504040204"/>
                <a:cs typeface="Verdana" panose="020B0604030504040204"/>
              </a:rPr>
              <a:t>check </a:t>
            </a:r>
            <a:r>
              <a:rPr sz="1100" b="1" spc="-5" dirty="0">
                <a:solidFill>
                  <a:srgbClr val="FFFFFF"/>
                </a:solidFill>
                <a:latin typeface="Verdana" panose="020B0604030504040204"/>
                <a:cs typeface="Verdana" panose="020B0604030504040204"/>
              </a:rPr>
              <a:t>r</a:t>
            </a:r>
            <a:r>
              <a:rPr sz="1100" b="1" spc="-15" dirty="0">
                <a:solidFill>
                  <a:srgbClr val="FFFFFF"/>
                </a:solidFill>
                <a:latin typeface="Verdana" panose="020B0604030504040204"/>
                <a:cs typeface="Verdana" panose="020B0604030504040204"/>
              </a:rPr>
              <a:t>e</a:t>
            </a:r>
            <a:r>
              <a:rPr sz="1100" b="1" spc="-5" dirty="0">
                <a:solidFill>
                  <a:srgbClr val="FFFFFF"/>
                </a:solidFill>
                <a:latin typeface="Verdana" panose="020B0604030504040204"/>
                <a:cs typeface="Verdana" panose="020B0604030504040204"/>
              </a:rPr>
              <a:t>a</a:t>
            </a:r>
            <a:r>
              <a:rPr sz="1100" b="1" dirty="0">
                <a:solidFill>
                  <a:srgbClr val="FFFFFF"/>
                </a:solidFill>
                <a:latin typeface="Verdana" panose="020B0604030504040204"/>
                <a:cs typeface="Verdana" panose="020B0604030504040204"/>
              </a:rPr>
              <a:t>d</a:t>
            </a:r>
            <a:r>
              <a:rPr sz="1100" b="1" spc="-15" dirty="0">
                <a:solidFill>
                  <a:srgbClr val="FFFFFF"/>
                </a:solidFill>
                <a:latin typeface="Verdana" panose="020B0604030504040204"/>
                <a:cs typeface="Verdana" panose="020B0604030504040204"/>
              </a:rPr>
              <a:t>e</a:t>
            </a:r>
            <a:r>
              <a:rPr sz="1100" b="1" spc="-5" dirty="0">
                <a:solidFill>
                  <a:srgbClr val="FFFFFF"/>
                </a:solidFill>
                <a:latin typeface="Verdana" panose="020B0604030504040204"/>
                <a:cs typeface="Verdana" panose="020B0604030504040204"/>
              </a:rPr>
              <a:t>r</a:t>
            </a:r>
            <a:endParaRPr sz="1100">
              <a:latin typeface="Verdana" panose="020B0604030504040204"/>
              <a:cs typeface="Verdana" panose="020B0604030504040204"/>
            </a:endParaRPr>
          </a:p>
        </p:txBody>
      </p:sp>
      <p:sp>
        <p:nvSpPr>
          <p:cNvPr id="18" name="object 18"/>
          <p:cNvSpPr/>
          <p:nvPr/>
        </p:nvSpPr>
        <p:spPr>
          <a:xfrm>
            <a:off x="6790869" y="3348228"/>
            <a:ext cx="3105110" cy="2625090"/>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6790869" y="3348228"/>
            <a:ext cx="3105150" cy="748665"/>
          </a:xfrm>
          <a:custGeom>
            <a:avLst/>
            <a:gdLst/>
            <a:ahLst/>
            <a:cxnLst/>
            <a:rect l="l" t="t" r="r" b="b"/>
            <a:pathLst>
              <a:path w="3105150" h="748664">
                <a:moveTo>
                  <a:pt x="15962" y="747522"/>
                </a:moveTo>
                <a:lnTo>
                  <a:pt x="3299" y="698523"/>
                </a:lnTo>
                <a:lnTo>
                  <a:pt x="0" y="660763"/>
                </a:lnTo>
                <a:lnTo>
                  <a:pt x="5433" y="606340"/>
                </a:lnTo>
                <a:lnTo>
                  <a:pt x="21463" y="553171"/>
                </a:lnTo>
                <a:lnTo>
                  <a:pt x="47667" y="501421"/>
                </a:lnTo>
                <a:lnTo>
                  <a:pt x="83623" y="451257"/>
                </a:lnTo>
                <a:lnTo>
                  <a:pt x="128909" y="402846"/>
                </a:lnTo>
                <a:lnTo>
                  <a:pt x="183102" y="356354"/>
                </a:lnTo>
                <a:lnTo>
                  <a:pt x="245781" y="311946"/>
                </a:lnTo>
                <a:lnTo>
                  <a:pt x="316521" y="269790"/>
                </a:lnTo>
                <a:lnTo>
                  <a:pt x="394902" y="230050"/>
                </a:lnTo>
                <a:lnTo>
                  <a:pt x="480501" y="192894"/>
                </a:lnTo>
                <a:lnTo>
                  <a:pt x="572895" y="158488"/>
                </a:lnTo>
                <a:lnTo>
                  <a:pt x="671662" y="126998"/>
                </a:lnTo>
                <a:lnTo>
                  <a:pt x="776380" y="98591"/>
                </a:lnTo>
                <a:lnTo>
                  <a:pt x="886626" y="73431"/>
                </a:lnTo>
                <a:lnTo>
                  <a:pt x="1001978" y="51686"/>
                </a:lnTo>
                <a:lnTo>
                  <a:pt x="1122014" y="33522"/>
                </a:lnTo>
                <a:lnTo>
                  <a:pt x="1246311" y="19105"/>
                </a:lnTo>
                <a:lnTo>
                  <a:pt x="1374447" y="8602"/>
                </a:lnTo>
                <a:lnTo>
                  <a:pt x="1505999" y="2178"/>
                </a:lnTo>
                <a:lnTo>
                  <a:pt x="1640546" y="0"/>
                </a:lnTo>
                <a:lnTo>
                  <a:pt x="1775090" y="2177"/>
                </a:lnTo>
                <a:lnTo>
                  <a:pt x="1906641" y="8597"/>
                </a:lnTo>
                <a:lnTo>
                  <a:pt x="2034776" y="19090"/>
                </a:lnTo>
                <a:lnTo>
                  <a:pt x="2159073" y="33485"/>
                </a:lnTo>
                <a:lnTo>
                  <a:pt x="2279108" y="51613"/>
                </a:lnTo>
                <a:lnTo>
                  <a:pt x="2394460" y="73305"/>
                </a:lnTo>
                <a:lnTo>
                  <a:pt x="2504707" y="98390"/>
                </a:lnTo>
                <a:lnTo>
                  <a:pt x="2609426" y="126699"/>
                </a:lnTo>
                <a:lnTo>
                  <a:pt x="2708195" y="158062"/>
                </a:lnTo>
                <a:lnTo>
                  <a:pt x="2800591" y="192309"/>
                </a:lnTo>
                <a:lnTo>
                  <a:pt x="2886191" y="229271"/>
                </a:lnTo>
                <a:lnTo>
                  <a:pt x="2964575" y="268778"/>
                </a:lnTo>
                <a:lnTo>
                  <a:pt x="3035318" y="310660"/>
                </a:lnTo>
                <a:lnTo>
                  <a:pt x="3098000" y="354748"/>
                </a:lnTo>
                <a:lnTo>
                  <a:pt x="3105110" y="360798"/>
                </a:lnTo>
              </a:path>
            </a:pathLst>
          </a:custGeom>
          <a:ln w="9474">
            <a:solidFill>
              <a:srgbClr val="FF0101"/>
            </a:solidFill>
          </a:ln>
        </p:spPr>
        <p:txBody>
          <a:bodyPr wrap="square" lIns="0" tIns="0" rIns="0" bIns="0" rtlCol="0"/>
          <a:lstStyle/>
          <a:p>
            <a:endParaRPr/>
          </a:p>
        </p:txBody>
      </p:sp>
      <p:sp>
        <p:nvSpPr>
          <p:cNvPr id="20" name="object 20"/>
          <p:cNvSpPr/>
          <p:nvPr/>
        </p:nvSpPr>
        <p:spPr>
          <a:xfrm>
            <a:off x="6806831" y="4095750"/>
            <a:ext cx="3089275" cy="1877695"/>
          </a:xfrm>
          <a:custGeom>
            <a:avLst/>
            <a:gdLst/>
            <a:ahLst/>
            <a:cxnLst/>
            <a:rect l="l" t="t" r="r" b="b"/>
            <a:pathLst>
              <a:path w="3089275" h="1877695">
                <a:moveTo>
                  <a:pt x="3089148" y="226329"/>
                </a:moveTo>
                <a:lnTo>
                  <a:pt x="2030717" y="1735836"/>
                </a:lnTo>
                <a:lnTo>
                  <a:pt x="2025429" y="1747694"/>
                </a:lnTo>
                <a:lnTo>
                  <a:pt x="2018073" y="1759246"/>
                </a:lnTo>
                <a:lnTo>
                  <a:pt x="1984409" y="1791735"/>
                </a:lnTo>
                <a:lnTo>
                  <a:pt x="1935056" y="1820289"/>
                </a:lnTo>
                <a:lnTo>
                  <a:pt x="1894520" y="1836705"/>
                </a:lnTo>
                <a:lnTo>
                  <a:pt x="1848635" y="1850721"/>
                </a:lnTo>
                <a:lnTo>
                  <a:pt x="1798049" y="1862075"/>
                </a:lnTo>
                <a:lnTo>
                  <a:pt x="1743413" y="1870508"/>
                </a:lnTo>
                <a:lnTo>
                  <a:pt x="1685374" y="1875759"/>
                </a:lnTo>
                <a:lnTo>
                  <a:pt x="1624583" y="1877567"/>
                </a:lnTo>
                <a:lnTo>
                  <a:pt x="1593774" y="1877110"/>
                </a:lnTo>
                <a:lnTo>
                  <a:pt x="1534092" y="1873550"/>
                </a:lnTo>
                <a:lnTo>
                  <a:pt x="1477534" y="1866685"/>
                </a:lnTo>
                <a:lnTo>
                  <a:pt x="1424749" y="1856780"/>
                </a:lnTo>
                <a:lnTo>
                  <a:pt x="1376385" y="1844099"/>
                </a:lnTo>
                <a:lnTo>
                  <a:pt x="1333092" y="1828908"/>
                </a:lnTo>
                <a:lnTo>
                  <a:pt x="1295520" y="1811472"/>
                </a:lnTo>
                <a:lnTo>
                  <a:pt x="1251307" y="1781690"/>
                </a:lnTo>
                <a:lnTo>
                  <a:pt x="1223617" y="1748348"/>
                </a:lnTo>
                <a:lnTo>
                  <a:pt x="1218437" y="1736598"/>
                </a:lnTo>
                <a:lnTo>
                  <a:pt x="0" y="0"/>
                </a:lnTo>
              </a:path>
            </a:pathLst>
          </a:custGeom>
          <a:ln w="9474">
            <a:solidFill>
              <a:srgbClr val="FF0101"/>
            </a:solidFill>
          </a:ln>
        </p:spPr>
        <p:txBody>
          <a:bodyPr wrap="square" lIns="0" tIns="0" rIns="0" bIns="0" rtlCol="0"/>
          <a:lstStyle/>
          <a:p>
            <a:endParaRPr/>
          </a:p>
        </p:txBody>
      </p:sp>
      <p:sp>
        <p:nvSpPr>
          <p:cNvPr id="21" name="object 21"/>
          <p:cNvSpPr/>
          <p:nvPr/>
        </p:nvSpPr>
        <p:spPr>
          <a:xfrm>
            <a:off x="6921893" y="3479291"/>
            <a:ext cx="2974340" cy="525145"/>
          </a:xfrm>
          <a:custGeom>
            <a:avLst/>
            <a:gdLst/>
            <a:ahLst/>
            <a:cxnLst/>
            <a:rect l="l" t="t" r="r" b="b"/>
            <a:pathLst>
              <a:path w="2974340" h="525145">
                <a:moveTo>
                  <a:pt x="0" y="525018"/>
                </a:moveTo>
                <a:lnTo>
                  <a:pt x="5004" y="482012"/>
                </a:lnTo>
                <a:lnTo>
                  <a:pt x="19758" y="439954"/>
                </a:lnTo>
                <a:lnTo>
                  <a:pt x="43873" y="398979"/>
                </a:lnTo>
                <a:lnTo>
                  <a:pt x="76960" y="359225"/>
                </a:lnTo>
                <a:lnTo>
                  <a:pt x="118632" y="320825"/>
                </a:lnTo>
                <a:lnTo>
                  <a:pt x="168498" y="283918"/>
                </a:lnTo>
                <a:lnTo>
                  <a:pt x="226171" y="248638"/>
                </a:lnTo>
                <a:lnTo>
                  <a:pt x="291263" y="215121"/>
                </a:lnTo>
                <a:lnTo>
                  <a:pt x="363384" y="183505"/>
                </a:lnTo>
                <a:lnTo>
                  <a:pt x="442145" y="153924"/>
                </a:lnTo>
                <a:lnTo>
                  <a:pt x="527159" y="126514"/>
                </a:lnTo>
                <a:lnTo>
                  <a:pt x="618037" y="101413"/>
                </a:lnTo>
                <a:lnTo>
                  <a:pt x="714390" y="78755"/>
                </a:lnTo>
                <a:lnTo>
                  <a:pt x="815829" y="58677"/>
                </a:lnTo>
                <a:lnTo>
                  <a:pt x="921967" y="41314"/>
                </a:lnTo>
                <a:lnTo>
                  <a:pt x="1032413" y="26804"/>
                </a:lnTo>
                <a:lnTo>
                  <a:pt x="1146781" y="15281"/>
                </a:lnTo>
                <a:lnTo>
                  <a:pt x="1264680" y="6882"/>
                </a:lnTo>
                <a:lnTo>
                  <a:pt x="1385723" y="1743"/>
                </a:lnTo>
                <a:lnTo>
                  <a:pt x="1509522" y="0"/>
                </a:lnTo>
                <a:lnTo>
                  <a:pt x="1633312" y="1743"/>
                </a:lnTo>
                <a:lnTo>
                  <a:pt x="1754338" y="6882"/>
                </a:lnTo>
                <a:lnTo>
                  <a:pt x="1872212" y="15281"/>
                </a:lnTo>
                <a:lnTo>
                  <a:pt x="1986546" y="26804"/>
                </a:lnTo>
                <a:lnTo>
                  <a:pt x="2096952" y="41314"/>
                </a:lnTo>
                <a:lnTo>
                  <a:pt x="2203044" y="58677"/>
                </a:lnTo>
                <a:lnTo>
                  <a:pt x="2304433" y="78755"/>
                </a:lnTo>
                <a:lnTo>
                  <a:pt x="2400732" y="101413"/>
                </a:lnTo>
                <a:lnTo>
                  <a:pt x="2491555" y="126514"/>
                </a:lnTo>
                <a:lnTo>
                  <a:pt x="2576512" y="153924"/>
                </a:lnTo>
                <a:lnTo>
                  <a:pt x="2655217" y="183505"/>
                </a:lnTo>
                <a:lnTo>
                  <a:pt x="2727283" y="215121"/>
                </a:lnTo>
                <a:lnTo>
                  <a:pt x="2792321" y="248638"/>
                </a:lnTo>
                <a:lnTo>
                  <a:pt x="2849945" y="283918"/>
                </a:lnTo>
                <a:lnTo>
                  <a:pt x="2899767" y="320825"/>
                </a:lnTo>
                <a:lnTo>
                  <a:pt x="2941399" y="359225"/>
                </a:lnTo>
                <a:lnTo>
                  <a:pt x="2974086" y="398537"/>
                </a:lnTo>
              </a:path>
            </a:pathLst>
          </a:custGeom>
          <a:ln w="9474">
            <a:solidFill>
              <a:srgbClr val="FF0101"/>
            </a:solidFill>
          </a:ln>
        </p:spPr>
        <p:txBody>
          <a:bodyPr wrap="square" lIns="0" tIns="0" rIns="0" bIns="0" rtlCol="0"/>
          <a:lstStyle/>
          <a:p>
            <a:endParaRPr/>
          </a:p>
        </p:txBody>
      </p:sp>
      <p:sp>
        <p:nvSpPr>
          <p:cNvPr id="22" name="object 22"/>
          <p:cNvSpPr/>
          <p:nvPr/>
        </p:nvSpPr>
        <p:spPr>
          <a:xfrm>
            <a:off x="6921893" y="4004309"/>
            <a:ext cx="2974340" cy="525145"/>
          </a:xfrm>
          <a:custGeom>
            <a:avLst/>
            <a:gdLst/>
            <a:ahLst/>
            <a:cxnLst/>
            <a:rect l="l" t="t" r="r" b="b"/>
            <a:pathLst>
              <a:path w="2974340" h="525145">
                <a:moveTo>
                  <a:pt x="2974086" y="126729"/>
                </a:moveTo>
                <a:lnTo>
                  <a:pt x="2941399" y="166085"/>
                </a:lnTo>
                <a:lnTo>
                  <a:pt x="2899767" y="204513"/>
                </a:lnTo>
                <a:lnTo>
                  <a:pt x="2849945" y="241435"/>
                </a:lnTo>
                <a:lnTo>
                  <a:pt x="2792321" y="276717"/>
                </a:lnTo>
                <a:lnTo>
                  <a:pt x="2727283" y="310225"/>
                </a:lnTo>
                <a:lnTo>
                  <a:pt x="2655217" y="341824"/>
                </a:lnTo>
                <a:lnTo>
                  <a:pt x="2576512" y="371379"/>
                </a:lnTo>
                <a:lnTo>
                  <a:pt x="2491555" y="398757"/>
                </a:lnTo>
                <a:lnTo>
                  <a:pt x="2400732" y="423824"/>
                </a:lnTo>
                <a:lnTo>
                  <a:pt x="2304433" y="446444"/>
                </a:lnTo>
                <a:lnTo>
                  <a:pt x="2203044" y="466484"/>
                </a:lnTo>
                <a:lnTo>
                  <a:pt x="2096952" y="483810"/>
                </a:lnTo>
                <a:lnTo>
                  <a:pt x="1986546" y="498287"/>
                </a:lnTo>
                <a:lnTo>
                  <a:pt x="1872212" y="509780"/>
                </a:lnTo>
                <a:lnTo>
                  <a:pt x="1754338" y="518156"/>
                </a:lnTo>
                <a:lnTo>
                  <a:pt x="1633312" y="523280"/>
                </a:lnTo>
                <a:lnTo>
                  <a:pt x="1509522" y="525017"/>
                </a:lnTo>
                <a:lnTo>
                  <a:pt x="1385723" y="523280"/>
                </a:lnTo>
                <a:lnTo>
                  <a:pt x="1264680" y="518156"/>
                </a:lnTo>
                <a:lnTo>
                  <a:pt x="1146781" y="509780"/>
                </a:lnTo>
                <a:lnTo>
                  <a:pt x="1032413" y="498287"/>
                </a:lnTo>
                <a:lnTo>
                  <a:pt x="921967" y="483810"/>
                </a:lnTo>
                <a:lnTo>
                  <a:pt x="815829" y="466484"/>
                </a:lnTo>
                <a:lnTo>
                  <a:pt x="714390" y="446444"/>
                </a:lnTo>
                <a:lnTo>
                  <a:pt x="618037" y="423824"/>
                </a:lnTo>
                <a:lnTo>
                  <a:pt x="527159" y="398757"/>
                </a:lnTo>
                <a:lnTo>
                  <a:pt x="442145" y="371379"/>
                </a:lnTo>
                <a:lnTo>
                  <a:pt x="363384" y="341824"/>
                </a:lnTo>
                <a:lnTo>
                  <a:pt x="291263" y="310225"/>
                </a:lnTo>
                <a:lnTo>
                  <a:pt x="226171" y="276717"/>
                </a:lnTo>
                <a:lnTo>
                  <a:pt x="168498" y="241435"/>
                </a:lnTo>
                <a:lnTo>
                  <a:pt x="118632" y="204513"/>
                </a:lnTo>
                <a:lnTo>
                  <a:pt x="76960" y="166085"/>
                </a:lnTo>
                <a:lnTo>
                  <a:pt x="43873" y="126285"/>
                </a:lnTo>
                <a:lnTo>
                  <a:pt x="19758" y="85248"/>
                </a:lnTo>
                <a:lnTo>
                  <a:pt x="5004" y="43108"/>
                </a:lnTo>
                <a:lnTo>
                  <a:pt x="0" y="0"/>
                </a:lnTo>
              </a:path>
            </a:pathLst>
          </a:custGeom>
          <a:ln w="9474">
            <a:solidFill>
              <a:srgbClr val="FF0101"/>
            </a:solidFill>
          </a:ln>
        </p:spPr>
        <p:txBody>
          <a:bodyPr wrap="square" lIns="0" tIns="0" rIns="0" bIns="0" rtlCol="0"/>
          <a:lstStyle/>
          <a:p>
            <a:endParaRPr/>
          </a:p>
        </p:txBody>
      </p:sp>
      <p:sp>
        <p:nvSpPr>
          <p:cNvPr id="23" name="object 23"/>
          <p:cNvSpPr/>
          <p:nvPr/>
        </p:nvSpPr>
        <p:spPr>
          <a:xfrm>
            <a:off x="8512175" y="3204972"/>
            <a:ext cx="800861" cy="601980"/>
          </a:xfrm>
          <a:prstGeom prst="rect">
            <a:avLst/>
          </a:prstGeom>
          <a:blipFill>
            <a:blip r:embed="rId4" cstate="print"/>
            <a:stretch>
              <a:fillRect/>
            </a:stretch>
          </a:blipFill>
        </p:spPr>
        <p:txBody>
          <a:bodyPr wrap="square" lIns="0" tIns="0" rIns="0" bIns="0" rtlCol="0"/>
          <a:lstStyle/>
          <a:p>
            <a:endParaRPr/>
          </a:p>
        </p:txBody>
      </p:sp>
      <p:sp>
        <p:nvSpPr>
          <p:cNvPr id="24" name="object 24"/>
          <p:cNvSpPr/>
          <p:nvPr/>
        </p:nvSpPr>
        <p:spPr>
          <a:xfrm>
            <a:off x="7395851" y="3673601"/>
            <a:ext cx="740664" cy="529589"/>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8090033" y="5294376"/>
            <a:ext cx="907543" cy="532637"/>
          </a:xfrm>
          <a:prstGeom prst="rect">
            <a:avLst/>
          </a:prstGeom>
          <a:blipFill>
            <a:blip r:embed="rId6" cstate="print"/>
            <a:stretch>
              <a:fillRect/>
            </a:stretch>
          </a:blipFill>
        </p:spPr>
        <p:txBody>
          <a:bodyPr wrap="square" lIns="0" tIns="0" rIns="0" bIns="0" rtlCol="0"/>
          <a:lstStyle/>
          <a:p>
            <a:endParaRPr/>
          </a:p>
        </p:txBody>
      </p:sp>
      <p:sp>
        <p:nvSpPr>
          <p:cNvPr id="26" name="object 26"/>
          <p:cNvSpPr txBox="1"/>
          <p:nvPr/>
        </p:nvSpPr>
        <p:spPr>
          <a:xfrm>
            <a:off x="7556132" y="6721506"/>
            <a:ext cx="2046605" cy="246221"/>
          </a:xfrm>
          <a:prstGeom prst="rect">
            <a:avLst/>
          </a:prstGeom>
        </p:spPr>
        <p:txBody>
          <a:bodyPr vert="horz" wrap="square" lIns="0" tIns="0" rIns="0" bIns="0" rtlCol="0">
            <a:spAutoFit/>
          </a:bodyPr>
          <a:lstStyle/>
          <a:p>
            <a:pPr marL="12700">
              <a:lnSpc>
                <a:spcPct val="100000"/>
              </a:lnSpc>
            </a:pPr>
            <a:r>
              <a:rPr sz="1600" b="1" spc="-10" dirty="0">
                <a:solidFill>
                  <a:srgbClr val="FF0000"/>
                </a:solidFill>
                <a:latin typeface="Verdana" panose="020B0604030504040204"/>
                <a:cs typeface="Verdana" panose="020B0604030504040204"/>
              </a:rPr>
              <a:t>Ba</a:t>
            </a:r>
            <a:r>
              <a:rPr sz="1600" b="1" spc="-20" dirty="0">
                <a:solidFill>
                  <a:srgbClr val="FF0000"/>
                </a:solidFill>
                <a:latin typeface="Verdana" panose="020B0604030504040204"/>
                <a:cs typeface="Verdana" panose="020B0604030504040204"/>
              </a:rPr>
              <a:t>n</a:t>
            </a:r>
            <a:r>
              <a:rPr sz="1600" b="1" spc="-5" dirty="0">
                <a:solidFill>
                  <a:srgbClr val="FF0000"/>
                </a:solidFill>
                <a:latin typeface="Verdana" panose="020B0604030504040204"/>
                <a:cs typeface="Verdana" panose="020B0604030504040204"/>
              </a:rPr>
              <a:t>ki</a:t>
            </a:r>
            <a:r>
              <a:rPr sz="1600" b="1" spc="-20" dirty="0">
                <a:solidFill>
                  <a:srgbClr val="FF0000"/>
                </a:solidFill>
                <a:latin typeface="Verdana" panose="020B0604030504040204"/>
                <a:cs typeface="Verdana" panose="020B0604030504040204"/>
              </a:rPr>
              <a:t>n</a:t>
            </a:r>
            <a:r>
              <a:rPr sz="1600" b="1" spc="-10" dirty="0">
                <a:solidFill>
                  <a:srgbClr val="FF0000"/>
                </a:solidFill>
                <a:latin typeface="Verdana" panose="020B0604030504040204"/>
                <a:cs typeface="Verdana" panose="020B0604030504040204"/>
              </a:rPr>
              <a:t>g</a:t>
            </a:r>
            <a:r>
              <a:rPr sz="1600" b="1" spc="5" dirty="0">
                <a:solidFill>
                  <a:srgbClr val="FF0000"/>
                </a:solidFill>
                <a:latin typeface="Verdana" panose="020B0604030504040204"/>
                <a:cs typeface="Verdana" panose="020B0604030504040204"/>
              </a:rPr>
              <a:t> </a:t>
            </a:r>
            <a:r>
              <a:rPr sz="1600" b="1" spc="-10" dirty="0" smtClean="0">
                <a:solidFill>
                  <a:srgbClr val="FF0000"/>
                </a:solidFill>
                <a:latin typeface="Verdana" panose="020B0604030504040204"/>
                <a:cs typeface="Verdana" panose="020B0604030504040204"/>
              </a:rPr>
              <a:t>de</a:t>
            </a:r>
            <a:r>
              <a:rPr sz="1600" b="1" spc="-20" dirty="0" smtClean="0">
                <a:solidFill>
                  <a:srgbClr val="FF0000"/>
                </a:solidFill>
                <a:latin typeface="Verdana" panose="020B0604030504040204"/>
                <a:cs typeface="Verdana" panose="020B0604030504040204"/>
              </a:rPr>
              <a:t>v</a:t>
            </a:r>
            <a:r>
              <a:rPr sz="1600" b="1" dirty="0" smtClean="0">
                <a:solidFill>
                  <a:srgbClr val="FF0000"/>
                </a:solidFill>
                <a:latin typeface="Verdana" panose="020B0604030504040204"/>
                <a:cs typeface="Verdana" panose="020B0604030504040204"/>
              </a:rPr>
              <a:t>i</a:t>
            </a:r>
            <a:r>
              <a:rPr sz="1600" b="1" spc="-15" dirty="0" smtClean="0">
                <a:solidFill>
                  <a:srgbClr val="FF0000"/>
                </a:solidFill>
                <a:latin typeface="Verdana" panose="020B0604030504040204"/>
                <a:cs typeface="Verdana" panose="020B0604030504040204"/>
              </a:rPr>
              <a:t>c</a:t>
            </a:r>
            <a:r>
              <a:rPr sz="1600" b="1" spc="-10" dirty="0" smtClean="0">
                <a:solidFill>
                  <a:srgbClr val="FF0000"/>
                </a:solidFill>
                <a:latin typeface="Verdana" panose="020B0604030504040204"/>
                <a:cs typeface="Verdana" panose="020B0604030504040204"/>
              </a:rPr>
              <a:t>e</a:t>
            </a:r>
            <a:endParaRPr sz="1600" dirty="0">
              <a:latin typeface="Verdana" panose="020B0604030504040204"/>
              <a:cs typeface="Verdana" panose="020B0604030504040204"/>
            </a:endParaRPr>
          </a:p>
        </p:txBody>
      </p:sp>
      <p:pic>
        <p:nvPicPr>
          <p:cNvPr id="29" name="Picture 2"/>
          <p:cNvPicPr>
            <a:picLocks noChangeAspect="1" noChangeArrowheads="1"/>
          </p:cNvPicPr>
          <p:nvPr/>
        </p:nvPicPr>
        <p:blipFill>
          <a:blip r:embed="rId7"/>
          <a:srcRect/>
          <a:stretch>
            <a:fillRect/>
          </a:stretch>
        </p:blipFill>
        <p:spPr bwMode="auto">
          <a:xfrm>
            <a:off x="8132782" y="209525"/>
            <a:ext cx="1768475" cy="9144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2554</Words>
  <Application>WPS 演示</Application>
  <PresentationFormat>自定义</PresentationFormat>
  <Paragraphs>459</Paragraphs>
  <Slides>43</Slides>
  <Notes>1</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Theme</vt:lpstr>
      <vt:lpstr>幻灯片 1</vt:lpstr>
      <vt:lpstr>Agenda</vt:lpstr>
      <vt:lpstr>Reference scenario (focused on Banks)</vt:lpstr>
      <vt:lpstr>Agenda</vt:lpstr>
      <vt:lpstr>Password to the future: paperless!</vt:lpstr>
      <vt:lpstr>幻灯片 6</vt:lpstr>
      <vt:lpstr>Electronic Cheque Clearing procedure  </vt:lpstr>
      <vt:lpstr>Password to the future: paperless!</vt:lpstr>
      <vt:lpstr>Document Management at the teller</vt:lpstr>
      <vt:lpstr>Agenda</vt:lpstr>
      <vt:lpstr>MB – 2 Today</vt:lpstr>
      <vt:lpstr>Main Features</vt:lpstr>
      <vt:lpstr>Printing specifications (1/2)</vt:lpstr>
      <vt:lpstr>Printing specifications (2/2)</vt:lpstr>
      <vt:lpstr>Scanning features</vt:lpstr>
      <vt:lpstr>Interfaces &amp; Ports</vt:lpstr>
      <vt:lpstr>Software environment</vt:lpstr>
      <vt:lpstr>Agenda</vt:lpstr>
      <vt:lpstr>Cheque management</vt:lpstr>
      <vt:lpstr>幻灯片 20</vt:lpstr>
      <vt:lpstr>幻灯片 21</vt:lpstr>
      <vt:lpstr>幻灯片 22</vt:lpstr>
      <vt:lpstr> Cheque endorsement</vt:lpstr>
      <vt:lpstr>Passbook management</vt:lpstr>
      <vt:lpstr>幻灯片 25</vt:lpstr>
      <vt:lpstr>ID Cards: customer’s data capture</vt:lpstr>
      <vt:lpstr>Characters recognition (OCR, OCR-B, …)</vt:lpstr>
      <vt:lpstr>Barcode recognition</vt:lpstr>
      <vt:lpstr>Agenda</vt:lpstr>
      <vt:lpstr>幻灯片 30</vt:lpstr>
      <vt:lpstr>Dual color printing</vt:lpstr>
      <vt:lpstr>幻灯片 32</vt:lpstr>
      <vt:lpstr>Agenda</vt:lpstr>
      <vt:lpstr>Self-service passbook updating  </vt:lpstr>
      <vt:lpstr>Multifunctional Documents Feeding &amp; Processing Module </vt:lpstr>
      <vt:lpstr>Multifunctional Documents Feeding &amp; Processing Module </vt:lpstr>
      <vt:lpstr>Agenda</vt:lpstr>
      <vt:lpstr>Installation references</vt:lpstr>
      <vt:lpstr>幻灯片 39</vt:lpstr>
      <vt:lpstr>幻灯片 40</vt:lpstr>
      <vt:lpstr>幻灯片 41</vt:lpstr>
      <vt:lpstr>幻灯片 42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E:\MB-2 ADF\Presentation NT_December 2012.pptx</dc:title>
  <dc:creator>Administrator</dc:creator>
  <cp:lastModifiedBy>Administrator</cp:lastModifiedBy>
  <cp:revision>68</cp:revision>
  <dcterms:created xsi:type="dcterms:W3CDTF">2017-09-14T16:50:00Z</dcterms:created>
  <dcterms:modified xsi:type="dcterms:W3CDTF">2022-02-23T05:41:41Z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2014-01-28T00:00:00Z</vt:filetime>
  </property>
  <property fmtid="{D5CDD505-2E9C-101B-9397-08002B2CF9AE}" pid="3" name="Creator">
    <vt:lpwstr>PScript5.dll Version 5.2</vt:lpwstr>
  </property>
  <property fmtid="{D5CDD505-2E9C-101B-9397-08002B2CF9AE}" pid="4" name="LastSaved">
    <vt:filetime>2017-09-15T00:00:00Z</vt:filetime>
  </property>
  <property fmtid="{D5CDD505-2E9C-101B-9397-08002B2CF9AE}" pid="5" name="KSOProductBuildVer">
    <vt:lpwstr>2052-11.1.0.10495</vt:lpwstr>
  </property>
  <property fmtid="{D5CDD505-2E9C-101B-9397-08002B2CF9AE}" pid="6" name="ICV">
    <vt:lpwstr>CEA8C07FF8EC462DA6F45573B1C3BC65</vt:lpwstr>
  </property>
</Properties>
</file>